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76" r:id="rId20"/>
    <p:sldId id="277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0846" autoAdjust="0"/>
  </p:normalViewPr>
  <p:slideViewPr>
    <p:cSldViewPr showGuides="1">
      <p:cViewPr varScale="1">
        <p:scale>
          <a:sx n="93" d="100"/>
          <a:sy n="93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um ein </a:t>
            </a:r>
            <a:r>
              <a:rPr lang="de-DE" dirty="0" err="1" smtClean="0"/>
              <a:t>netzwerk</a:t>
            </a:r>
            <a:r>
              <a:rPr lang="de-DE" dirty="0" smtClean="0"/>
              <a:t> zu planen oder projektieren. Mit 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kaann</a:t>
            </a:r>
            <a:r>
              <a:rPr lang="de-DE" baseline="0" dirty="0" smtClean="0"/>
              <a:t> man </a:t>
            </a:r>
            <a:r>
              <a:rPr lang="de-DE" dirty="0" smtClean="0"/>
              <a:t>Geräte  </a:t>
            </a:r>
            <a:r>
              <a:rPr lang="de-DE" dirty="0" err="1" smtClean="0"/>
              <a:t>Konfi</a:t>
            </a:r>
            <a:r>
              <a:rPr lang="de-DE" dirty="0" smtClean="0"/>
              <a:t>,</a:t>
            </a:r>
            <a:r>
              <a:rPr lang="de-DE" baseline="0" dirty="0" smtClean="0"/>
              <a:t> parametrieren.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Auf der Linke Seite. 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Workspage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gehosted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</a:t>
            </a:r>
            <a:r>
              <a:rPr lang="de-DE" baseline="0" dirty="0" smtClean="0"/>
              <a:t>Exportieren</a:t>
            </a:r>
          </a:p>
          <a:p>
            <a:r>
              <a:rPr lang="de-DE" baseline="0" dirty="0" smtClean="0"/>
              <a:t>-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 smtClean="0"/>
              <a:t>--Hier zum einer Seite soll die </a:t>
            </a:r>
            <a:r>
              <a:rPr lang="de-DE" dirty="0" err="1" smtClean="0"/>
              <a:t>Kom</a:t>
            </a:r>
            <a:r>
              <a:rPr lang="de-DE" dirty="0" smtClean="0"/>
              <a:t> </a:t>
            </a:r>
            <a:r>
              <a:rPr lang="de-DE" dirty="0" err="1" smtClean="0"/>
              <a:t>zwisc</a:t>
            </a:r>
            <a:r>
              <a:rPr lang="de-DE" dirty="0" smtClean="0"/>
              <a:t>. Komponenten sichergestellt werden. Und andere Seite soll Interface zu Datendank bereitgestellt werden.</a:t>
            </a:r>
          </a:p>
          <a:p>
            <a:r>
              <a:rPr lang="de-DE" dirty="0" smtClean="0"/>
              <a:t>-- hier kommt in Einsatz welche Programmiersprache wurde unterstützt ,</a:t>
            </a:r>
            <a:r>
              <a:rPr lang="de-DE" dirty="0" err="1" smtClean="0"/>
              <a:t>Typescript</a:t>
            </a:r>
            <a:r>
              <a:rPr lang="de-DE" dirty="0" smtClean="0"/>
              <a:t> und </a:t>
            </a:r>
            <a:r>
              <a:rPr lang="de-DE" dirty="0" err="1" smtClean="0"/>
              <a:t>Javascript</a:t>
            </a:r>
            <a:r>
              <a:rPr lang="de-DE" dirty="0" smtClean="0"/>
              <a:t> sind denkbar.</a:t>
            </a:r>
          </a:p>
          <a:p>
            <a:r>
              <a:rPr lang="de-DE" dirty="0" smtClean="0"/>
              <a:t>-- Diese Kategorie bezieht  sich auf die Lernkurve und alle finanzielle Ausgaben , die für die Nutzung der Frameworks entstehen.</a:t>
            </a:r>
          </a:p>
          <a:p>
            <a:r>
              <a:rPr lang="de-DE" dirty="0" smtClean="0"/>
              <a:t>-- Das Konzept für Zeichnung und Behandlung</a:t>
            </a:r>
            <a:r>
              <a:rPr lang="de-DE" baseline="0" dirty="0" smtClean="0"/>
              <a:t> der Grundelemente wie Linien, Polygone ist relativ einfach und userfreundlich…</a:t>
            </a:r>
          </a:p>
          <a:p>
            <a:r>
              <a:rPr lang="de-DE" baseline="0" dirty="0" smtClean="0"/>
              <a:t>-- Ang nutzt die DI-Pattern was die Wartbarkeit der Applikation erleichtern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Datenhandhabungskonzept für die TE. Die beide gerundeten Rechtecke repräsentieren die feldbusspezifische Geräten. TE besteht aus 2 Hauptkomponenten: TES und TEC  -Server umfasst die Kernfunktionen wie das Parsen der protokollneutralen Gerät-Informationen, erstellt, aktualisiert und löscht eine Topologie-Modell für die gesparten Informationen. Darüber hinaus  bietet einen Mechanismus für Laden&amp; Speicher von Daten und Fehlerbehandlungen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geschehen</a:t>
            </a:r>
            <a:r>
              <a:rPr lang="de-DE" baseline="0" dirty="0"/>
              <a:t> über JSON-Format.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64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err="1"/>
              <a:t>Verbindun</a:t>
            </a:r>
            <a:r>
              <a:rPr lang="de-DE" dirty="0"/>
              <a:t>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die es dem Anwender einfaches Management der Netzwerke erlaubt und  alle gängigen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Topologie-Muster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Kontext der industriellen Netzwerke unterstützt.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wird </a:t>
            </a:r>
            <a:r>
              <a:rPr lang="de-DE" baseline="0" dirty="0" err="1" smtClean="0"/>
              <a:t>hauptsätzlich</a:t>
            </a:r>
            <a:r>
              <a:rPr lang="de-DE" baseline="0" dirty="0" smtClean="0"/>
              <a:t>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Infrastrukturgerät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ein </a:t>
            </a:r>
            <a:r>
              <a:rPr lang="de-DE" dirty="0"/>
              <a:t>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höherer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…,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ist</a:t>
            </a:r>
            <a:r>
              <a:rPr lang="de-DE" baseline="0" dirty="0" smtClean="0"/>
              <a:t> die Analyse der Anforderung gesprochen.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</a:t>
            </a:r>
            <a:r>
              <a:rPr lang="de-DE" dirty="0"/>
              <a:t>: Funktionale </a:t>
            </a:r>
            <a:r>
              <a:rPr lang="de-DE" dirty="0" err="1" smtClean="0"/>
              <a:t>Anforderungen</a:t>
            </a:r>
            <a:r>
              <a:rPr lang="de-DE" dirty="0" err="1" smtClean="0"/>
              <a:t>&amp;</a:t>
            </a:r>
            <a:r>
              <a:rPr lang="de-DE" dirty="0" err="1" smtClean="0"/>
              <a:t>Nichtfunktionale</a:t>
            </a:r>
            <a:r>
              <a:rPr lang="de-DE" dirty="0" smtClean="0"/>
              <a:t> </a:t>
            </a:r>
            <a:r>
              <a:rPr lang="de-DE" dirty="0"/>
              <a:t>Anforderungen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DF823F-D510-4591-A7B4-BC9AD460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54132"/>
            <a:ext cx="7776863" cy="4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Nichtfunktionale Anforderungen</a:t>
            </a:r>
            <a:endParaRPr lang="de-DE" dirty="0"/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 smtClean="0">
                <a:solidFill>
                  <a:schemeClr val="tx2"/>
                </a:solidFill>
              </a:rPr>
              <a:t>Evaluation </a:t>
            </a:r>
            <a:r>
              <a:rPr lang="de-DE" b="1" dirty="0">
                <a:solidFill>
                  <a:schemeClr val="tx2"/>
                </a:solidFill>
              </a:rPr>
              <a:t>der </a:t>
            </a:r>
            <a:r>
              <a:rPr lang="de-DE" b="1" dirty="0" smtClean="0">
                <a:solidFill>
                  <a:schemeClr val="tx2"/>
                </a:solidFill>
              </a:rPr>
              <a:t>JavaScript-Frameworks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				</a:t>
            </a:r>
            <a:r>
              <a:rPr lang="de-DE" b="1" dirty="0" smtClean="0"/>
              <a:t>Kriterien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  <a:endParaRPr lang="de-DE" dirty="0" smtClean="0"/>
          </a:p>
          <a:p>
            <a:pPr marL="1143000" lvl="1"/>
            <a:r>
              <a:rPr lang="de-DE" dirty="0" smtClean="0"/>
              <a:t>Komponente</a:t>
            </a:r>
          </a:p>
          <a:p>
            <a:pPr marL="1143000" lvl="1"/>
            <a:r>
              <a:rPr lang="de-DE" dirty="0" smtClean="0"/>
              <a:t>Benachrichtigung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Programmierkonzept</a:t>
            </a:r>
          </a:p>
          <a:p>
            <a:pPr marL="1143000" lvl="1"/>
            <a:r>
              <a:rPr lang="de-DE" dirty="0" smtClean="0"/>
              <a:t>Programmiersprache</a:t>
            </a:r>
          </a:p>
          <a:p>
            <a:pPr marL="1143000" lvl="1"/>
            <a:r>
              <a:rPr lang="de-DE" dirty="0" smtClean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</a:t>
            </a:r>
            <a:r>
              <a:rPr lang="de-DE" dirty="0" smtClean="0"/>
              <a:t>Kosten</a:t>
            </a:r>
          </a:p>
          <a:p>
            <a:pPr marL="1143000" lvl="1"/>
            <a:r>
              <a:rPr lang="de-DE" dirty="0" smtClean="0"/>
              <a:t>Lernkurve</a:t>
            </a:r>
          </a:p>
          <a:p>
            <a:pPr marL="1143000" lvl="1"/>
            <a:r>
              <a:rPr lang="de-DE" dirty="0" smtClean="0"/>
              <a:t>Preis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GoJS</a:t>
            </a:r>
            <a:endParaRPr lang="de-DE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GoJS</a:t>
            </a:r>
            <a:endParaRPr lang="de-DE" b="1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 smtClean="0"/>
              <a:t>Topology</a:t>
            </a:r>
            <a:r>
              <a:rPr lang="de-DE" b="1" dirty="0" smtClean="0"/>
              <a:t>-Editor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53E3AF-C3D4-4592-BBD5-C21F7F305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8064896" cy="44644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76DBE-ADB9-4500-A2AE-C324178180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1352BCB-0184-4C0C-82E0-72D8A8DEF43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DB18-9C43-4D01-851D-2691C43B0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EB03-44BD-42A3-8F67-6862284A3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BDF2CB-7B1C-4AD1-AAA1-423956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grundlegende Konzepte </a:t>
            </a:r>
          </a:p>
        </p:txBody>
      </p:sp>
    </p:spTree>
    <p:extLst>
      <p:ext uri="{BB962C8B-B14F-4D97-AF65-F5344CB8AC3E}">
        <p14:creationId xmlns:p14="http://schemas.microsoft.com/office/powerpoint/2010/main" val="38174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Grundlage </a:t>
            </a:r>
            <a:r>
              <a:rPr lang="de-DE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Anforderungsanalyse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Evaluation </a:t>
            </a:r>
            <a:r>
              <a:rPr lang="de-DE" dirty="0"/>
              <a:t>der </a:t>
            </a:r>
            <a:r>
              <a:rPr lang="de-DE" dirty="0" smtClean="0"/>
              <a:t>JavaScript-Frameworks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</a:t>
            </a:r>
            <a:r>
              <a:rPr lang="de-DE" dirty="0" smtClean="0"/>
              <a:t>Implementierung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C29CCF-9210-44B1-B66C-C81C0D35F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0816" y="1484784"/>
            <a:ext cx="7560840" cy="33843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</p:spTree>
    <p:extLst>
      <p:ext uri="{BB962C8B-B14F-4D97-AF65-F5344CB8AC3E}">
        <p14:creationId xmlns:p14="http://schemas.microsoft.com/office/powerpoint/2010/main" val="37224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</a:t>
            </a: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Zielsetzung</a:t>
            </a:r>
            <a:endParaRPr lang="de-DE" dirty="0"/>
          </a:p>
          <a:p>
            <a:pPr lvl="1"/>
            <a:r>
              <a:rPr lang="de-DE" dirty="0"/>
              <a:t>Konzept und Design einer </a:t>
            </a:r>
            <a:r>
              <a:rPr lang="de-DE" dirty="0" err="1" smtClean="0"/>
              <a:t>Topology</a:t>
            </a:r>
            <a:r>
              <a:rPr lang="de-DE" dirty="0" smtClean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		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Einleitung: </a:t>
            </a:r>
            <a:r>
              <a:rPr lang="de-DE" dirty="0" err="1" smtClean="0"/>
              <a:t>Motivation&amp;Zielsetzung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 smtClean="0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Controller </a:t>
            </a:r>
            <a:r>
              <a:rPr lang="de-DE" dirty="0"/>
              <a:t>/ </a:t>
            </a:r>
            <a:r>
              <a:rPr lang="de-DE" dirty="0" smtClean="0"/>
              <a:t>Master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Device / </a:t>
            </a:r>
            <a:r>
              <a:rPr lang="de-DE" dirty="0" smtClean="0"/>
              <a:t>Slave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Gateway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Ring-Topologie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 smtClean="0"/>
              <a:t>Gleiche Zugriffsmöglichkeit </a:t>
            </a:r>
            <a:endParaRPr lang="de-DE" dirty="0"/>
          </a:p>
          <a:p>
            <a:pPr lvl="2"/>
            <a:r>
              <a:rPr lang="de-DE" dirty="0" smtClean="0"/>
              <a:t>Kein Verstärker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Verkabelungsaufwand</a:t>
            </a:r>
            <a:endParaRPr lang="de-DE" dirty="0"/>
          </a:p>
          <a:p>
            <a:pPr lvl="2"/>
            <a:r>
              <a:rPr lang="de-DE" dirty="0" smtClean="0"/>
              <a:t>Durchmesser ist hoch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Anforderungsanalyse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2290</Words>
  <Application>Microsoft Office PowerPoint</Application>
  <PresentationFormat>Bildschirmpräsentation (4:3)</PresentationFormat>
  <Paragraphs>403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Motivation&amp;Zielsetzung</vt:lpstr>
      <vt:lpstr>Agenda</vt:lpstr>
      <vt:lpstr>Grundlage der Topologie::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Anforderungen&amp;Nichtfunktionale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Topology-Editor:: grundlegende Konzepte 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Implementierung(drittes Ergebnis)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124</cp:revision>
  <dcterms:created xsi:type="dcterms:W3CDTF">2018-07-14T09:58:06Z</dcterms:created>
  <dcterms:modified xsi:type="dcterms:W3CDTF">2018-08-06T12:08:23Z</dcterms:modified>
</cp:coreProperties>
</file>