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1" r:id="rId3"/>
    <p:sldId id="264" r:id="rId4"/>
    <p:sldId id="267" r:id="rId5"/>
    <p:sldId id="273" r:id="rId6"/>
    <p:sldId id="266" r:id="rId7"/>
    <p:sldId id="268" r:id="rId8"/>
    <p:sldId id="269" r:id="rId9"/>
    <p:sldId id="271" r:id="rId10"/>
    <p:sldId id="272" r:id="rId11"/>
    <p:sldId id="275" r:id="rId12"/>
    <p:sldId id="263" r:id="rId13"/>
    <p:sldId id="265" r:id="rId14"/>
    <p:sldId id="262" r:id="rId15"/>
    <p:sldId id="274" r:id="rId16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20000"/>
      </a:spcBef>
      <a:spcAft>
        <a:spcPct val="0"/>
      </a:spcAft>
      <a:buClr>
        <a:srgbClr val="DF0029"/>
      </a:buClr>
      <a:buSzPct val="140000"/>
      <a:buFont typeface="Wingdings" panose="05000000000000000000" pitchFamily="2" charset="2"/>
      <a:buChar char="§"/>
      <a:defRPr sz="2400" kern="1200">
        <a:solidFill>
          <a:srgbClr val="5F5F5F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rgbClr val="DF0029"/>
      </a:buClr>
      <a:buSzPct val="140000"/>
      <a:buFont typeface="Wingdings" panose="05000000000000000000" pitchFamily="2" charset="2"/>
      <a:buChar char="§"/>
      <a:defRPr sz="2400" kern="1200">
        <a:solidFill>
          <a:srgbClr val="5F5F5F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rgbClr val="DF0029"/>
      </a:buClr>
      <a:buSzPct val="140000"/>
      <a:buFont typeface="Wingdings" panose="05000000000000000000" pitchFamily="2" charset="2"/>
      <a:buChar char="§"/>
      <a:defRPr sz="2400" kern="1200">
        <a:solidFill>
          <a:srgbClr val="5F5F5F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rgbClr val="DF0029"/>
      </a:buClr>
      <a:buSzPct val="140000"/>
      <a:buFont typeface="Wingdings" panose="05000000000000000000" pitchFamily="2" charset="2"/>
      <a:buChar char="§"/>
      <a:defRPr sz="2400" kern="1200">
        <a:solidFill>
          <a:srgbClr val="5F5F5F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rgbClr val="DF0029"/>
      </a:buClr>
      <a:buSzPct val="140000"/>
      <a:buFont typeface="Wingdings" panose="05000000000000000000" pitchFamily="2" charset="2"/>
      <a:buChar char="§"/>
      <a:defRPr sz="2400" kern="1200">
        <a:solidFill>
          <a:srgbClr val="5F5F5F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5F5F5F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5F5F5F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5F5F5F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5F5F5F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0029"/>
    <a:srgbClr val="FF0000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8" autoAdjust="0"/>
    <p:restoredTop sz="69030" autoAdjust="0"/>
  </p:normalViewPr>
  <p:slideViewPr>
    <p:cSldViewPr>
      <p:cViewPr varScale="1">
        <p:scale>
          <a:sx n="39" d="100"/>
          <a:sy n="39" d="100"/>
        </p:scale>
        <p:origin x="1982" y="48"/>
      </p:cViewPr>
      <p:guideLst>
        <p:guide orient="horz" pos="2160"/>
        <p:guide pos="2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3134" y="72"/>
      </p:cViewPr>
      <p:guideLst>
        <p:guide orient="horz" pos="2880"/>
        <p:guide pos="2160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D35918-DEFC-4FAB-9D9C-A926D32C03E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de-DE"/>
        </a:p>
      </dgm:t>
    </dgm:pt>
    <dgm:pt modelId="{8EFBBE4B-BA83-4F2C-B7DC-936C70EB636B}">
      <dgm:prSet/>
      <dgm:spPr/>
      <dgm:t>
        <a:bodyPr/>
        <a:lstStyle/>
        <a:p>
          <a:pPr rtl="0"/>
          <a:r>
            <a:rPr lang="de-DE" dirty="0" err="1"/>
            <a:t>Protokollneutraller</a:t>
          </a:r>
          <a:r>
            <a:rPr lang="de-DE" dirty="0"/>
            <a:t> Einsatz</a:t>
          </a:r>
          <a:endParaRPr lang="en-US" dirty="0"/>
        </a:p>
      </dgm:t>
    </dgm:pt>
    <dgm:pt modelId="{BF881EC4-403E-4350-825E-DAEE2ECCFC2F}" type="parTrans" cxnId="{149652F4-13F7-4811-96B1-83FDD2B8CA2C}">
      <dgm:prSet/>
      <dgm:spPr/>
      <dgm:t>
        <a:bodyPr/>
        <a:lstStyle/>
        <a:p>
          <a:endParaRPr lang="de-DE"/>
        </a:p>
      </dgm:t>
    </dgm:pt>
    <dgm:pt modelId="{DB0B624C-66F2-49D8-AEA4-6848F2530DCF}" type="sibTrans" cxnId="{149652F4-13F7-4811-96B1-83FDD2B8CA2C}">
      <dgm:prSet/>
      <dgm:spPr/>
      <dgm:t>
        <a:bodyPr/>
        <a:lstStyle/>
        <a:p>
          <a:endParaRPr lang="de-DE"/>
        </a:p>
      </dgm:t>
    </dgm:pt>
    <dgm:pt modelId="{CB852511-358C-492D-AB64-6F5656547F15}">
      <dgm:prSet/>
      <dgm:spPr/>
      <dgm:t>
        <a:bodyPr/>
        <a:lstStyle/>
        <a:p>
          <a:pPr rtl="0"/>
          <a:r>
            <a:rPr lang="de-DE" dirty="0" err="1"/>
            <a:t>Pluggable</a:t>
          </a:r>
          <a:endParaRPr lang="en-US" dirty="0"/>
        </a:p>
      </dgm:t>
    </dgm:pt>
    <dgm:pt modelId="{26DE5FAE-7B11-409B-B190-0C1C62B423BF}" type="parTrans" cxnId="{79B7FC6A-5AC1-43E1-AB04-6BF18E01B56D}">
      <dgm:prSet/>
      <dgm:spPr/>
      <dgm:t>
        <a:bodyPr/>
        <a:lstStyle/>
        <a:p>
          <a:endParaRPr lang="de-DE"/>
        </a:p>
      </dgm:t>
    </dgm:pt>
    <dgm:pt modelId="{E55ED425-828B-4A5B-B5BB-06D44A059386}" type="sibTrans" cxnId="{79B7FC6A-5AC1-43E1-AB04-6BF18E01B56D}">
      <dgm:prSet/>
      <dgm:spPr/>
      <dgm:t>
        <a:bodyPr/>
        <a:lstStyle/>
        <a:p>
          <a:endParaRPr lang="de-DE"/>
        </a:p>
      </dgm:t>
    </dgm:pt>
    <dgm:pt modelId="{A9A6F6DD-4F40-4187-B81A-C9F15234F05B}">
      <dgm:prSet/>
      <dgm:spPr/>
      <dgm:t>
        <a:bodyPr/>
        <a:lstStyle/>
        <a:p>
          <a:pPr rtl="0"/>
          <a:r>
            <a:rPr lang="de-DE"/>
            <a:t>Übersichlichkeit</a:t>
          </a:r>
          <a:endParaRPr lang="en-US"/>
        </a:p>
      </dgm:t>
    </dgm:pt>
    <dgm:pt modelId="{8D2253CA-F2F1-415F-A3E6-8F9839653CEA}" type="parTrans" cxnId="{39F9C03A-94EF-4CDD-AC63-9784937FC1E5}">
      <dgm:prSet/>
      <dgm:spPr/>
      <dgm:t>
        <a:bodyPr/>
        <a:lstStyle/>
        <a:p>
          <a:endParaRPr lang="de-DE"/>
        </a:p>
      </dgm:t>
    </dgm:pt>
    <dgm:pt modelId="{2C7202BE-4A70-4084-BDB8-CD1BDB153074}" type="sibTrans" cxnId="{39F9C03A-94EF-4CDD-AC63-9784937FC1E5}">
      <dgm:prSet/>
      <dgm:spPr/>
      <dgm:t>
        <a:bodyPr/>
        <a:lstStyle/>
        <a:p>
          <a:endParaRPr lang="de-DE"/>
        </a:p>
      </dgm:t>
    </dgm:pt>
    <dgm:pt modelId="{EB6658FB-32EB-4FEB-91DB-B3933CF4EFB8}">
      <dgm:prSet/>
      <dgm:spPr/>
      <dgm:t>
        <a:bodyPr/>
        <a:lstStyle/>
        <a:p>
          <a:pPr rtl="0"/>
          <a:r>
            <a:rPr lang="de-DE"/>
            <a:t>Dokumentation </a:t>
          </a:r>
          <a:endParaRPr lang="en-US"/>
        </a:p>
      </dgm:t>
    </dgm:pt>
    <dgm:pt modelId="{273B25B5-9C13-4F3F-B879-B8C54379EB53}" type="parTrans" cxnId="{86FAA609-E612-4419-BD92-E19A8BACB1BC}">
      <dgm:prSet/>
      <dgm:spPr/>
      <dgm:t>
        <a:bodyPr/>
        <a:lstStyle/>
        <a:p>
          <a:endParaRPr lang="de-DE"/>
        </a:p>
      </dgm:t>
    </dgm:pt>
    <dgm:pt modelId="{D0414F0D-D38A-479E-BB6E-32A4C9F47ACB}" type="sibTrans" cxnId="{86FAA609-E612-4419-BD92-E19A8BACB1BC}">
      <dgm:prSet/>
      <dgm:spPr/>
      <dgm:t>
        <a:bodyPr/>
        <a:lstStyle/>
        <a:p>
          <a:endParaRPr lang="de-DE"/>
        </a:p>
      </dgm:t>
    </dgm:pt>
    <dgm:pt modelId="{CAE94EC1-FB26-4C6F-B916-9EC44ED63B8E}" type="pres">
      <dgm:prSet presAssocID="{E8D35918-DEFC-4FAB-9D9C-A926D32C03E2}" presName="diagram" presStyleCnt="0">
        <dgm:presLayoutVars>
          <dgm:dir/>
          <dgm:resizeHandles val="exact"/>
        </dgm:presLayoutVars>
      </dgm:prSet>
      <dgm:spPr/>
    </dgm:pt>
    <dgm:pt modelId="{E3B93B31-32D8-4416-A261-5CA14FC031FD}" type="pres">
      <dgm:prSet presAssocID="{8EFBBE4B-BA83-4F2C-B7DC-936C70EB636B}" presName="node" presStyleLbl="node1" presStyleIdx="0" presStyleCnt="4">
        <dgm:presLayoutVars>
          <dgm:bulletEnabled val="1"/>
        </dgm:presLayoutVars>
      </dgm:prSet>
      <dgm:spPr>
        <a:prstGeom prst="roundRect">
          <a:avLst/>
        </a:prstGeom>
      </dgm:spPr>
    </dgm:pt>
    <dgm:pt modelId="{3B5584AE-7BA2-478B-B7E2-5E43981F66FA}" type="pres">
      <dgm:prSet presAssocID="{DB0B624C-66F2-49D8-AEA4-6848F2530DCF}" presName="sibTrans" presStyleCnt="0"/>
      <dgm:spPr/>
    </dgm:pt>
    <dgm:pt modelId="{16FD48F7-713A-4886-A2F9-3EC26972A198}" type="pres">
      <dgm:prSet presAssocID="{CB852511-358C-492D-AB64-6F5656547F15}" presName="node" presStyleLbl="node1" presStyleIdx="1" presStyleCnt="4">
        <dgm:presLayoutVars>
          <dgm:bulletEnabled val="1"/>
        </dgm:presLayoutVars>
      </dgm:prSet>
      <dgm:spPr>
        <a:prstGeom prst="roundRect">
          <a:avLst/>
        </a:prstGeom>
      </dgm:spPr>
    </dgm:pt>
    <dgm:pt modelId="{8C23EEB9-DE69-4152-8E1E-6AE36410C6D8}" type="pres">
      <dgm:prSet presAssocID="{E55ED425-828B-4A5B-B5BB-06D44A059386}" presName="sibTrans" presStyleCnt="0"/>
      <dgm:spPr/>
    </dgm:pt>
    <dgm:pt modelId="{773ECFB5-00D3-479A-A6EE-EFEEE6AAFC91}" type="pres">
      <dgm:prSet presAssocID="{A9A6F6DD-4F40-4187-B81A-C9F15234F05B}" presName="node" presStyleLbl="node1" presStyleIdx="2" presStyleCnt="4">
        <dgm:presLayoutVars>
          <dgm:bulletEnabled val="1"/>
        </dgm:presLayoutVars>
      </dgm:prSet>
      <dgm:spPr>
        <a:prstGeom prst="roundRect">
          <a:avLst/>
        </a:prstGeom>
      </dgm:spPr>
    </dgm:pt>
    <dgm:pt modelId="{0FFEF3FD-37F8-48FE-B648-A7F88BAA6A6D}" type="pres">
      <dgm:prSet presAssocID="{2C7202BE-4A70-4084-BDB8-CD1BDB153074}" presName="sibTrans" presStyleCnt="0"/>
      <dgm:spPr/>
    </dgm:pt>
    <dgm:pt modelId="{DACF08B4-CC41-4B4C-8B10-6FC93923333B}" type="pres">
      <dgm:prSet presAssocID="{EB6658FB-32EB-4FEB-91DB-B3933CF4EFB8}" presName="node" presStyleLbl="node1" presStyleIdx="3" presStyleCnt="4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86FAA609-E612-4419-BD92-E19A8BACB1BC}" srcId="{E8D35918-DEFC-4FAB-9D9C-A926D32C03E2}" destId="{EB6658FB-32EB-4FEB-91DB-B3933CF4EFB8}" srcOrd="3" destOrd="0" parTransId="{273B25B5-9C13-4F3F-B879-B8C54379EB53}" sibTransId="{D0414F0D-D38A-479E-BB6E-32A4C9F47ACB}"/>
    <dgm:cxn modelId="{423F7139-FDE8-4782-AC5E-64078F9B25D1}" type="presOf" srcId="{EB6658FB-32EB-4FEB-91DB-B3933CF4EFB8}" destId="{DACF08B4-CC41-4B4C-8B10-6FC93923333B}" srcOrd="0" destOrd="0" presId="urn:microsoft.com/office/officeart/2005/8/layout/default"/>
    <dgm:cxn modelId="{39F9C03A-94EF-4CDD-AC63-9784937FC1E5}" srcId="{E8D35918-DEFC-4FAB-9D9C-A926D32C03E2}" destId="{A9A6F6DD-4F40-4187-B81A-C9F15234F05B}" srcOrd="2" destOrd="0" parTransId="{8D2253CA-F2F1-415F-A3E6-8F9839653CEA}" sibTransId="{2C7202BE-4A70-4084-BDB8-CD1BDB153074}"/>
    <dgm:cxn modelId="{79B7FC6A-5AC1-43E1-AB04-6BF18E01B56D}" srcId="{E8D35918-DEFC-4FAB-9D9C-A926D32C03E2}" destId="{CB852511-358C-492D-AB64-6F5656547F15}" srcOrd="1" destOrd="0" parTransId="{26DE5FAE-7B11-409B-B190-0C1C62B423BF}" sibTransId="{E55ED425-828B-4A5B-B5BB-06D44A059386}"/>
    <dgm:cxn modelId="{5C6F617D-9874-4D39-856A-A74149CBBFF3}" type="presOf" srcId="{CB852511-358C-492D-AB64-6F5656547F15}" destId="{16FD48F7-713A-4886-A2F9-3EC26972A198}" srcOrd="0" destOrd="0" presId="urn:microsoft.com/office/officeart/2005/8/layout/default"/>
    <dgm:cxn modelId="{3DBFEAB1-E8EC-4097-BE64-B420E604D1E5}" type="presOf" srcId="{E8D35918-DEFC-4FAB-9D9C-A926D32C03E2}" destId="{CAE94EC1-FB26-4C6F-B916-9EC44ED63B8E}" srcOrd="0" destOrd="0" presId="urn:microsoft.com/office/officeart/2005/8/layout/default"/>
    <dgm:cxn modelId="{36A735B5-772F-48C6-9C34-843F80D43D13}" type="presOf" srcId="{8EFBBE4B-BA83-4F2C-B7DC-936C70EB636B}" destId="{E3B93B31-32D8-4416-A261-5CA14FC031FD}" srcOrd="0" destOrd="0" presId="urn:microsoft.com/office/officeart/2005/8/layout/default"/>
    <dgm:cxn modelId="{B591BAD1-AA9D-42FC-B7A1-80C00C2A6E60}" type="presOf" srcId="{A9A6F6DD-4F40-4187-B81A-C9F15234F05B}" destId="{773ECFB5-00D3-479A-A6EE-EFEEE6AAFC91}" srcOrd="0" destOrd="0" presId="urn:microsoft.com/office/officeart/2005/8/layout/default"/>
    <dgm:cxn modelId="{149652F4-13F7-4811-96B1-83FDD2B8CA2C}" srcId="{E8D35918-DEFC-4FAB-9D9C-A926D32C03E2}" destId="{8EFBBE4B-BA83-4F2C-B7DC-936C70EB636B}" srcOrd="0" destOrd="0" parTransId="{BF881EC4-403E-4350-825E-DAEE2ECCFC2F}" sibTransId="{DB0B624C-66F2-49D8-AEA4-6848F2530DCF}"/>
    <dgm:cxn modelId="{A7293AF9-0866-4EEC-86AF-2905A46C657C}" type="presParOf" srcId="{CAE94EC1-FB26-4C6F-B916-9EC44ED63B8E}" destId="{E3B93B31-32D8-4416-A261-5CA14FC031FD}" srcOrd="0" destOrd="0" presId="urn:microsoft.com/office/officeart/2005/8/layout/default"/>
    <dgm:cxn modelId="{D484D3AB-379E-4326-87EE-B14C95A99A43}" type="presParOf" srcId="{CAE94EC1-FB26-4C6F-B916-9EC44ED63B8E}" destId="{3B5584AE-7BA2-478B-B7E2-5E43981F66FA}" srcOrd="1" destOrd="0" presId="urn:microsoft.com/office/officeart/2005/8/layout/default"/>
    <dgm:cxn modelId="{85ED0EFF-9EF1-4D5A-8783-97A1BA787DB9}" type="presParOf" srcId="{CAE94EC1-FB26-4C6F-B916-9EC44ED63B8E}" destId="{16FD48F7-713A-4886-A2F9-3EC26972A198}" srcOrd="2" destOrd="0" presId="urn:microsoft.com/office/officeart/2005/8/layout/default"/>
    <dgm:cxn modelId="{734BAA40-B8A3-466B-83B6-07FC025576F9}" type="presParOf" srcId="{CAE94EC1-FB26-4C6F-B916-9EC44ED63B8E}" destId="{8C23EEB9-DE69-4152-8E1E-6AE36410C6D8}" srcOrd="3" destOrd="0" presId="urn:microsoft.com/office/officeart/2005/8/layout/default"/>
    <dgm:cxn modelId="{A50631B4-D058-4574-A318-55C9F5668323}" type="presParOf" srcId="{CAE94EC1-FB26-4C6F-B916-9EC44ED63B8E}" destId="{773ECFB5-00D3-479A-A6EE-EFEEE6AAFC91}" srcOrd="4" destOrd="0" presId="urn:microsoft.com/office/officeart/2005/8/layout/default"/>
    <dgm:cxn modelId="{D7EB7E97-10A7-49A0-95E0-3EC547738435}" type="presParOf" srcId="{CAE94EC1-FB26-4C6F-B916-9EC44ED63B8E}" destId="{0FFEF3FD-37F8-48FE-B648-A7F88BAA6A6D}" srcOrd="5" destOrd="0" presId="urn:microsoft.com/office/officeart/2005/8/layout/default"/>
    <dgm:cxn modelId="{1559BCB3-7E2B-4364-9015-9E28780C9225}" type="presParOf" srcId="{CAE94EC1-FB26-4C6F-B916-9EC44ED63B8E}" destId="{DACF08B4-CC41-4B4C-8B10-6FC93923333B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B90233-3499-4EBD-846D-F4882C32CF44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4D0EF0E-DBA2-4531-A31C-C6930D214C84}">
      <dgm:prSet custT="1"/>
      <dgm:spPr/>
      <dgm:t>
        <a:bodyPr/>
        <a:lstStyle/>
        <a:p>
          <a:pPr rtl="0"/>
          <a:r>
            <a:rPr lang="de-DE" sz="1400" b="1" dirty="0" err="1"/>
            <a:t>Topology</a:t>
          </a:r>
          <a:r>
            <a:rPr lang="de-DE" sz="1400" b="1" dirty="0"/>
            <a:t>-Editor-Release</a:t>
          </a:r>
          <a:endParaRPr lang="en-US" sz="1400" b="1" dirty="0"/>
        </a:p>
      </dgm:t>
    </dgm:pt>
    <dgm:pt modelId="{889FCBBC-EE1A-42B9-9566-E1F5040A8482}" type="parTrans" cxnId="{B33D83B8-14CA-407D-B3EC-6692ABD962B1}">
      <dgm:prSet/>
      <dgm:spPr/>
      <dgm:t>
        <a:bodyPr/>
        <a:lstStyle/>
        <a:p>
          <a:endParaRPr lang="de-DE"/>
        </a:p>
      </dgm:t>
    </dgm:pt>
    <dgm:pt modelId="{398041D4-FF59-4E3A-9A4B-740C42FC210F}" type="sibTrans" cxnId="{B33D83B8-14CA-407D-B3EC-6692ABD962B1}">
      <dgm:prSet/>
      <dgm:spPr/>
      <dgm:t>
        <a:bodyPr/>
        <a:lstStyle/>
        <a:p>
          <a:endParaRPr lang="de-DE"/>
        </a:p>
      </dgm:t>
    </dgm:pt>
    <dgm:pt modelId="{077EF243-B640-473B-BB71-B7A3B8393BAE}">
      <dgm:prSet custT="1"/>
      <dgm:spPr/>
      <dgm:t>
        <a:bodyPr/>
        <a:lstStyle/>
        <a:p>
          <a:pPr rtl="0"/>
          <a:r>
            <a:rPr lang="de-DE" sz="1400" b="1" dirty="0" err="1"/>
            <a:t>Topology</a:t>
          </a:r>
          <a:r>
            <a:rPr lang="de-DE" sz="1400" b="1" dirty="0"/>
            <a:t>-Editor-Dokumentation</a:t>
          </a:r>
          <a:endParaRPr lang="en-US" sz="1400" b="1" dirty="0"/>
        </a:p>
      </dgm:t>
    </dgm:pt>
    <dgm:pt modelId="{4C4788DA-5D99-4988-9B48-84CE93F94A46}" type="parTrans" cxnId="{F9827419-875B-4992-B6DB-7039F0B93327}">
      <dgm:prSet/>
      <dgm:spPr/>
      <dgm:t>
        <a:bodyPr/>
        <a:lstStyle/>
        <a:p>
          <a:endParaRPr lang="de-DE"/>
        </a:p>
      </dgm:t>
    </dgm:pt>
    <dgm:pt modelId="{D0203047-3670-489B-AEEE-4D042F9D2635}" type="sibTrans" cxnId="{F9827419-875B-4992-B6DB-7039F0B93327}">
      <dgm:prSet/>
      <dgm:spPr/>
      <dgm:t>
        <a:bodyPr/>
        <a:lstStyle/>
        <a:p>
          <a:endParaRPr lang="de-DE"/>
        </a:p>
      </dgm:t>
    </dgm:pt>
    <dgm:pt modelId="{2D0E4173-B873-4B5F-8340-E243B4472D6D}" type="pres">
      <dgm:prSet presAssocID="{E6B90233-3499-4EBD-846D-F4882C32CF44}" presName="compositeShape" presStyleCnt="0">
        <dgm:presLayoutVars>
          <dgm:chMax val="7"/>
          <dgm:dir/>
          <dgm:resizeHandles val="exact"/>
        </dgm:presLayoutVars>
      </dgm:prSet>
      <dgm:spPr/>
    </dgm:pt>
    <dgm:pt modelId="{66E3E58E-4D97-4302-A17C-EC20E70E3793}" type="pres">
      <dgm:prSet presAssocID="{E4D0EF0E-DBA2-4531-A31C-C6930D214C84}" presName="circ1" presStyleLbl="vennNode1" presStyleIdx="0" presStyleCnt="2"/>
      <dgm:spPr/>
    </dgm:pt>
    <dgm:pt modelId="{8C7BF37F-BC1E-4275-849D-5A2D4F9C3F9D}" type="pres">
      <dgm:prSet presAssocID="{E4D0EF0E-DBA2-4531-A31C-C6930D214C84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1E145C4-BD38-4E1E-9C41-61BC097FBF06}" type="pres">
      <dgm:prSet presAssocID="{077EF243-B640-473B-BB71-B7A3B8393BAE}" presName="circ2" presStyleLbl="vennNode1" presStyleIdx="1" presStyleCnt="2"/>
      <dgm:spPr/>
    </dgm:pt>
    <dgm:pt modelId="{EAC5C05D-8120-4F73-A71F-02F05BA7C2FC}" type="pres">
      <dgm:prSet presAssocID="{077EF243-B640-473B-BB71-B7A3B8393BAE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F9827419-875B-4992-B6DB-7039F0B93327}" srcId="{E6B90233-3499-4EBD-846D-F4882C32CF44}" destId="{077EF243-B640-473B-BB71-B7A3B8393BAE}" srcOrd="1" destOrd="0" parTransId="{4C4788DA-5D99-4988-9B48-84CE93F94A46}" sibTransId="{D0203047-3670-489B-AEEE-4D042F9D2635}"/>
    <dgm:cxn modelId="{BC0F8567-DEDD-408D-B3B0-715512DD58F9}" type="presOf" srcId="{077EF243-B640-473B-BB71-B7A3B8393BAE}" destId="{EAC5C05D-8120-4F73-A71F-02F05BA7C2FC}" srcOrd="1" destOrd="0" presId="urn:microsoft.com/office/officeart/2005/8/layout/venn1"/>
    <dgm:cxn modelId="{B0DF6674-1A89-40F3-A217-035F05ED4C17}" type="presOf" srcId="{E4D0EF0E-DBA2-4531-A31C-C6930D214C84}" destId="{66E3E58E-4D97-4302-A17C-EC20E70E3793}" srcOrd="0" destOrd="0" presId="urn:microsoft.com/office/officeart/2005/8/layout/venn1"/>
    <dgm:cxn modelId="{182C297E-7A65-4D99-94A3-95A9A17F6F37}" type="presOf" srcId="{E4D0EF0E-DBA2-4531-A31C-C6930D214C84}" destId="{8C7BF37F-BC1E-4275-849D-5A2D4F9C3F9D}" srcOrd="1" destOrd="0" presId="urn:microsoft.com/office/officeart/2005/8/layout/venn1"/>
    <dgm:cxn modelId="{B33D83B8-14CA-407D-B3EC-6692ABD962B1}" srcId="{E6B90233-3499-4EBD-846D-F4882C32CF44}" destId="{E4D0EF0E-DBA2-4531-A31C-C6930D214C84}" srcOrd="0" destOrd="0" parTransId="{889FCBBC-EE1A-42B9-9566-E1F5040A8482}" sibTransId="{398041D4-FF59-4E3A-9A4B-740C42FC210F}"/>
    <dgm:cxn modelId="{79080AF1-9869-4F79-A4A2-D9AF4F2C582C}" type="presOf" srcId="{E6B90233-3499-4EBD-846D-F4882C32CF44}" destId="{2D0E4173-B873-4B5F-8340-E243B4472D6D}" srcOrd="0" destOrd="0" presId="urn:microsoft.com/office/officeart/2005/8/layout/venn1"/>
    <dgm:cxn modelId="{333B35FD-8412-40C9-BA4D-66A3636BB43A}" type="presOf" srcId="{077EF243-B640-473B-BB71-B7A3B8393BAE}" destId="{A1E145C4-BD38-4E1E-9C41-61BC097FBF06}" srcOrd="0" destOrd="0" presId="urn:microsoft.com/office/officeart/2005/8/layout/venn1"/>
    <dgm:cxn modelId="{1971B7E5-2280-4990-9482-3320D2F4C247}" type="presParOf" srcId="{2D0E4173-B873-4B5F-8340-E243B4472D6D}" destId="{66E3E58E-4D97-4302-A17C-EC20E70E3793}" srcOrd="0" destOrd="0" presId="urn:microsoft.com/office/officeart/2005/8/layout/venn1"/>
    <dgm:cxn modelId="{C84CA035-C07C-4E46-95F7-D4E0D5D0CFD2}" type="presParOf" srcId="{2D0E4173-B873-4B5F-8340-E243B4472D6D}" destId="{8C7BF37F-BC1E-4275-849D-5A2D4F9C3F9D}" srcOrd="1" destOrd="0" presId="urn:microsoft.com/office/officeart/2005/8/layout/venn1"/>
    <dgm:cxn modelId="{FAE84917-6A7F-4FC3-86E8-1800D8BAF973}" type="presParOf" srcId="{2D0E4173-B873-4B5F-8340-E243B4472D6D}" destId="{A1E145C4-BD38-4E1E-9C41-61BC097FBF06}" srcOrd="2" destOrd="0" presId="urn:microsoft.com/office/officeart/2005/8/layout/venn1"/>
    <dgm:cxn modelId="{75C4FFF4-1BD7-4A97-BF67-D9E9E7B59F1C}" type="presParOf" srcId="{2D0E4173-B873-4B5F-8340-E243B4472D6D}" destId="{EAC5C05D-8120-4F73-A71F-02F05BA7C2FC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AD6A1E-9E00-40A4-8663-EE403A9C61C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BD8170D-6914-4F7C-989B-81251EF67F3B}">
      <dgm:prSet/>
      <dgm:spPr>
        <a:solidFill>
          <a:schemeClr val="accent1"/>
        </a:solidFill>
      </dgm:spPr>
      <dgm:t>
        <a:bodyPr/>
        <a:lstStyle/>
        <a:p>
          <a:r>
            <a:rPr lang="de-DE" i="0" baseline="0" dirty="0"/>
            <a:t>Public Workspace</a:t>
          </a:r>
          <a:endParaRPr lang="de-DE" dirty="0"/>
        </a:p>
      </dgm:t>
    </dgm:pt>
    <dgm:pt modelId="{A91D8662-2E52-4FFB-BFB2-B2CC734DF2A0}" type="parTrans" cxnId="{AFAB6BC8-9B46-4EC3-B1B9-2F447096845B}">
      <dgm:prSet/>
      <dgm:spPr/>
      <dgm:t>
        <a:bodyPr/>
        <a:lstStyle/>
        <a:p>
          <a:endParaRPr lang="de-DE"/>
        </a:p>
      </dgm:t>
    </dgm:pt>
    <dgm:pt modelId="{FEE4E19A-E51A-427D-96AB-7BB792BD8A99}" type="sibTrans" cxnId="{AFAB6BC8-9B46-4EC3-B1B9-2F447096845B}">
      <dgm:prSet/>
      <dgm:spPr/>
      <dgm:t>
        <a:bodyPr/>
        <a:lstStyle/>
        <a:p>
          <a:endParaRPr lang="de-DE"/>
        </a:p>
      </dgm:t>
    </dgm:pt>
    <dgm:pt modelId="{AB7EED68-1A8A-4F84-9EA5-E26DD249B0FC}" type="pres">
      <dgm:prSet presAssocID="{EEAD6A1E-9E00-40A4-8663-EE403A9C61C5}" presName="linear" presStyleCnt="0">
        <dgm:presLayoutVars>
          <dgm:animLvl val="lvl"/>
          <dgm:resizeHandles val="exact"/>
        </dgm:presLayoutVars>
      </dgm:prSet>
      <dgm:spPr/>
    </dgm:pt>
    <dgm:pt modelId="{1590028B-441C-4AF2-A195-E7406520C2FB}" type="pres">
      <dgm:prSet presAssocID="{5BD8170D-6914-4F7C-989B-81251EF67F3B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9075C053-94FF-4A20-B294-A8233963EAEB}" type="presOf" srcId="{EEAD6A1E-9E00-40A4-8663-EE403A9C61C5}" destId="{AB7EED68-1A8A-4F84-9EA5-E26DD249B0FC}" srcOrd="0" destOrd="0" presId="urn:microsoft.com/office/officeart/2005/8/layout/vList2"/>
    <dgm:cxn modelId="{6A0D65AF-9225-498F-AC78-CBE08D155998}" type="presOf" srcId="{5BD8170D-6914-4F7C-989B-81251EF67F3B}" destId="{1590028B-441C-4AF2-A195-E7406520C2FB}" srcOrd="0" destOrd="0" presId="urn:microsoft.com/office/officeart/2005/8/layout/vList2"/>
    <dgm:cxn modelId="{AFAB6BC8-9B46-4EC3-B1B9-2F447096845B}" srcId="{EEAD6A1E-9E00-40A4-8663-EE403A9C61C5}" destId="{5BD8170D-6914-4F7C-989B-81251EF67F3B}" srcOrd="0" destOrd="0" parTransId="{A91D8662-2E52-4FFB-BFB2-B2CC734DF2A0}" sibTransId="{FEE4E19A-E51A-427D-96AB-7BB792BD8A99}"/>
    <dgm:cxn modelId="{6748F089-D990-45C8-85CE-8A116D17BC5D}" type="presParOf" srcId="{AB7EED68-1A8A-4F84-9EA5-E26DD249B0FC}" destId="{1590028B-441C-4AF2-A195-E7406520C2F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2C9E91C-D27C-41D0-8467-762D3E0E733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963898D0-3ACE-4C7F-836F-851CC58364B7}">
      <dgm:prSet/>
      <dgm:spPr>
        <a:solidFill>
          <a:schemeClr val="accent1"/>
        </a:solidFill>
      </dgm:spPr>
      <dgm:t>
        <a:bodyPr/>
        <a:lstStyle/>
        <a:p>
          <a:r>
            <a:rPr lang="de-DE" i="0" baseline="0" dirty="0"/>
            <a:t>Hidden Workspace</a:t>
          </a:r>
          <a:endParaRPr lang="de-DE" dirty="0"/>
        </a:p>
      </dgm:t>
    </dgm:pt>
    <dgm:pt modelId="{5FE8966D-A173-4AE0-AFB5-3BE653DF7699}" type="parTrans" cxnId="{47D31DDA-ABD1-441F-AF93-1B15A40E639B}">
      <dgm:prSet/>
      <dgm:spPr/>
      <dgm:t>
        <a:bodyPr/>
        <a:lstStyle/>
        <a:p>
          <a:endParaRPr lang="de-DE"/>
        </a:p>
      </dgm:t>
    </dgm:pt>
    <dgm:pt modelId="{43BD4552-44CA-46E5-B318-AE54330BC5DD}" type="sibTrans" cxnId="{47D31DDA-ABD1-441F-AF93-1B15A40E639B}">
      <dgm:prSet/>
      <dgm:spPr/>
      <dgm:t>
        <a:bodyPr/>
        <a:lstStyle/>
        <a:p>
          <a:endParaRPr lang="de-DE"/>
        </a:p>
      </dgm:t>
    </dgm:pt>
    <dgm:pt modelId="{F1B56AF7-8638-4007-BA3C-03D5B8C7FCB3}" type="pres">
      <dgm:prSet presAssocID="{52C9E91C-D27C-41D0-8467-762D3E0E7337}" presName="linear" presStyleCnt="0">
        <dgm:presLayoutVars>
          <dgm:animLvl val="lvl"/>
          <dgm:resizeHandles val="exact"/>
        </dgm:presLayoutVars>
      </dgm:prSet>
      <dgm:spPr/>
    </dgm:pt>
    <dgm:pt modelId="{0B000412-79C1-4F4C-BD55-10878ADA0BB8}" type="pres">
      <dgm:prSet presAssocID="{963898D0-3ACE-4C7F-836F-851CC58364B7}" presName="parentText" presStyleLbl="node1" presStyleIdx="0" presStyleCnt="1" custLinFactNeighborX="-14" custLinFactNeighborY="-1534">
        <dgm:presLayoutVars>
          <dgm:chMax val="0"/>
          <dgm:bulletEnabled val="1"/>
        </dgm:presLayoutVars>
      </dgm:prSet>
      <dgm:spPr/>
    </dgm:pt>
  </dgm:ptLst>
  <dgm:cxnLst>
    <dgm:cxn modelId="{A1083C4E-5642-4E2D-8689-B28F986ABAC6}" type="presOf" srcId="{52C9E91C-D27C-41D0-8467-762D3E0E7337}" destId="{F1B56AF7-8638-4007-BA3C-03D5B8C7FCB3}" srcOrd="0" destOrd="0" presId="urn:microsoft.com/office/officeart/2005/8/layout/vList2"/>
    <dgm:cxn modelId="{5EB2E771-0368-46C8-91E2-49B72FEDCADC}" type="presOf" srcId="{963898D0-3ACE-4C7F-836F-851CC58364B7}" destId="{0B000412-79C1-4F4C-BD55-10878ADA0BB8}" srcOrd="0" destOrd="0" presId="urn:microsoft.com/office/officeart/2005/8/layout/vList2"/>
    <dgm:cxn modelId="{47D31DDA-ABD1-441F-AF93-1B15A40E639B}" srcId="{52C9E91C-D27C-41D0-8467-762D3E0E7337}" destId="{963898D0-3ACE-4C7F-836F-851CC58364B7}" srcOrd="0" destOrd="0" parTransId="{5FE8966D-A173-4AE0-AFB5-3BE653DF7699}" sibTransId="{43BD4552-44CA-46E5-B318-AE54330BC5DD}"/>
    <dgm:cxn modelId="{0895ABEF-F194-4261-AD32-9F9F28D13A8A}" type="presParOf" srcId="{F1B56AF7-8638-4007-BA3C-03D5B8C7FCB3}" destId="{0B000412-79C1-4F4C-BD55-10878ADA0BB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266A603-8232-4D71-B200-E5FE68D18F3F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8FFAAD93-093A-4643-8666-6592133D5148}">
      <dgm:prSet phldrT="[Text]"/>
      <dgm:spPr/>
      <dgm:t>
        <a:bodyPr/>
        <a:lstStyle/>
        <a:p>
          <a:r>
            <a:rPr lang="de-DE" dirty="0"/>
            <a:t>Auftraggeber</a:t>
          </a:r>
        </a:p>
      </dgm:t>
    </dgm:pt>
    <dgm:pt modelId="{0EF3D4AB-DF62-4B12-9E7C-B625D3E22117}" type="parTrans" cxnId="{2AE0BB2C-D3BA-4191-8DA9-349466BA091C}">
      <dgm:prSet/>
      <dgm:spPr/>
      <dgm:t>
        <a:bodyPr/>
        <a:lstStyle/>
        <a:p>
          <a:endParaRPr lang="de-DE"/>
        </a:p>
      </dgm:t>
    </dgm:pt>
    <dgm:pt modelId="{DD346E06-9D81-468D-B484-5A437B8B67C8}" type="sibTrans" cxnId="{2AE0BB2C-D3BA-4191-8DA9-349466BA091C}">
      <dgm:prSet/>
      <dgm:spPr/>
      <dgm:t>
        <a:bodyPr/>
        <a:lstStyle/>
        <a:p>
          <a:endParaRPr lang="de-DE"/>
        </a:p>
      </dgm:t>
    </dgm:pt>
    <dgm:pt modelId="{E8D6131E-3A0B-413C-A175-032074A7C8CD}">
      <dgm:prSet phldrT="[Text]"/>
      <dgm:spPr/>
      <dgm:t>
        <a:bodyPr/>
        <a:lstStyle/>
        <a:p>
          <a:r>
            <a:rPr lang="de-DE" dirty="0"/>
            <a:t>Endbenutzer</a:t>
          </a:r>
        </a:p>
      </dgm:t>
    </dgm:pt>
    <dgm:pt modelId="{2DFF84A4-06B4-4DE0-9EA7-677B263B0A4E}" type="parTrans" cxnId="{9565E676-F665-4438-933C-AD9D6A714537}">
      <dgm:prSet/>
      <dgm:spPr/>
      <dgm:t>
        <a:bodyPr/>
        <a:lstStyle/>
        <a:p>
          <a:endParaRPr lang="de-DE"/>
        </a:p>
      </dgm:t>
    </dgm:pt>
    <dgm:pt modelId="{0206CF11-AF04-44BF-8AAA-B0D459371092}" type="sibTrans" cxnId="{9565E676-F665-4438-933C-AD9D6A714537}">
      <dgm:prSet/>
      <dgm:spPr/>
      <dgm:t>
        <a:bodyPr/>
        <a:lstStyle/>
        <a:p>
          <a:endParaRPr lang="de-DE"/>
        </a:p>
      </dgm:t>
    </dgm:pt>
    <dgm:pt modelId="{C43C6B0E-82E8-459E-90D3-8FA28CDB9FEB}">
      <dgm:prSet phldrT="[Text]"/>
      <dgm:spPr/>
      <dgm:t>
        <a:bodyPr/>
        <a:lstStyle/>
        <a:p>
          <a:r>
            <a:rPr lang="de-DE" dirty="0"/>
            <a:t>Entwickler</a:t>
          </a:r>
        </a:p>
      </dgm:t>
    </dgm:pt>
    <dgm:pt modelId="{3A02CFBF-18DC-449F-9D07-D592D03DB4B9}" type="parTrans" cxnId="{4C641434-2AFA-445A-A904-B27E1D3B8AFD}">
      <dgm:prSet/>
      <dgm:spPr/>
      <dgm:t>
        <a:bodyPr/>
        <a:lstStyle/>
        <a:p>
          <a:endParaRPr lang="de-DE"/>
        </a:p>
      </dgm:t>
    </dgm:pt>
    <dgm:pt modelId="{BA408F00-8943-4CF4-A1AE-2FE0384E996C}" type="sibTrans" cxnId="{4C641434-2AFA-445A-A904-B27E1D3B8AFD}">
      <dgm:prSet/>
      <dgm:spPr/>
      <dgm:t>
        <a:bodyPr/>
        <a:lstStyle/>
        <a:p>
          <a:endParaRPr lang="de-DE"/>
        </a:p>
      </dgm:t>
    </dgm:pt>
    <dgm:pt modelId="{9997303C-1FFF-4B91-BAB7-2DA3BF7A2831}">
      <dgm:prSet phldrT="[Text]"/>
      <dgm:spPr/>
      <dgm:t>
        <a:bodyPr/>
        <a:lstStyle/>
        <a:p>
          <a:r>
            <a:rPr lang="de-DE" dirty="0"/>
            <a:t>Funktionalität</a:t>
          </a:r>
        </a:p>
      </dgm:t>
    </dgm:pt>
    <dgm:pt modelId="{EF0D375C-04B7-4798-8AEF-201C8B6E85F3}" type="parTrans" cxnId="{FCC1E85C-8D8F-4801-A8FC-41D62D5A5514}">
      <dgm:prSet/>
      <dgm:spPr/>
      <dgm:t>
        <a:bodyPr/>
        <a:lstStyle/>
        <a:p>
          <a:endParaRPr lang="de-DE"/>
        </a:p>
      </dgm:t>
    </dgm:pt>
    <dgm:pt modelId="{19E359EB-905A-4BC4-97E0-B01B85EE99BD}" type="sibTrans" cxnId="{FCC1E85C-8D8F-4801-A8FC-41D62D5A5514}">
      <dgm:prSet/>
      <dgm:spPr/>
      <dgm:t>
        <a:bodyPr/>
        <a:lstStyle/>
        <a:p>
          <a:endParaRPr lang="de-DE"/>
        </a:p>
      </dgm:t>
    </dgm:pt>
    <dgm:pt modelId="{345FF024-0154-4AED-8D4F-D740CFF56DB4}">
      <dgm:prSet phldrT="[Text]"/>
      <dgm:spPr/>
      <dgm:t>
        <a:bodyPr/>
        <a:lstStyle/>
        <a:p>
          <a:r>
            <a:rPr lang="de-DE" dirty="0"/>
            <a:t>Benutzbarkeit</a:t>
          </a:r>
        </a:p>
      </dgm:t>
    </dgm:pt>
    <dgm:pt modelId="{DED5F523-A82A-4921-BEC4-CB77633F1A18}" type="parTrans" cxnId="{12EB0213-BF67-4F4A-98AE-8BC4CEC58680}">
      <dgm:prSet/>
      <dgm:spPr/>
      <dgm:t>
        <a:bodyPr/>
        <a:lstStyle/>
        <a:p>
          <a:endParaRPr lang="de-DE"/>
        </a:p>
      </dgm:t>
    </dgm:pt>
    <dgm:pt modelId="{34246D6E-C3F0-4E13-8467-9BD04A8E94B2}" type="sibTrans" cxnId="{12EB0213-BF67-4F4A-98AE-8BC4CEC58680}">
      <dgm:prSet/>
      <dgm:spPr/>
      <dgm:t>
        <a:bodyPr/>
        <a:lstStyle/>
        <a:p>
          <a:endParaRPr lang="de-DE"/>
        </a:p>
      </dgm:t>
    </dgm:pt>
    <dgm:pt modelId="{AE952CBC-AFBB-46D7-9562-B6107CA30E37}">
      <dgm:prSet phldrT="[Text]"/>
      <dgm:spPr/>
      <dgm:t>
        <a:bodyPr/>
        <a:lstStyle/>
        <a:p>
          <a:r>
            <a:rPr lang="de-DE" dirty="0"/>
            <a:t>Lernkurve</a:t>
          </a:r>
        </a:p>
      </dgm:t>
    </dgm:pt>
    <dgm:pt modelId="{CFCFF80A-CA68-48D7-9E16-EFC0C7511E83}" type="parTrans" cxnId="{24B569E6-0410-4E6E-B3A9-29B8018766C1}">
      <dgm:prSet/>
      <dgm:spPr/>
      <dgm:t>
        <a:bodyPr/>
        <a:lstStyle/>
        <a:p>
          <a:endParaRPr lang="de-DE"/>
        </a:p>
      </dgm:t>
    </dgm:pt>
    <dgm:pt modelId="{5C9DCE54-BFC6-4A9B-9B5E-6A10CBFF0DAF}" type="sibTrans" cxnId="{24B569E6-0410-4E6E-B3A9-29B8018766C1}">
      <dgm:prSet/>
      <dgm:spPr/>
      <dgm:t>
        <a:bodyPr/>
        <a:lstStyle/>
        <a:p>
          <a:endParaRPr lang="de-DE"/>
        </a:p>
      </dgm:t>
    </dgm:pt>
    <dgm:pt modelId="{4A47A56A-111E-4E82-BB41-959D8C716F07}">
      <dgm:prSet phldrT="[Text]"/>
      <dgm:spPr/>
      <dgm:t>
        <a:bodyPr/>
        <a:lstStyle/>
        <a:p>
          <a:r>
            <a:rPr lang="de-DE" dirty="0"/>
            <a:t>Fehlertolerant</a:t>
          </a:r>
        </a:p>
      </dgm:t>
    </dgm:pt>
    <dgm:pt modelId="{2B8AEA3B-1339-4898-A438-20A76057A93C}" type="parTrans" cxnId="{300E2264-29DE-4C65-AB6C-FC5FDE9551AA}">
      <dgm:prSet/>
      <dgm:spPr/>
      <dgm:t>
        <a:bodyPr/>
        <a:lstStyle/>
        <a:p>
          <a:endParaRPr lang="de-DE"/>
        </a:p>
      </dgm:t>
    </dgm:pt>
    <dgm:pt modelId="{E716280C-071B-4151-8DB0-FA8E7410CBDC}" type="sibTrans" cxnId="{300E2264-29DE-4C65-AB6C-FC5FDE9551AA}">
      <dgm:prSet/>
      <dgm:spPr/>
      <dgm:t>
        <a:bodyPr/>
        <a:lstStyle/>
        <a:p>
          <a:endParaRPr lang="de-DE"/>
        </a:p>
      </dgm:t>
    </dgm:pt>
    <dgm:pt modelId="{1D17ADD5-EDE9-4D10-B8FE-B9BEDF47454D}">
      <dgm:prSet phldrT="[Text]"/>
      <dgm:spPr/>
      <dgm:t>
        <a:bodyPr/>
        <a:lstStyle/>
        <a:p>
          <a:r>
            <a:rPr lang="de-DE" dirty="0"/>
            <a:t>Robust</a:t>
          </a:r>
        </a:p>
      </dgm:t>
    </dgm:pt>
    <dgm:pt modelId="{49E298D7-1760-4CAC-8C82-F847AF980F72}" type="parTrans" cxnId="{98EB3BC1-3459-49EB-B008-68B127B2329B}">
      <dgm:prSet/>
      <dgm:spPr/>
      <dgm:t>
        <a:bodyPr/>
        <a:lstStyle/>
        <a:p>
          <a:endParaRPr lang="de-DE"/>
        </a:p>
      </dgm:t>
    </dgm:pt>
    <dgm:pt modelId="{62913C03-8430-4F72-881A-A1298FFEAFD9}" type="sibTrans" cxnId="{98EB3BC1-3459-49EB-B008-68B127B2329B}">
      <dgm:prSet/>
      <dgm:spPr/>
      <dgm:t>
        <a:bodyPr/>
        <a:lstStyle/>
        <a:p>
          <a:endParaRPr lang="de-DE"/>
        </a:p>
      </dgm:t>
    </dgm:pt>
    <dgm:pt modelId="{FC4407A3-4517-45E9-A03A-4F0190D76EDC}">
      <dgm:prSet phldrT="[Text]"/>
      <dgm:spPr/>
      <dgm:t>
        <a:bodyPr/>
        <a:lstStyle/>
        <a:p>
          <a:r>
            <a:rPr lang="de-DE" dirty="0"/>
            <a:t>Niedrige Kosten</a:t>
          </a:r>
        </a:p>
      </dgm:t>
    </dgm:pt>
    <dgm:pt modelId="{CCF611A2-4C28-4056-95E0-BC1D65ECB54B}" type="parTrans" cxnId="{3E7A1EBC-B8FF-4903-A794-99A63AA373B7}">
      <dgm:prSet/>
      <dgm:spPr/>
      <dgm:t>
        <a:bodyPr/>
        <a:lstStyle/>
        <a:p>
          <a:endParaRPr lang="de-DE"/>
        </a:p>
      </dgm:t>
    </dgm:pt>
    <dgm:pt modelId="{C2E3399E-AAEE-4906-8423-00867DEEE52B}" type="sibTrans" cxnId="{3E7A1EBC-B8FF-4903-A794-99A63AA373B7}">
      <dgm:prSet/>
      <dgm:spPr/>
      <dgm:t>
        <a:bodyPr/>
        <a:lstStyle/>
        <a:p>
          <a:endParaRPr lang="de-DE"/>
        </a:p>
      </dgm:t>
    </dgm:pt>
    <dgm:pt modelId="{B91FAD6A-8684-422F-8011-C8437909F67A}">
      <dgm:prSet phldrT="[Text]"/>
      <dgm:spPr/>
      <dgm:t>
        <a:bodyPr/>
        <a:lstStyle/>
        <a:p>
          <a:r>
            <a:rPr lang="de-DE" dirty="0"/>
            <a:t>Erhöhte Produktivität</a:t>
          </a:r>
        </a:p>
      </dgm:t>
    </dgm:pt>
    <dgm:pt modelId="{A792254C-7132-40A7-AE58-4421DC5EC861}" type="parTrans" cxnId="{D5854DC4-F81A-4FA2-80DB-7C7DBD12B42B}">
      <dgm:prSet/>
      <dgm:spPr/>
      <dgm:t>
        <a:bodyPr/>
        <a:lstStyle/>
        <a:p>
          <a:endParaRPr lang="de-DE"/>
        </a:p>
      </dgm:t>
    </dgm:pt>
    <dgm:pt modelId="{2C588BD9-162A-4022-AF7B-2B78D08FB1DD}" type="sibTrans" cxnId="{D5854DC4-F81A-4FA2-80DB-7C7DBD12B42B}">
      <dgm:prSet/>
      <dgm:spPr/>
      <dgm:t>
        <a:bodyPr/>
        <a:lstStyle/>
        <a:p>
          <a:endParaRPr lang="de-DE"/>
        </a:p>
      </dgm:t>
    </dgm:pt>
    <dgm:pt modelId="{2CA1279D-C9E1-4254-95B4-AAC304B533A6}">
      <dgm:prSet phldrT="[Text]"/>
      <dgm:spPr/>
      <dgm:t>
        <a:bodyPr/>
        <a:lstStyle/>
        <a:p>
          <a:r>
            <a:rPr lang="de-DE" dirty="0"/>
            <a:t>Rückwärts-Kompatibilität</a:t>
          </a:r>
        </a:p>
      </dgm:t>
    </dgm:pt>
    <dgm:pt modelId="{C33A9CFA-7161-4DFD-98CC-F13EDE82F84E}" type="parTrans" cxnId="{EE3B88FC-5ECD-4AD8-8CA9-190CF339DA5D}">
      <dgm:prSet/>
      <dgm:spPr/>
      <dgm:t>
        <a:bodyPr/>
        <a:lstStyle/>
        <a:p>
          <a:endParaRPr lang="de-DE"/>
        </a:p>
      </dgm:t>
    </dgm:pt>
    <dgm:pt modelId="{24EB42A6-9060-443B-B971-035EC8ADC523}" type="sibTrans" cxnId="{EE3B88FC-5ECD-4AD8-8CA9-190CF339DA5D}">
      <dgm:prSet/>
      <dgm:spPr/>
      <dgm:t>
        <a:bodyPr/>
        <a:lstStyle/>
        <a:p>
          <a:endParaRPr lang="de-DE"/>
        </a:p>
      </dgm:t>
    </dgm:pt>
    <dgm:pt modelId="{68992B54-EE22-4748-A406-5444F4DDFCCB}">
      <dgm:prSet phldrT="[Text]"/>
      <dgm:spPr/>
      <dgm:t>
        <a:bodyPr/>
        <a:lstStyle/>
        <a:p>
          <a:r>
            <a:rPr lang="de-DE" dirty="0"/>
            <a:t>Rasche Entwicklung</a:t>
          </a:r>
        </a:p>
      </dgm:t>
    </dgm:pt>
    <dgm:pt modelId="{A496F618-DE23-49F6-840B-6DE3EB5CD77E}" type="parTrans" cxnId="{2848FFBA-90DC-4F48-9B44-D6DC5B6B9336}">
      <dgm:prSet/>
      <dgm:spPr/>
      <dgm:t>
        <a:bodyPr/>
        <a:lstStyle/>
        <a:p>
          <a:endParaRPr lang="de-DE"/>
        </a:p>
      </dgm:t>
    </dgm:pt>
    <dgm:pt modelId="{8E00248D-6041-4A16-AC78-3F21D236E2FB}" type="sibTrans" cxnId="{2848FFBA-90DC-4F48-9B44-D6DC5B6B9336}">
      <dgm:prSet/>
      <dgm:spPr/>
      <dgm:t>
        <a:bodyPr/>
        <a:lstStyle/>
        <a:p>
          <a:endParaRPr lang="de-DE"/>
        </a:p>
      </dgm:t>
    </dgm:pt>
    <dgm:pt modelId="{FC92CE58-B219-47E7-B200-5C27E4A0F990}">
      <dgm:prSet phldrT="[Text]"/>
      <dgm:spPr/>
      <dgm:t>
        <a:bodyPr/>
        <a:lstStyle/>
        <a:p>
          <a:r>
            <a:rPr lang="de-DE" dirty="0"/>
            <a:t>Flexibilität</a:t>
          </a:r>
        </a:p>
      </dgm:t>
    </dgm:pt>
    <dgm:pt modelId="{6B3440AC-FF9F-49AC-9EED-52367445DD2B}" type="parTrans" cxnId="{92FAAEB1-ED8B-4322-85F6-49BE2975C0A7}">
      <dgm:prSet/>
      <dgm:spPr/>
      <dgm:t>
        <a:bodyPr/>
        <a:lstStyle/>
        <a:p>
          <a:endParaRPr lang="de-DE"/>
        </a:p>
      </dgm:t>
    </dgm:pt>
    <dgm:pt modelId="{E4DA5AAC-EC3E-4EED-B347-9097D05713F8}" type="sibTrans" cxnId="{92FAAEB1-ED8B-4322-85F6-49BE2975C0A7}">
      <dgm:prSet/>
      <dgm:spPr/>
      <dgm:t>
        <a:bodyPr/>
        <a:lstStyle/>
        <a:p>
          <a:endParaRPr lang="de-DE"/>
        </a:p>
      </dgm:t>
    </dgm:pt>
    <dgm:pt modelId="{0D9103D6-0E0B-4A01-A0C2-A3D312E3F222}">
      <dgm:prSet phldrT="[Text]"/>
      <dgm:spPr/>
      <dgm:t>
        <a:bodyPr/>
        <a:lstStyle/>
        <a:p>
          <a:r>
            <a:rPr lang="de-DE" dirty="0"/>
            <a:t>Korrektheit</a:t>
          </a:r>
        </a:p>
      </dgm:t>
    </dgm:pt>
    <dgm:pt modelId="{A1D0069F-1988-48C8-9FEA-319C7287A0B3}" type="parTrans" cxnId="{37A01DFE-0964-4EB6-B04C-56427628D6EC}">
      <dgm:prSet/>
      <dgm:spPr/>
      <dgm:t>
        <a:bodyPr/>
        <a:lstStyle/>
        <a:p>
          <a:endParaRPr lang="de-DE"/>
        </a:p>
      </dgm:t>
    </dgm:pt>
    <dgm:pt modelId="{1AF917AA-981D-4B16-9E8E-BA24B49D4365}" type="sibTrans" cxnId="{37A01DFE-0964-4EB6-B04C-56427628D6EC}">
      <dgm:prSet/>
      <dgm:spPr/>
      <dgm:t>
        <a:bodyPr/>
        <a:lstStyle/>
        <a:p>
          <a:endParaRPr lang="de-DE"/>
        </a:p>
      </dgm:t>
    </dgm:pt>
    <dgm:pt modelId="{15CBFCD6-3559-44E7-834A-375076522B1E}">
      <dgm:prSet phldrT="[Text]"/>
      <dgm:spPr/>
      <dgm:t>
        <a:bodyPr/>
        <a:lstStyle/>
        <a:p>
          <a:r>
            <a:rPr lang="de-DE" dirty="0"/>
            <a:t>Wartbarkeit</a:t>
          </a:r>
        </a:p>
      </dgm:t>
    </dgm:pt>
    <dgm:pt modelId="{2BDC8AB9-9099-48BF-8978-2CCF0FE0092B}" type="parTrans" cxnId="{1543BB28-2793-43C8-993A-8A943AF4481F}">
      <dgm:prSet/>
      <dgm:spPr/>
      <dgm:t>
        <a:bodyPr/>
        <a:lstStyle/>
        <a:p>
          <a:endParaRPr lang="de-DE"/>
        </a:p>
      </dgm:t>
    </dgm:pt>
    <dgm:pt modelId="{96C5A207-380A-4897-BC7D-08AA38B8E6E0}" type="sibTrans" cxnId="{1543BB28-2793-43C8-993A-8A943AF4481F}">
      <dgm:prSet/>
      <dgm:spPr/>
      <dgm:t>
        <a:bodyPr/>
        <a:lstStyle/>
        <a:p>
          <a:endParaRPr lang="de-DE"/>
        </a:p>
      </dgm:t>
    </dgm:pt>
    <dgm:pt modelId="{9E1FD446-4E0A-4888-B45A-C24376B4CA33}">
      <dgm:prSet phldrT="[Text]"/>
      <dgm:spPr/>
      <dgm:t>
        <a:bodyPr/>
        <a:lstStyle/>
        <a:p>
          <a:r>
            <a:rPr lang="de-DE" dirty="0"/>
            <a:t>Wiederverwendbarkeit</a:t>
          </a:r>
        </a:p>
      </dgm:t>
    </dgm:pt>
    <dgm:pt modelId="{D3BCD53E-21F0-48B8-BC8A-C4599C850072}" type="parTrans" cxnId="{0BB89B71-3713-4C02-8B24-5D365C3BA271}">
      <dgm:prSet/>
      <dgm:spPr/>
      <dgm:t>
        <a:bodyPr/>
        <a:lstStyle/>
        <a:p>
          <a:endParaRPr lang="de-DE"/>
        </a:p>
      </dgm:t>
    </dgm:pt>
    <dgm:pt modelId="{07FB338E-75D2-45C3-8256-12C1B078B611}" type="sibTrans" cxnId="{0BB89B71-3713-4C02-8B24-5D365C3BA271}">
      <dgm:prSet/>
      <dgm:spPr/>
      <dgm:t>
        <a:bodyPr/>
        <a:lstStyle/>
        <a:p>
          <a:endParaRPr lang="de-DE"/>
        </a:p>
      </dgm:t>
    </dgm:pt>
    <dgm:pt modelId="{CD3BB932-1D7F-411F-8971-F6ADE642AEF2}">
      <dgm:prSet phldrT="[Text]"/>
      <dgm:spPr/>
      <dgm:t>
        <a:bodyPr/>
        <a:lstStyle/>
        <a:p>
          <a:r>
            <a:rPr lang="de-DE" dirty="0"/>
            <a:t>Adaptierbarkeit</a:t>
          </a:r>
        </a:p>
      </dgm:t>
    </dgm:pt>
    <dgm:pt modelId="{A2EFBDA0-4BB4-4A00-B9FC-4E9D544F850F}" type="parTrans" cxnId="{4A3E203D-EF88-463B-BFF5-F18F17A13201}">
      <dgm:prSet/>
      <dgm:spPr/>
      <dgm:t>
        <a:bodyPr/>
        <a:lstStyle/>
        <a:p>
          <a:endParaRPr lang="de-DE"/>
        </a:p>
      </dgm:t>
    </dgm:pt>
    <dgm:pt modelId="{A423818E-CA79-49E2-9AB4-DDC02DE50575}" type="sibTrans" cxnId="{4A3E203D-EF88-463B-BFF5-F18F17A13201}">
      <dgm:prSet/>
      <dgm:spPr/>
      <dgm:t>
        <a:bodyPr/>
        <a:lstStyle/>
        <a:p>
          <a:endParaRPr lang="de-DE"/>
        </a:p>
      </dgm:t>
    </dgm:pt>
    <dgm:pt modelId="{2FEA0FE4-34BA-4CAD-A918-D2CC4C70FC09}">
      <dgm:prSet phldrT="[Text]"/>
      <dgm:spPr/>
      <dgm:t>
        <a:bodyPr/>
        <a:lstStyle/>
        <a:p>
          <a:r>
            <a:rPr lang="de-DE" dirty="0"/>
            <a:t>Saubere Schnittstelle</a:t>
          </a:r>
        </a:p>
      </dgm:t>
    </dgm:pt>
    <dgm:pt modelId="{34ED3A9A-8E79-4098-8385-4C66C655F964}" type="parTrans" cxnId="{CD6BC852-AEF1-4685-B23B-68EF73B1EF2C}">
      <dgm:prSet/>
      <dgm:spPr/>
      <dgm:t>
        <a:bodyPr/>
        <a:lstStyle/>
        <a:p>
          <a:endParaRPr lang="de-DE"/>
        </a:p>
      </dgm:t>
    </dgm:pt>
    <dgm:pt modelId="{843ABC16-560E-4351-8957-CD859503BAA4}" type="sibTrans" cxnId="{CD6BC852-AEF1-4685-B23B-68EF73B1EF2C}">
      <dgm:prSet/>
      <dgm:spPr/>
      <dgm:t>
        <a:bodyPr/>
        <a:lstStyle/>
        <a:p>
          <a:endParaRPr lang="de-DE"/>
        </a:p>
      </dgm:t>
    </dgm:pt>
    <dgm:pt modelId="{11300E79-F0C0-45BF-A27C-36DBA708EADA}" type="pres">
      <dgm:prSet presAssocID="{0266A603-8232-4D71-B200-E5FE68D18F3F}" presName="compositeShape" presStyleCnt="0">
        <dgm:presLayoutVars>
          <dgm:chMax val="7"/>
          <dgm:dir/>
          <dgm:resizeHandles val="exact"/>
        </dgm:presLayoutVars>
      </dgm:prSet>
      <dgm:spPr/>
    </dgm:pt>
    <dgm:pt modelId="{59C231A3-4399-47E1-89DF-1C7125294808}" type="pres">
      <dgm:prSet presAssocID="{8FFAAD93-093A-4643-8666-6592133D5148}" presName="circ1" presStyleLbl="vennNode1" presStyleIdx="0" presStyleCnt="3"/>
      <dgm:spPr/>
    </dgm:pt>
    <dgm:pt modelId="{05A04829-3ADD-4A0E-AF44-AFC6C6576FCC}" type="pres">
      <dgm:prSet presAssocID="{8FFAAD93-093A-4643-8666-6592133D5148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0DFDC1B-77C7-48EB-A021-78AA69786ADD}" type="pres">
      <dgm:prSet presAssocID="{E8D6131E-3A0B-413C-A175-032074A7C8CD}" presName="circ2" presStyleLbl="vennNode1" presStyleIdx="1" presStyleCnt="3"/>
      <dgm:spPr/>
    </dgm:pt>
    <dgm:pt modelId="{9FF6521E-F963-4CC7-985F-8DE096D1D719}" type="pres">
      <dgm:prSet presAssocID="{E8D6131E-3A0B-413C-A175-032074A7C8CD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B0A4924-9448-4041-80D8-5133D77B1EF8}" type="pres">
      <dgm:prSet presAssocID="{C43C6B0E-82E8-459E-90D3-8FA28CDB9FEB}" presName="circ3" presStyleLbl="vennNode1" presStyleIdx="2" presStyleCnt="3" custLinFactNeighborX="-368" custLinFactNeighborY="-1797"/>
      <dgm:spPr/>
    </dgm:pt>
    <dgm:pt modelId="{23A5DA59-5A2F-44EA-A611-B33241847054}" type="pres">
      <dgm:prSet presAssocID="{C43C6B0E-82E8-459E-90D3-8FA28CDB9FEB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36391700-0362-45E5-86EA-8CA66C74C9B6}" type="presOf" srcId="{8FFAAD93-093A-4643-8666-6592133D5148}" destId="{59C231A3-4399-47E1-89DF-1C7125294808}" srcOrd="0" destOrd="0" presId="urn:microsoft.com/office/officeart/2005/8/layout/venn1"/>
    <dgm:cxn modelId="{7A2FDA00-A953-4B39-9EFF-4175B7C7C32C}" type="presOf" srcId="{FC4407A3-4517-45E9-A03A-4F0190D76EDC}" destId="{59C231A3-4399-47E1-89DF-1C7125294808}" srcOrd="0" destOrd="1" presId="urn:microsoft.com/office/officeart/2005/8/layout/venn1"/>
    <dgm:cxn modelId="{C3FB9803-EF08-4F06-8E1E-DEA27C82DF1D}" type="presOf" srcId="{AE952CBC-AFBB-46D7-9562-B6107CA30E37}" destId="{A0DFDC1B-77C7-48EB-A021-78AA69786ADD}" srcOrd="0" destOrd="3" presId="urn:microsoft.com/office/officeart/2005/8/layout/venn1"/>
    <dgm:cxn modelId="{DA1A8607-4CBA-41DE-9E7B-D89BDDFA81A3}" type="presOf" srcId="{15CBFCD6-3559-44E7-834A-375076522B1E}" destId="{0B0A4924-9448-4041-80D8-5133D77B1EF8}" srcOrd="0" destOrd="2" presId="urn:microsoft.com/office/officeart/2005/8/layout/venn1"/>
    <dgm:cxn modelId="{378A8F0D-0AC3-4D7A-8286-7AE1F1CB9A4D}" type="presOf" srcId="{AE952CBC-AFBB-46D7-9562-B6107CA30E37}" destId="{9FF6521E-F963-4CC7-985F-8DE096D1D719}" srcOrd="1" destOrd="3" presId="urn:microsoft.com/office/officeart/2005/8/layout/venn1"/>
    <dgm:cxn modelId="{12EB0213-BF67-4F4A-98AE-8BC4CEC58680}" srcId="{E8D6131E-3A0B-413C-A175-032074A7C8CD}" destId="{345FF024-0154-4AED-8D4F-D740CFF56DB4}" srcOrd="1" destOrd="0" parTransId="{DED5F523-A82A-4921-BEC4-CB77633F1A18}" sibTransId="{34246D6E-C3F0-4E13-8467-9BD04A8E94B2}"/>
    <dgm:cxn modelId="{E09F531A-CD92-441D-96EB-680FED7EC68E}" type="presOf" srcId="{B91FAD6A-8684-422F-8011-C8437909F67A}" destId="{59C231A3-4399-47E1-89DF-1C7125294808}" srcOrd="0" destOrd="2" presId="urn:microsoft.com/office/officeart/2005/8/layout/venn1"/>
    <dgm:cxn modelId="{266EFA1E-A305-4EE5-A882-4848E508A991}" type="presOf" srcId="{2FEA0FE4-34BA-4CAD-A918-D2CC4C70FC09}" destId="{23A5DA59-5A2F-44EA-A611-B33241847054}" srcOrd="1" destOrd="5" presId="urn:microsoft.com/office/officeart/2005/8/layout/venn1"/>
    <dgm:cxn modelId="{1543BB28-2793-43C8-993A-8A943AF4481F}" srcId="{C43C6B0E-82E8-459E-90D3-8FA28CDB9FEB}" destId="{15CBFCD6-3559-44E7-834A-375076522B1E}" srcOrd="1" destOrd="0" parTransId="{2BDC8AB9-9099-48BF-8978-2CCF0FE0092B}" sibTransId="{96C5A207-380A-4897-BC7D-08AA38B8E6E0}"/>
    <dgm:cxn modelId="{2AE0BB2C-D3BA-4191-8DA9-349466BA091C}" srcId="{0266A603-8232-4D71-B200-E5FE68D18F3F}" destId="{8FFAAD93-093A-4643-8666-6592133D5148}" srcOrd="0" destOrd="0" parTransId="{0EF3D4AB-DF62-4B12-9E7C-B625D3E22117}" sibTransId="{DD346E06-9D81-468D-B484-5A437B8B67C8}"/>
    <dgm:cxn modelId="{4C641434-2AFA-445A-A904-B27E1D3B8AFD}" srcId="{0266A603-8232-4D71-B200-E5FE68D18F3F}" destId="{C43C6B0E-82E8-459E-90D3-8FA28CDB9FEB}" srcOrd="2" destOrd="0" parTransId="{3A02CFBF-18DC-449F-9D07-D592D03DB4B9}" sibTransId="{BA408F00-8943-4CF4-A1AE-2FE0384E996C}"/>
    <dgm:cxn modelId="{DDD97535-BB86-4EE5-A9DF-CFE0EB2F8521}" type="presOf" srcId="{FC92CE58-B219-47E7-B200-5C27E4A0F990}" destId="{05A04829-3ADD-4A0E-AF44-AFC6C6576FCC}" srcOrd="1" destOrd="5" presId="urn:microsoft.com/office/officeart/2005/8/layout/venn1"/>
    <dgm:cxn modelId="{579AB135-88FB-4CCA-BA8D-32F30557EE0D}" type="presOf" srcId="{2CA1279D-C9E1-4254-95B4-AAC304B533A6}" destId="{59C231A3-4399-47E1-89DF-1C7125294808}" srcOrd="0" destOrd="3" presId="urn:microsoft.com/office/officeart/2005/8/layout/venn1"/>
    <dgm:cxn modelId="{4A3E203D-EF88-463B-BFF5-F18F17A13201}" srcId="{C43C6B0E-82E8-459E-90D3-8FA28CDB9FEB}" destId="{CD3BB932-1D7F-411F-8971-F6ADE642AEF2}" srcOrd="3" destOrd="0" parTransId="{A2EFBDA0-4BB4-4A00-B9FC-4E9D544F850F}" sibTransId="{A423818E-CA79-49E2-9AB4-DDC02DE50575}"/>
    <dgm:cxn modelId="{FCC1E85C-8D8F-4801-A8FC-41D62D5A5514}" srcId="{E8D6131E-3A0B-413C-A175-032074A7C8CD}" destId="{9997303C-1FFF-4B91-BAB7-2DA3BF7A2831}" srcOrd="0" destOrd="0" parTransId="{EF0D375C-04B7-4798-8AEF-201C8B6E85F3}" sibTransId="{19E359EB-905A-4BC4-97E0-B01B85EE99BD}"/>
    <dgm:cxn modelId="{11CFA841-1C7B-459D-A9DD-20E73F9B1700}" type="presOf" srcId="{E8D6131E-3A0B-413C-A175-032074A7C8CD}" destId="{A0DFDC1B-77C7-48EB-A021-78AA69786ADD}" srcOrd="0" destOrd="0" presId="urn:microsoft.com/office/officeart/2005/8/layout/venn1"/>
    <dgm:cxn modelId="{300E2264-29DE-4C65-AB6C-FC5FDE9551AA}" srcId="{E8D6131E-3A0B-413C-A175-032074A7C8CD}" destId="{4A47A56A-111E-4E82-BB41-959D8C716F07}" srcOrd="3" destOrd="0" parTransId="{2B8AEA3B-1339-4898-A438-20A76057A93C}" sibTransId="{E716280C-071B-4151-8DB0-FA8E7410CBDC}"/>
    <dgm:cxn modelId="{735EE164-1F70-40B0-9FCB-70FB09CB7C2D}" type="presOf" srcId="{15CBFCD6-3559-44E7-834A-375076522B1E}" destId="{23A5DA59-5A2F-44EA-A611-B33241847054}" srcOrd="1" destOrd="2" presId="urn:microsoft.com/office/officeart/2005/8/layout/venn1"/>
    <dgm:cxn modelId="{97851D67-2952-4049-AD5B-21A115667EEA}" type="presOf" srcId="{9E1FD446-4E0A-4888-B45A-C24376B4CA33}" destId="{0B0A4924-9448-4041-80D8-5133D77B1EF8}" srcOrd="0" destOrd="3" presId="urn:microsoft.com/office/officeart/2005/8/layout/venn1"/>
    <dgm:cxn modelId="{80506249-D989-4ED3-BB63-0DA863A8703E}" type="presOf" srcId="{1D17ADD5-EDE9-4D10-B8FE-B9BEDF47454D}" destId="{A0DFDC1B-77C7-48EB-A021-78AA69786ADD}" srcOrd="0" destOrd="5" presId="urn:microsoft.com/office/officeart/2005/8/layout/venn1"/>
    <dgm:cxn modelId="{0BB89B71-3713-4C02-8B24-5D365C3BA271}" srcId="{C43C6B0E-82E8-459E-90D3-8FA28CDB9FEB}" destId="{9E1FD446-4E0A-4888-B45A-C24376B4CA33}" srcOrd="2" destOrd="0" parTransId="{D3BCD53E-21F0-48B8-BC8A-C4599C850072}" sibTransId="{07FB338E-75D2-45C3-8256-12C1B078B611}"/>
    <dgm:cxn modelId="{CD6BC852-AEF1-4685-B23B-68EF73B1EF2C}" srcId="{C43C6B0E-82E8-459E-90D3-8FA28CDB9FEB}" destId="{2FEA0FE4-34BA-4CAD-A918-D2CC4C70FC09}" srcOrd="4" destOrd="0" parTransId="{34ED3A9A-8E79-4098-8385-4C66C655F964}" sibTransId="{843ABC16-560E-4351-8957-CD859503BAA4}"/>
    <dgm:cxn modelId="{BF2C2474-CB8C-423F-8679-13C4E153F4D6}" type="presOf" srcId="{4A47A56A-111E-4E82-BB41-959D8C716F07}" destId="{A0DFDC1B-77C7-48EB-A021-78AA69786ADD}" srcOrd="0" destOrd="4" presId="urn:microsoft.com/office/officeart/2005/8/layout/venn1"/>
    <dgm:cxn modelId="{9565E676-F665-4438-933C-AD9D6A714537}" srcId="{0266A603-8232-4D71-B200-E5FE68D18F3F}" destId="{E8D6131E-3A0B-413C-A175-032074A7C8CD}" srcOrd="1" destOrd="0" parTransId="{2DFF84A4-06B4-4DE0-9EA7-677B263B0A4E}" sibTransId="{0206CF11-AF04-44BF-8AAA-B0D459371092}"/>
    <dgm:cxn modelId="{C687215A-9BA5-46D3-8880-2F277B629C47}" type="presOf" srcId="{B91FAD6A-8684-422F-8011-C8437909F67A}" destId="{05A04829-3ADD-4A0E-AF44-AFC6C6576FCC}" srcOrd="1" destOrd="2" presId="urn:microsoft.com/office/officeart/2005/8/layout/venn1"/>
    <dgm:cxn modelId="{15272A7C-2627-495B-AABC-9C936DD8F01C}" type="presOf" srcId="{0D9103D6-0E0B-4A01-A0C2-A3D312E3F222}" destId="{0B0A4924-9448-4041-80D8-5133D77B1EF8}" srcOrd="0" destOrd="1" presId="urn:microsoft.com/office/officeart/2005/8/layout/venn1"/>
    <dgm:cxn modelId="{1957E67E-0C8E-493C-83AE-20E4C7127FB6}" type="presOf" srcId="{FC92CE58-B219-47E7-B200-5C27E4A0F990}" destId="{59C231A3-4399-47E1-89DF-1C7125294808}" srcOrd="0" destOrd="5" presId="urn:microsoft.com/office/officeart/2005/8/layout/venn1"/>
    <dgm:cxn modelId="{C1E0688A-C9FB-4CCF-9970-AAA0AB97FED8}" type="presOf" srcId="{9E1FD446-4E0A-4888-B45A-C24376B4CA33}" destId="{23A5DA59-5A2F-44EA-A611-B33241847054}" srcOrd="1" destOrd="3" presId="urn:microsoft.com/office/officeart/2005/8/layout/venn1"/>
    <dgm:cxn modelId="{6BD60790-1B6B-4099-8027-E518E7AACB14}" type="presOf" srcId="{0266A603-8232-4D71-B200-E5FE68D18F3F}" destId="{11300E79-F0C0-45BF-A27C-36DBA708EADA}" srcOrd="0" destOrd="0" presId="urn:microsoft.com/office/officeart/2005/8/layout/venn1"/>
    <dgm:cxn modelId="{9D7A6090-F586-49A2-A90C-12ED958EC70E}" type="presOf" srcId="{1D17ADD5-EDE9-4D10-B8FE-B9BEDF47454D}" destId="{9FF6521E-F963-4CC7-985F-8DE096D1D719}" srcOrd="1" destOrd="5" presId="urn:microsoft.com/office/officeart/2005/8/layout/venn1"/>
    <dgm:cxn modelId="{033B3695-04DD-4CD9-9766-B5B9B21B8F5F}" type="presOf" srcId="{345FF024-0154-4AED-8D4F-D740CFF56DB4}" destId="{A0DFDC1B-77C7-48EB-A021-78AA69786ADD}" srcOrd="0" destOrd="2" presId="urn:microsoft.com/office/officeart/2005/8/layout/venn1"/>
    <dgm:cxn modelId="{6EF51F9D-9EDD-45E2-81C9-3886726A9979}" type="presOf" srcId="{4A47A56A-111E-4E82-BB41-959D8C716F07}" destId="{9FF6521E-F963-4CC7-985F-8DE096D1D719}" srcOrd="1" destOrd="4" presId="urn:microsoft.com/office/officeart/2005/8/layout/venn1"/>
    <dgm:cxn modelId="{939FBD9F-3DCE-4621-9E2D-7239689574A6}" type="presOf" srcId="{CD3BB932-1D7F-411F-8971-F6ADE642AEF2}" destId="{23A5DA59-5A2F-44EA-A611-B33241847054}" srcOrd="1" destOrd="4" presId="urn:microsoft.com/office/officeart/2005/8/layout/venn1"/>
    <dgm:cxn modelId="{A78C7EA7-1230-40E6-BDA7-3A1024414BC4}" type="presOf" srcId="{0D9103D6-0E0B-4A01-A0C2-A3D312E3F222}" destId="{23A5DA59-5A2F-44EA-A611-B33241847054}" srcOrd="1" destOrd="1" presId="urn:microsoft.com/office/officeart/2005/8/layout/venn1"/>
    <dgm:cxn modelId="{0293A3AF-4ACB-4C8F-BB88-94B74219B65D}" type="presOf" srcId="{C43C6B0E-82E8-459E-90D3-8FA28CDB9FEB}" destId="{23A5DA59-5A2F-44EA-A611-B33241847054}" srcOrd="1" destOrd="0" presId="urn:microsoft.com/office/officeart/2005/8/layout/venn1"/>
    <dgm:cxn modelId="{92FAAEB1-ED8B-4322-85F6-49BE2975C0A7}" srcId="{8FFAAD93-093A-4643-8666-6592133D5148}" destId="{FC92CE58-B219-47E7-B200-5C27E4A0F990}" srcOrd="4" destOrd="0" parTransId="{6B3440AC-FF9F-49AC-9EED-52367445DD2B}" sibTransId="{E4DA5AAC-EC3E-4EED-B347-9097D05713F8}"/>
    <dgm:cxn modelId="{E0D1A9B3-DB83-45E4-908B-8F02C3F1AC9D}" type="presOf" srcId="{9997303C-1FFF-4B91-BAB7-2DA3BF7A2831}" destId="{A0DFDC1B-77C7-48EB-A021-78AA69786ADD}" srcOrd="0" destOrd="1" presId="urn:microsoft.com/office/officeart/2005/8/layout/venn1"/>
    <dgm:cxn modelId="{0797F2B3-6251-47F4-BFB8-9C22FB837E90}" type="presOf" srcId="{8FFAAD93-093A-4643-8666-6592133D5148}" destId="{05A04829-3ADD-4A0E-AF44-AFC6C6576FCC}" srcOrd="1" destOrd="0" presId="urn:microsoft.com/office/officeart/2005/8/layout/venn1"/>
    <dgm:cxn modelId="{70F6C2B7-91C8-4E55-A360-171B2B5B137B}" type="presOf" srcId="{2FEA0FE4-34BA-4CAD-A918-D2CC4C70FC09}" destId="{0B0A4924-9448-4041-80D8-5133D77B1EF8}" srcOrd="0" destOrd="5" presId="urn:microsoft.com/office/officeart/2005/8/layout/venn1"/>
    <dgm:cxn modelId="{2848FFBA-90DC-4F48-9B44-D6DC5B6B9336}" srcId="{8FFAAD93-093A-4643-8666-6592133D5148}" destId="{68992B54-EE22-4748-A406-5444F4DDFCCB}" srcOrd="3" destOrd="0" parTransId="{A496F618-DE23-49F6-840B-6DE3EB5CD77E}" sibTransId="{8E00248D-6041-4A16-AC78-3F21D236E2FB}"/>
    <dgm:cxn modelId="{3E7A1EBC-B8FF-4903-A794-99A63AA373B7}" srcId="{8FFAAD93-093A-4643-8666-6592133D5148}" destId="{FC4407A3-4517-45E9-A03A-4F0190D76EDC}" srcOrd="0" destOrd="0" parTransId="{CCF611A2-4C28-4056-95E0-BC1D65ECB54B}" sibTransId="{C2E3399E-AAEE-4906-8423-00867DEEE52B}"/>
    <dgm:cxn modelId="{3590A3BD-A98F-47F8-AC91-1B3EAC8CE1A1}" type="presOf" srcId="{C43C6B0E-82E8-459E-90D3-8FA28CDB9FEB}" destId="{0B0A4924-9448-4041-80D8-5133D77B1EF8}" srcOrd="0" destOrd="0" presId="urn:microsoft.com/office/officeart/2005/8/layout/venn1"/>
    <dgm:cxn modelId="{98EB3BC1-3459-49EB-B008-68B127B2329B}" srcId="{E8D6131E-3A0B-413C-A175-032074A7C8CD}" destId="{1D17ADD5-EDE9-4D10-B8FE-B9BEDF47454D}" srcOrd="4" destOrd="0" parTransId="{49E298D7-1760-4CAC-8C82-F847AF980F72}" sibTransId="{62913C03-8430-4F72-881A-A1298FFEAFD9}"/>
    <dgm:cxn modelId="{451FA8C3-F2C2-4934-9710-54746AB631D6}" type="presOf" srcId="{9997303C-1FFF-4B91-BAB7-2DA3BF7A2831}" destId="{9FF6521E-F963-4CC7-985F-8DE096D1D719}" srcOrd="1" destOrd="1" presId="urn:microsoft.com/office/officeart/2005/8/layout/venn1"/>
    <dgm:cxn modelId="{09BF0CC4-F5A7-42ED-A5D3-BB6B3A7218EB}" type="presOf" srcId="{2CA1279D-C9E1-4254-95B4-AAC304B533A6}" destId="{05A04829-3ADD-4A0E-AF44-AFC6C6576FCC}" srcOrd="1" destOrd="3" presId="urn:microsoft.com/office/officeart/2005/8/layout/venn1"/>
    <dgm:cxn modelId="{D5854DC4-F81A-4FA2-80DB-7C7DBD12B42B}" srcId="{8FFAAD93-093A-4643-8666-6592133D5148}" destId="{B91FAD6A-8684-422F-8011-C8437909F67A}" srcOrd="1" destOrd="0" parTransId="{A792254C-7132-40A7-AE58-4421DC5EC861}" sibTransId="{2C588BD9-162A-4022-AF7B-2B78D08FB1DD}"/>
    <dgm:cxn modelId="{257BAFCB-0E0B-4A74-8E02-4D534F4BD4B8}" type="presOf" srcId="{345FF024-0154-4AED-8D4F-D740CFF56DB4}" destId="{9FF6521E-F963-4CC7-985F-8DE096D1D719}" srcOrd="1" destOrd="2" presId="urn:microsoft.com/office/officeart/2005/8/layout/venn1"/>
    <dgm:cxn modelId="{A79E1CD5-A539-40D4-85A5-EC2DD800039B}" type="presOf" srcId="{CD3BB932-1D7F-411F-8971-F6ADE642AEF2}" destId="{0B0A4924-9448-4041-80D8-5133D77B1EF8}" srcOrd="0" destOrd="4" presId="urn:microsoft.com/office/officeart/2005/8/layout/venn1"/>
    <dgm:cxn modelId="{24B569E6-0410-4E6E-B3A9-29B8018766C1}" srcId="{E8D6131E-3A0B-413C-A175-032074A7C8CD}" destId="{AE952CBC-AFBB-46D7-9562-B6107CA30E37}" srcOrd="2" destOrd="0" parTransId="{CFCFF80A-CA68-48D7-9E16-EFC0C7511E83}" sibTransId="{5C9DCE54-BFC6-4A9B-9B5E-6A10CBFF0DAF}"/>
    <dgm:cxn modelId="{FD02E0E9-09A3-473A-808B-F01E4D57FE2A}" type="presOf" srcId="{FC4407A3-4517-45E9-A03A-4F0190D76EDC}" destId="{05A04829-3ADD-4A0E-AF44-AFC6C6576FCC}" srcOrd="1" destOrd="1" presId="urn:microsoft.com/office/officeart/2005/8/layout/venn1"/>
    <dgm:cxn modelId="{016688EA-F4C6-426D-B6A7-2BED57046B26}" type="presOf" srcId="{68992B54-EE22-4748-A406-5444F4DDFCCB}" destId="{05A04829-3ADD-4A0E-AF44-AFC6C6576FCC}" srcOrd="1" destOrd="4" presId="urn:microsoft.com/office/officeart/2005/8/layout/venn1"/>
    <dgm:cxn modelId="{AB854BEB-DA56-4C77-A7A8-11C935F1A966}" type="presOf" srcId="{E8D6131E-3A0B-413C-A175-032074A7C8CD}" destId="{9FF6521E-F963-4CC7-985F-8DE096D1D719}" srcOrd="1" destOrd="0" presId="urn:microsoft.com/office/officeart/2005/8/layout/venn1"/>
    <dgm:cxn modelId="{E776B5F9-0396-4747-8A77-F236C3D5FEC4}" type="presOf" srcId="{68992B54-EE22-4748-A406-5444F4DDFCCB}" destId="{59C231A3-4399-47E1-89DF-1C7125294808}" srcOrd="0" destOrd="4" presId="urn:microsoft.com/office/officeart/2005/8/layout/venn1"/>
    <dgm:cxn modelId="{EE3B88FC-5ECD-4AD8-8CA9-190CF339DA5D}" srcId="{8FFAAD93-093A-4643-8666-6592133D5148}" destId="{2CA1279D-C9E1-4254-95B4-AAC304B533A6}" srcOrd="2" destOrd="0" parTransId="{C33A9CFA-7161-4DFD-98CC-F13EDE82F84E}" sibTransId="{24EB42A6-9060-443B-B971-035EC8ADC523}"/>
    <dgm:cxn modelId="{37A01DFE-0964-4EB6-B04C-56427628D6EC}" srcId="{C43C6B0E-82E8-459E-90D3-8FA28CDB9FEB}" destId="{0D9103D6-0E0B-4A01-A0C2-A3D312E3F222}" srcOrd="0" destOrd="0" parTransId="{A1D0069F-1988-48C8-9FEA-319C7287A0B3}" sibTransId="{1AF917AA-981D-4B16-9E8E-BA24B49D4365}"/>
    <dgm:cxn modelId="{DE88024E-9823-4C1C-8B29-0408B6F5C440}" type="presParOf" srcId="{11300E79-F0C0-45BF-A27C-36DBA708EADA}" destId="{59C231A3-4399-47E1-89DF-1C7125294808}" srcOrd="0" destOrd="0" presId="urn:microsoft.com/office/officeart/2005/8/layout/venn1"/>
    <dgm:cxn modelId="{756A008E-9D8A-4103-96F8-FB3AA9C2B117}" type="presParOf" srcId="{11300E79-F0C0-45BF-A27C-36DBA708EADA}" destId="{05A04829-3ADD-4A0E-AF44-AFC6C6576FCC}" srcOrd="1" destOrd="0" presId="urn:microsoft.com/office/officeart/2005/8/layout/venn1"/>
    <dgm:cxn modelId="{191021C9-35B7-4CAD-AFF8-559E2AF7472C}" type="presParOf" srcId="{11300E79-F0C0-45BF-A27C-36DBA708EADA}" destId="{A0DFDC1B-77C7-48EB-A021-78AA69786ADD}" srcOrd="2" destOrd="0" presId="urn:microsoft.com/office/officeart/2005/8/layout/venn1"/>
    <dgm:cxn modelId="{4F92B523-BE87-4248-A050-57D6309F7C7F}" type="presParOf" srcId="{11300E79-F0C0-45BF-A27C-36DBA708EADA}" destId="{9FF6521E-F963-4CC7-985F-8DE096D1D719}" srcOrd="3" destOrd="0" presId="urn:microsoft.com/office/officeart/2005/8/layout/venn1"/>
    <dgm:cxn modelId="{561933FB-FA7F-4488-B97F-7311770AEEE0}" type="presParOf" srcId="{11300E79-F0C0-45BF-A27C-36DBA708EADA}" destId="{0B0A4924-9448-4041-80D8-5133D77B1EF8}" srcOrd="4" destOrd="0" presId="urn:microsoft.com/office/officeart/2005/8/layout/venn1"/>
    <dgm:cxn modelId="{4077714B-EDCA-4D6F-80D2-ABCC41F93DCA}" type="presParOf" srcId="{11300E79-F0C0-45BF-A27C-36DBA708EADA}" destId="{23A5DA59-5A2F-44EA-A611-B33241847054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B93B31-32D8-4416-A261-5CA14FC031FD}">
      <dsp:nvSpPr>
        <dsp:cNvPr id="0" name=""/>
        <dsp:cNvSpPr/>
      </dsp:nvSpPr>
      <dsp:spPr>
        <a:xfrm>
          <a:off x="460905" y="1047"/>
          <a:ext cx="3479899" cy="20879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 dirty="0" err="1"/>
            <a:t>Protokollneutraller</a:t>
          </a:r>
          <a:r>
            <a:rPr lang="de-DE" sz="2900" kern="1200" dirty="0"/>
            <a:t> Einsatz</a:t>
          </a:r>
          <a:endParaRPr lang="en-US" sz="2900" kern="1200" dirty="0"/>
        </a:p>
      </dsp:txBody>
      <dsp:txXfrm>
        <a:off x="562830" y="102972"/>
        <a:ext cx="3276049" cy="1884089"/>
      </dsp:txXfrm>
    </dsp:sp>
    <dsp:sp modelId="{16FD48F7-713A-4886-A2F9-3EC26972A198}">
      <dsp:nvSpPr>
        <dsp:cNvPr id="0" name=""/>
        <dsp:cNvSpPr/>
      </dsp:nvSpPr>
      <dsp:spPr>
        <a:xfrm>
          <a:off x="4288794" y="1047"/>
          <a:ext cx="3479899" cy="20879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 dirty="0" err="1"/>
            <a:t>Pluggable</a:t>
          </a:r>
          <a:endParaRPr lang="en-US" sz="2900" kern="1200" dirty="0"/>
        </a:p>
      </dsp:txBody>
      <dsp:txXfrm>
        <a:off x="4390719" y="102972"/>
        <a:ext cx="3276049" cy="1884089"/>
      </dsp:txXfrm>
    </dsp:sp>
    <dsp:sp modelId="{773ECFB5-00D3-479A-A6EE-EFEEE6AAFC91}">
      <dsp:nvSpPr>
        <dsp:cNvPr id="0" name=""/>
        <dsp:cNvSpPr/>
      </dsp:nvSpPr>
      <dsp:spPr>
        <a:xfrm>
          <a:off x="460905" y="2436976"/>
          <a:ext cx="3479899" cy="20879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/>
            <a:t>Übersichlichkeit</a:t>
          </a:r>
          <a:endParaRPr lang="en-US" sz="2900" kern="1200"/>
        </a:p>
      </dsp:txBody>
      <dsp:txXfrm>
        <a:off x="562830" y="2538901"/>
        <a:ext cx="3276049" cy="1884089"/>
      </dsp:txXfrm>
    </dsp:sp>
    <dsp:sp modelId="{DACF08B4-CC41-4B4C-8B10-6FC93923333B}">
      <dsp:nvSpPr>
        <dsp:cNvPr id="0" name=""/>
        <dsp:cNvSpPr/>
      </dsp:nvSpPr>
      <dsp:spPr>
        <a:xfrm>
          <a:off x="4288794" y="2436976"/>
          <a:ext cx="3479899" cy="20879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/>
            <a:t>Dokumentation </a:t>
          </a:r>
          <a:endParaRPr lang="en-US" sz="2900" kern="1200"/>
        </a:p>
      </dsp:txBody>
      <dsp:txXfrm>
        <a:off x="4390719" y="2538901"/>
        <a:ext cx="3276049" cy="18840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E3E58E-4D97-4302-A17C-EC20E70E3793}">
      <dsp:nvSpPr>
        <dsp:cNvPr id="0" name=""/>
        <dsp:cNvSpPr/>
      </dsp:nvSpPr>
      <dsp:spPr>
        <a:xfrm>
          <a:off x="1296234" y="6659"/>
          <a:ext cx="2435021" cy="243502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dirty="0" err="1"/>
            <a:t>Topology</a:t>
          </a:r>
          <a:r>
            <a:rPr lang="de-DE" sz="1400" b="1" kern="1200" dirty="0"/>
            <a:t>-Editor-Release</a:t>
          </a:r>
          <a:endParaRPr lang="en-US" sz="1400" b="1" kern="1200" dirty="0"/>
        </a:p>
      </dsp:txBody>
      <dsp:txXfrm>
        <a:off x="1636260" y="293800"/>
        <a:ext cx="1403976" cy="1860738"/>
      </dsp:txXfrm>
    </dsp:sp>
    <dsp:sp modelId="{A1E145C4-BD38-4E1E-9C41-61BC097FBF06}">
      <dsp:nvSpPr>
        <dsp:cNvPr id="0" name=""/>
        <dsp:cNvSpPr/>
      </dsp:nvSpPr>
      <dsp:spPr>
        <a:xfrm>
          <a:off x="3051205" y="6659"/>
          <a:ext cx="2435021" cy="243502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dirty="0" err="1"/>
            <a:t>Topology</a:t>
          </a:r>
          <a:r>
            <a:rPr lang="de-DE" sz="1400" b="1" kern="1200" dirty="0"/>
            <a:t>-Editor-Dokumentation</a:t>
          </a:r>
          <a:endParaRPr lang="en-US" sz="1400" b="1" kern="1200" dirty="0"/>
        </a:p>
      </dsp:txBody>
      <dsp:txXfrm>
        <a:off x="3742224" y="293800"/>
        <a:ext cx="1403976" cy="18607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90028B-441C-4AF2-A195-E7406520C2FB}">
      <dsp:nvSpPr>
        <dsp:cNvPr id="0" name=""/>
        <dsp:cNvSpPr/>
      </dsp:nvSpPr>
      <dsp:spPr>
        <a:xfrm>
          <a:off x="0" y="5714"/>
          <a:ext cx="2880000" cy="1428570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700" i="0" kern="1200" baseline="0" dirty="0"/>
            <a:t>Public Workspace</a:t>
          </a:r>
          <a:endParaRPr lang="de-DE" sz="3700" kern="1200" dirty="0"/>
        </a:p>
      </dsp:txBody>
      <dsp:txXfrm>
        <a:off x="69737" y="75451"/>
        <a:ext cx="2740526" cy="12890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000412-79C1-4F4C-BD55-10878ADA0BB8}">
      <dsp:nvSpPr>
        <dsp:cNvPr id="0" name=""/>
        <dsp:cNvSpPr/>
      </dsp:nvSpPr>
      <dsp:spPr>
        <a:xfrm>
          <a:off x="0" y="0"/>
          <a:ext cx="2880399" cy="1428570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700" i="0" kern="1200" baseline="0" dirty="0"/>
            <a:t>Hidden Workspace</a:t>
          </a:r>
          <a:endParaRPr lang="de-DE" sz="3700" kern="1200" dirty="0"/>
        </a:p>
      </dsp:txBody>
      <dsp:txXfrm>
        <a:off x="69737" y="69737"/>
        <a:ext cx="2740925" cy="12890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C231A3-4399-47E1-89DF-1C7125294808}">
      <dsp:nvSpPr>
        <dsp:cNvPr id="0" name=""/>
        <dsp:cNvSpPr/>
      </dsp:nvSpPr>
      <dsp:spPr>
        <a:xfrm>
          <a:off x="2757011" y="56574"/>
          <a:ext cx="2715577" cy="271557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Auftraggeber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Niedrige Kosten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Erhöhte Produktivität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Rückwärts-Kompatibilität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Rasche Entwicklung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Flexibilität</a:t>
          </a:r>
        </a:p>
      </dsp:txBody>
      <dsp:txXfrm>
        <a:off x="3119088" y="531800"/>
        <a:ext cx="1991423" cy="1222010"/>
      </dsp:txXfrm>
    </dsp:sp>
    <dsp:sp modelId="{A0DFDC1B-77C7-48EB-A021-78AA69786ADD}">
      <dsp:nvSpPr>
        <dsp:cNvPr id="0" name=""/>
        <dsp:cNvSpPr/>
      </dsp:nvSpPr>
      <dsp:spPr>
        <a:xfrm>
          <a:off x="3736882" y="1753810"/>
          <a:ext cx="2715577" cy="271557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Endbenutzer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Funktionalität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Benutzbarkeit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Lernkurve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Fehlertolerant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Robust</a:t>
          </a:r>
        </a:p>
      </dsp:txBody>
      <dsp:txXfrm>
        <a:off x="4567396" y="2455334"/>
        <a:ext cx="1629346" cy="1493567"/>
      </dsp:txXfrm>
    </dsp:sp>
    <dsp:sp modelId="{0B0A4924-9448-4041-80D8-5133D77B1EF8}">
      <dsp:nvSpPr>
        <dsp:cNvPr id="0" name=""/>
        <dsp:cNvSpPr/>
      </dsp:nvSpPr>
      <dsp:spPr>
        <a:xfrm>
          <a:off x="1767146" y="1705011"/>
          <a:ext cx="2715577" cy="271557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Entwickler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Korrektheit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Wartbarkeit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Wiederverwendbarkeit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Adaptierbarkeit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Saubere Schnittstelle</a:t>
          </a:r>
        </a:p>
      </dsp:txBody>
      <dsp:txXfrm>
        <a:off x="2022863" y="2406535"/>
        <a:ext cx="1629346" cy="14935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AC42649E-EFB1-4DF3-B936-0DA74B0B819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de-DE" altLang="de-DE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E387BEF1-F87B-4183-9BE6-14791A6A416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de-DE" altLang="de-DE"/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CDB15E1F-F382-48A9-99ED-2DA9F875FAA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de-DE" altLang="de-DE"/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57AF864D-F17D-41F4-9AD0-DBA64D28A59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fld id="{4803F357-8444-41B2-84A3-3957C8D3A6F9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>
            <a:extLst>
              <a:ext uri="{FF2B5EF4-FFF2-40B4-BE49-F238E27FC236}">
                <a16:creationId xmlns:a16="http://schemas.microsoft.com/office/drawing/2014/main" id="{8669657D-AB28-42C1-A982-2BBF9CB9468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de-DE" altLang="de-DE"/>
          </a:p>
        </p:txBody>
      </p:sp>
      <p:sp>
        <p:nvSpPr>
          <p:cNvPr id="374787" name="Rectangle 3">
            <a:extLst>
              <a:ext uri="{FF2B5EF4-FFF2-40B4-BE49-F238E27FC236}">
                <a16:creationId xmlns:a16="http://schemas.microsoft.com/office/drawing/2014/main" id="{B077F15D-9290-4533-AFEF-19CF9BBACB5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de-DE" altLang="de-DE"/>
          </a:p>
        </p:txBody>
      </p:sp>
      <p:sp>
        <p:nvSpPr>
          <p:cNvPr id="374788" name="Rectangle 4">
            <a:extLst>
              <a:ext uri="{FF2B5EF4-FFF2-40B4-BE49-F238E27FC236}">
                <a16:creationId xmlns:a16="http://schemas.microsoft.com/office/drawing/2014/main" id="{FCC3F96D-02B4-4EDC-8476-1107FFC64C5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74789" name="Rectangle 5">
            <a:extLst>
              <a:ext uri="{FF2B5EF4-FFF2-40B4-BE49-F238E27FC236}">
                <a16:creationId xmlns:a16="http://schemas.microsoft.com/office/drawing/2014/main" id="{5B9DCDF4-65E2-44FB-81B0-C1A6EAD1457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374790" name="Rectangle 6">
            <a:extLst>
              <a:ext uri="{FF2B5EF4-FFF2-40B4-BE49-F238E27FC236}">
                <a16:creationId xmlns:a16="http://schemas.microsoft.com/office/drawing/2014/main" id="{CC586906-1C3D-48CF-B3EA-40C2E1C06DF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de-DE" altLang="de-DE"/>
          </a:p>
        </p:txBody>
      </p:sp>
      <p:sp>
        <p:nvSpPr>
          <p:cNvPr id="374791" name="Rectangle 7">
            <a:extLst>
              <a:ext uri="{FF2B5EF4-FFF2-40B4-BE49-F238E27FC236}">
                <a16:creationId xmlns:a16="http://schemas.microsoft.com/office/drawing/2014/main" id="{6C23336F-4422-4A1C-B279-9E19B7B8E8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fld id="{7C56EBB8-86B7-4B17-9FE6-1D6C78FAEC35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Hallo alle zusammen,</a:t>
            </a:r>
            <a:r>
              <a:rPr lang="de-DE" baseline="0" dirty="0"/>
              <a:t> heute werde ich  über das TE sprechen besser gesagt über  die Dokumentation Struktur von TE. 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/>
              <a:t>Viel von euch stellen Sie sich schon die Fragen Warum einen Vortrag dafür gehalten </a:t>
            </a:r>
            <a:r>
              <a:rPr lang="de-DE" baseline="0" dirty="0" err="1"/>
              <a:t>weren</a:t>
            </a:r>
            <a:r>
              <a:rPr lang="de-DE" baseline="0" dirty="0"/>
              <a:t> soll. </a:t>
            </a:r>
            <a:endParaRPr lang="de-DE" b="1" baseline="0" dirty="0"/>
          </a:p>
          <a:p>
            <a:pPr marL="228600" indent="-228600">
              <a:buFont typeface="+mj-lt"/>
              <a:buAutoNum type="arabicPeriod"/>
            </a:pPr>
            <a:r>
              <a:rPr lang="de-DE" b="1" baseline="0" dirty="0"/>
              <a:t>I</a:t>
            </a:r>
            <a:r>
              <a:rPr lang="de-DE" baseline="0" dirty="0"/>
              <a:t>ch möchte etwas über das Produkt TE mitteilen </a:t>
            </a:r>
            <a:r>
              <a:rPr lang="de-DE" b="1" baseline="0" dirty="0"/>
              <a:t>somit</a:t>
            </a:r>
            <a:r>
              <a:rPr lang="de-DE" baseline="0" dirty="0"/>
              <a:t> eine Überblick vermitteln, was in der Zukunft kommen soll. </a:t>
            </a:r>
          </a:p>
          <a:p>
            <a:pPr marL="228600" indent="-228600">
              <a:buFont typeface="+mj-lt"/>
              <a:buAutoNum type="arabicPeriod"/>
            </a:pPr>
            <a:r>
              <a:rPr lang="de-DE" b="1" baseline="0" dirty="0"/>
              <a:t>Dabei</a:t>
            </a:r>
            <a:r>
              <a:rPr lang="de-DE" baseline="0" dirty="0"/>
              <a:t> möchte ich mein Standpunkt klarstellen und zum Schluss eine Diskussion </a:t>
            </a:r>
            <a:r>
              <a:rPr lang="de-DE" u="sng" baseline="0" dirty="0"/>
              <a:t>anregen</a:t>
            </a:r>
            <a:r>
              <a:rPr lang="de-DE" baseline="0" dirty="0"/>
              <a:t>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6EBB8-86B7-4B17-9FE6-1D6C78FAEC35}" type="slidenum">
              <a:rPr lang="de-DE" altLang="de-DE" smtClean="0"/>
              <a:pPr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12469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ist Portierbarkeit?</a:t>
            </a:r>
          </a:p>
          <a:p>
            <a:r>
              <a:rPr lang="de-DE" dirty="0" err="1"/>
              <a:t>Korrekheit</a:t>
            </a:r>
            <a:r>
              <a:rPr lang="de-DE" dirty="0"/>
              <a:t>?</a:t>
            </a:r>
          </a:p>
          <a:p>
            <a:r>
              <a:rPr lang="de-DE" dirty="0"/>
              <a:t>Alle </a:t>
            </a:r>
            <a:r>
              <a:rPr lang="de-DE" dirty="0" err="1"/>
              <a:t>unterpunkte</a:t>
            </a:r>
            <a:r>
              <a:rPr lang="de-DE" dirty="0"/>
              <a:t> verstehen?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6EBB8-86B7-4B17-9FE6-1D6C78FAEC35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64579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de-DE" dirty="0"/>
              <a:t>Mein Vortrag besteht aus 5 Teilen:</a:t>
            </a:r>
          </a:p>
          <a:p>
            <a:pPr marL="228600" indent="-228600">
              <a:buFont typeface="+mj-lt"/>
              <a:buAutoNum type="arabicPeriod"/>
            </a:pPr>
            <a:r>
              <a:rPr lang="de-DE" b="1" dirty="0"/>
              <a:t>Einleitung</a:t>
            </a:r>
            <a:r>
              <a:rPr lang="de-DE" dirty="0"/>
              <a:t>: wo die Motivation und Ziele kurz gesprochen werden sollen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Wissensbasis=Knowledge Base:</a:t>
            </a:r>
          </a:p>
          <a:p>
            <a:pPr marL="685800" lvl="1" indent="-228600">
              <a:buFont typeface="+mj-lt"/>
              <a:buAutoNum type="arabicPeriod"/>
            </a:pPr>
            <a:r>
              <a:rPr lang="de-DE" dirty="0"/>
              <a:t>Öffentlicher Arbeitsbereich= was die Kunde sehen sollen zw. FAQ f abrufen kann.</a:t>
            </a:r>
          </a:p>
          <a:p>
            <a:pPr marL="685800" lvl="1" indent="-228600">
              <a:buFont typeface="+mj-lt"/>
              <a:buAutoNum type="arabicPeriod"/>
            </a:pPr>
            <a:r>
              <a:rPr lang="de-DE" dirty="0"/>
              <a:t>Versteckter Arbeitsbereich =</a:t>
            </a:r>
          </a:p>
          <a:p>
            <a:pPr marL="228600" lvl="0" indent="-228600">
              <a:buFont typeface="+mj-lt"/>
              <a:buAutoNum type="arabicPeriod"/>
            </a:pPr>
            <a:r>
              <a:rPr lang="de-DE" dirty="0"/>
              <a:t>Dokumentation</a:t>
            </a:r>
          </a:p>
          <a:p>
            <a:pPr marL="228600" lvl="0" indent="-228600">
              <a:buFont typeface="+mj-lt"/>
              <a:buAutoNum type="arabicPeriod"/>
            </a:pPr>
            <a:r>
              <a:rPr lang="de-DE" dirty="0"/>
              <a:t>Fehlermeldung: mit </a:t>
            </a:r>
            <a:r>
              <a:rPr lang="de-DE" dirty="0" err="1"/>
              <a:t>Epi</a:t>
            </a:r>
            <a:r>
              <a:rPr lang="de-DE" dirty="0"/>
              <a:t> in JIRA den </a:t>
            </a:r>
            <a:r>
              <a:rPr lang="de-DE" dirty="0" err="1"/>
              <a:t>Issue</a:t>
            </a:r>
            <a:r>
              <a:rPr lang="de-DE" dirty="0"/>
              <a:t> kennzeichnen. Was ein </a:t>
            </a:r>
            <a:r>
              <a:rPr lang="de-DE" dirty="0" err="1"/>
              <a:t>issue</a:t>
            </a:r>
            <a:r>
              <a:rPr lang="de-DE" dirty="0"/>
              <a:t> bzw. feature </a:t>
            </a:r>
            <a:r>
              <a:rPr lang="de-DE" dirty="0" err="1"/>
              <a:t>umbeding</a:t>
            </a:r>
            <a:r>
              <a:rPr lang="de-DE" dirty="0"/>
              <a:t> erhalten soll.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6EBB8-86B7-4B17-9FE6-1D6C78FAEC35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17218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Die Firma Hilscher sucht eine Möglichkeit, das Engineering Tool Communication Studio um eine grafische Komponente für die Abbildung komplexer industriellen Netzwerke zu erweitern. </a:t>
            </a:r>
          </a:p>
          <a:p>
            <a:pPr marL="228600" indent="-228600">
              <a:buAutoNum type="arabicPeriod"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Gefordert ist</a:t>
            </a:r>
          </a:p>
          <a:p>
            <a:pPr marL="228600" indent="-228600">
              <a:buAutoNum type="arabicPeriod"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Das Modul soll integrierbar sein</a:t>
            </a:r>
          </a:p>
          <a:p>
            <a:pPr marL="228600" indent="-228600">
              <a:buAutoNum type="arabicPeriod"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Die Geräte soll übersichtlich und intuitiv dargestellt werden</a:t>
            </a:r>
          </a:p>
          <a:p>
            <a:pPr marL="228600" indent="-228600">
              <a:buAutoNum type="arabicPeriod"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Für eine effiziente Wartung des Komponenten soll  verschiedene Dokumentation bereitgestellt werden. Heute werden wir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hauptsätlcih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über die Dokumentation-Struktur sprechen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6EBB8-86B7-4B17-9FE6-1D6C78FAEC35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46055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Die Ziele sind klar:</a:t>
            </a:r>
          </a:p>
          <a:p>
            <a:pPr marL="228600" indent="-228600">
              <a:buFont typeface="+mj-lt"/>
              <a:buAutoNum type="arabicPeriod"/>
            </a:pPr>
            <a:r>
              <a:rPr lang="de-DE" b="0" dirty="0"/>
              <a:t>Die tatsächliche TE soll  implementiert werden</a:t>
            </a:r>
          </a:p>
          <a:p>
            <a:pPr marL="228600" indent="-228600">
              <a:buFont typeface="+mj-lt"/>
              <a:buAutoNum type="arabicPeriod"/>
            </a:pPr>
            <a:r>
              <a:rPr lang="de-DE" b="0" dirty="0"/>
              <a:t>Die verschiede </a:t>
            </a:r>
            <a:r>
              <a:rPr lang="de-DE" b="0" dirty="0" err="1"/>
              <a:t>Dokumentype</a:t>
            </a:r>
            <a:r>
              <a:rPr lang="de-DE" b="0" dirty="0"/>
              <a:t> soll </a:t>
            </a:r>
            <a:r>
              <a:rPr lang="de-DE" b="0" dirty="0" err="1"/>
              <a:t>bereithestellt</a:t>
            </a:r>
            <a:r>
              <a:rPr lang="de-DE" b="0" dirty="0"/>
              <a:t> werden. Nämlich </a:t>
            </a:r>
          </a:p>
          <a:p>
            <a:r>
              <a:rPr lang="de-DE" b="1" dirty="0"/>
              <a:t>Produkte eines Release</a:t>
            </a:r>
          </a:p>
          <a:p>
            <a:r>
              <a:rPr lang="de-DE" dirty="0"/>
              <a:t>Î Software Project Management Plan (SPMP)</a:t>
            </a:r>
          </a:p>
          <a:p>
            <a:r>
              <a:rPr lang="de-DE" dirty="0"/>
              <a:t>Î </a:t>
            </a:r>
            <a:r>
              <a:rPr lang="de-DE" dirty="0" err="1"/>
              <a:t>Requirements</a:t>
            </a:r>
            <a:r>
              <a:rPr lang="de-DE" dirty="0"/>
              <a:t> Analysis </a:t>
            </a:r>
            <a:r>
              <a:rPr lang="de-DE" dirty="0" err="1"/>
              <a:t>Document</a:t>
            </a:r>
            <a:r>
              <a:rPr lang="de-DE" dirty="0"/>
              <a:t> (RAD) -</a:t>
            </a:r>
            <a:r>
              <a:rPr lang="de-DE" dirty="0">
                <a:sym typeface="Wingdings" panose="05000000000000000000" pitchFamily="2" charset="2"/>
              </a:rPr>
              <a:t>--&gt;https://www1.in.tum.de/lehrstuhl_1/component/content/article/43-books/241-oose-template-requirementsanalysisdocument</a:t>
            </a:r>
            <a:endParaRPr lang="de-DE" dirty="0"/>
          </a:p>
          <a:p>
            <a:r>
              <a:rPr lang="de-DE" dirty="0"/>
              <a:t>Î System Design </a:t>
            </a:r>
            <a:r>
              <a:rPr lang="de-DE" dirty="0" err="1"/>
              <a:t>Document</a:t>
            </a:r>
            <a:r>
              <a:rPr lang="de-DE" dirty="0"/>
              <a:t> (SDD)</a:t>
            </a:r>
          </a:p>
          <a:p>
            <a:r>
              <a:rPr lang="de-DE" dirty="0"/>
              <a:t>Î </a:t>
            </a:r>
            <a:r>
              <a:rPr lang="de-DE" dirty="0" err="1"/>
              <a:t>Object</a:t>
            </a:r>
            <a:r>
              <a:rPr lang="de-DE" dirty="0"/>
              <a:t> Design </a:t>
            </a:r>
            <a:r>
              <a:rPr lang="de-DE" dirty="0" err="1"/>
              <a:t>Document</a:t>
            </a:r>
            <a:r>
              <a:rPr lang="de-DE" dirty="0"/>
              <a:t> (ODD)</a:t>
            </a:r>
          </a:p>
          <a:p>
            <a:r>
              <a:rPr lang="de-DE" dirty="0"/>
              <a:t>Î Test Manual (TM)</a:t>
            </a:r>
          </a:p>
          <a:p>
            <a:r>
              <a:rPr lang="de-DE" dirty="0"/>
              <a:t>Î User Manual (UM)</a:t>
            </a:r>
          </a:p>
          <a:p>
            <a:r>
              <a:rPr lang="de-DE" dirty="0"/>
              <a:t>Î Code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6EBB8-86B7-4B17-9FE6-1D6C78FAEC35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86262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Quellcode</a:t>
            </a:r>
            <a:r>
              <a:rPr lang="de-DE" baseline="0" dirty="0"/>
              <a:t> ===? Repository</a:t>
            </a:r>
          </a:p>
          <a:p>
            <a:r>
              <a:rPr lang="de-DE" baseline="0" dirty="0" err="1"/>
              <a:t>Issue</a:t>
            </a:r>
            <a:r>
              <a:rPr lang="de-DE" baseline="0" dirty="0"/>
              <a:t> Tracking == Fehlermeldung</a:t>
            </a:r>
          </a:p>
          <a:p>
            <a:pPr lvl="1"/>
            <a:r>
              <a:rPr lang="de-DE" baseline="0" dirty="0"/>
              <a:t>* 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6EBB8-86B7-4B17-9FE6-1D6C78FAEC35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85980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SDD: System Design </a:t>
            </a:r>
            <a:r>
              <a:rPr lang="de-DE" dirty="0" err="1"/>
              <a:t>Documents</a:t>
            </a:r>
            <a:r>
              <a:rPr lang="de-DE" dirty="0"/>
              <a:t>/</a:t>
            </a:r>
            <a:r>
              <a:rPr lang="de-DE" dirty="0" err="1"/>
              <a:t>Decription</a:t>
            </a:r>
            <a:r>
              <a:rPr lang="de-DE" dirty="0"/>
              <a:t> was?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6EBB8-86B7-4B17-9FE6-1D6C78FAEC35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85017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SDD: Software Design </a:t>
            </a:r>
            <a:r>
              <a:rPr lang="de-DE" dirty="0" err="1"/>
              <a:t>Documents</a:t>
            </a:r>
            <a:r>
              <a:rPr lang="de-DE" dirty="0"/>
              <a:t>/</a:t>
            </a:r>
            <a:r>
              <a:rPr lang="de-DE" dirty="0" err="1"/>
              <a:t>Decription</a:t>
            </a:r>
            <a:r>
              <a:rPr lang="de-DE" dirty="0"/>
              <a:t> was?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6EBB8-86B7-4B17-9FE6-1D6C78FAEC35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55379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Hilscher.IDE.Core.Interface.dll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IProgressMonitor</a:t>
            </a:r>
            <a:endParaRPr lang="en-US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ITopologyItem</a:t>
            </a:r>
            <a:endParaRPr lang="en-US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sz="12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Prism.Unity.dll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IUnityContainer</a:t>
            </a:r>
            <a:endParaRPr lang="de-DE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IRegionManager</a:t>
            </a:r>
            <a:endParaRPr lang="en-US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IRegion</a:t>
            </a:r>
            <a:endParaRPr lang="de-DE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sz="12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Prism.dll (</a:t>
            </a:r>
            <a:r>
              <a:rPr lang="de-DE" sz="1200" b="1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Id</a:t>
            </a:r>
            <a:r>
              <a:rPr lang="de-DE" sz="12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= </a:t>
            </a:r>
            <a:r>
              <a:rPr lang="de-DE" sz="1200" b="1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Prism.core</a:t>
            </a:r>
            <a:r>
              <a:rPr lang="de-DE" sz="12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IModule</a:t>
            </a:r>
            <a:endParaRPr lang="en-US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IEventAggregator</a:t>
            </a:r>
            <a:endParaRPr lang="en-US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6EBB8-86B7-4B17-9FE6-1D6C78FAEC35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9988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6B30B09-32F3-49D5-BEC4-C551473B30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1EDE77-6E6B-46CF-9346-5CFD3F861C54}" type="slidenum">
              <a:rPr lang="de-DE" altLang="de-DE"/>
              <a:pPr/>
              <a:t>12</a:t>
            </a:fld>
            <a:endParaRPr lang="de-DE" altLang="de-DE"/>
          </a:p>
        </p:txBody>
      </p:sp>
      <p:sp>
        <p:nvSpPr>
          <p:cNvPr id="375810" name="Rectangle 2">
            <a:extLst>
              <a:ext uri="{FF2B5EF4-FFF2-40B4-BE49-F238E27FC236}">
                <a16:creationId xmlns:a16="http://schemas.microsoft.com/office/drawing/2014/main" id="{23323E4E-CCF2-4719-8899-6AEBC14F51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>
            <a:extLst>
              <a:ext uri="{FF2B5EF4-FFF2-40B4-BE49-F238E27FC236}">
                <a16:creationId xmlns:a16="http://schemas.microsoft.com/office/drawing/2014/main" id="{0F016D12-A161-49C3-BB86-190B1F978A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94" name="Picture 22" descr="Hilscher-Design_mittig_24-05-2012">
            <a:extLst>
              <a:ext uri="{FF2B5EF4-FFF2-40B4-BE49-F238E27FC236}">
                <a16:creationId xmlns:a16="http://schemas.microsoft.com/office/drawing/2014/main" id="{2D50D2F2-010E-464A-93B8-EE7AABDB72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73463"/>
            <a:ext cx="9144000" cy="223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881" name="Picture 9" descr="Logo">
            <a:extLst>
              <a:ext uri="{FF2B5EF4-FFF2-40B4-BE49-F238E27FC236}">
                <a16:creationId xmlns:a16="http://schemas.microsoft.com/office/drawing/2014/main" id="{8F677264-2896-44FA-8B0B-AF380CDD47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333375"/>
            <a:ext cx="10795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890" name="Rectangle 18">
            <a:extLst>
              <a:ext uri="{FF2B5EF4-FFF2-40B4-BE49-F238E27FC236}">
                <a16:creationId xmlns:a16="http://schemas.microsoft.com/office/drawing/2014/main" id="{8D724A1D-0BC4-4E66-9321-849E0BD260B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6313488" y="6192838"/>
            <a:ext cx="2895600" cy="476250"/>
          </a:xfrm>
        </p:spPr>
        <p:txBody>
          <a:bodyPr/>
          <a:lstStyle>
            <a:lvl1pPr algn="ctr">
              <a:defRPr sz="1800">
                <a:solidFill>
                  <a:srgbClr val="DF0029"/>
                </a:solidFill>
              </a:defRPr>
            </a:lvl1pPr>
          </a:lstStyle>
          <a:p>
            <a:r>
              <a:rPr lang="de-DE" altLang="de-DE"/>
              <a:t>www.hilscher.com</a:t>
            </a:r>
            <a:endParaRPr lang="de-DE" altLang="de-DE" sz="1400">
              <a:solidFill>
                <a:schemeClr val="bg1"/>
              </a:solidFill>
            </a:endParaRPr>
          </a:p>
        </p:txBody>
      </p:sp>
      <p:sp>
        <p:nvSpPr>
          <p:cNvPr id="79891" name="Rectangle 19">
            <a:extLst>
              <a:ext uri="{FF2B5EF4-FFF2-40B4-BE49-F238E27FC236}">
                <a16:creationId xmlns:a16="http://schemas.microsoft.com/office/drawing/2014/main" id="{F14DE9D8-B492-49B4-9910-240EC0673064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9750" y="4694238"/>
            <a:ext cx="8064500" cy="393700"/>
          </a:xfrm>
        </p:spPr>
        <p:txBody>
          <a:bodyPr/>
          <a:lstStyle>
            <a:lvl1pPr marL="0" indent="0">
              <a:buFont typeface="Arial Unicode MS" panose="020B0604020202020204" pitchFamily="34" charset="-128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/>
              <a:t>Intelligente Lösungen für die industrielle Kommunikation</a:t>
            </a:r>
          </a:p>
        </p:txBody>
      </p:sp>
      <p:sp>
        <p:nvSpPr>
          <p:cNvPr id="79892" name="Rectangle 20">
            <a:extLst>
              <a:ext uri="{FF2B5EF4-FFF2-40B4-BE49-F238E27FC236}">
                <a16:creationId xmlns:a16="http://schemas.microsoft.com/office/drawing/2014/main" id="{D02675E8-5956-430A-A7C4-1611DAD8B74B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539750" y="4221163"/>
            <a:ext cx="7993063" cy="577850"/>
          </a:xfrm>
        </p:spPr>
        <p:txBody>
          <a:bodyPr/>
          <a:lstStyle>
            <a:lvl1pPr>
              <a:defRPr sz="2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/>
              <a:t>Hilscher Gesellschaft für Systemautomation mbH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1117A7-9F56-407E-9038-3404FF715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848FE5-6B6D-4BBA-B6D8-F3EB2F0E0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45C67E-2AB0-48EB-8A91-7732923DA4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539053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280D457-6398-4A8C-9281-D0396E099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397625" y="509588"/>
            <a:ext cx="2057400" cy="5616575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638248B-A0AB-41EE-AC38-2B80E30B5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25425" y="509588"/>
            <a:ext cx="6019800" cy="56165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7A1939-A56C-445D-A302-75BCCD07C2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21654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5D50C1-494D-4EFD-AC89-0658B3F5C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6F20D3-5311-404F-BB32-44B72A2C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2333268-F505-4FAE-8499-182BDD9B6C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77641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AB8C7E-846B-4221-BAEB-A44FF371A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4CE297-C88A-45CB-80D8-B8D70B817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644E01-CBD6-436A-A056-AB4574543C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344530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A5E938-71E9-4466-B133-AC1F080E7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9D2025-5B3A-4C29-894C-D38A0CCE68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5425" y="1600200"/>
            <a:ext cx="4038600" cy="452596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2F925DD-5034-48CD-8599-71540FC2E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16425" y="1600200"/>
            <a:ext cx="4038600" cy="452596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01BCD0-6D1F-4E5C-B7CE-8E9333368E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503382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EEE631-DE6B-4D3B-B929-9889FD7F1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43E431-8C55-4562-9583-CD6164871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27A3D7C-7AF2-4B1D-89C4-41523F87F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953D606-25A0-422F-AB66-7F0F625B84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0B78501-D4C7-4B00-A2D5-3E4E35A84D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C2761EE-D7B5-460B-A416-372E40D9C9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796677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7B08DD-9849-4CF8-9E7B-8D0311787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18A08DD-90A4-4E00-8FEA-99AD9B247A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375539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878FE44-B576-4751-9B6B-874721051E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831406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5A587E-8AF5-47DA-BEE0-976E88873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DC1D49-0C49-45C2-A51E-5A618F08E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CEC343-A2D0-4AF8-8CDE-7EF7C0FE5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B8CE99-5EC2-4D25-A258-12A47D49F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658318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EF1F59-5F2C-4332-A47F-A7503EC52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55D3495-CCE7-40E2-AF31-9DFE598BA2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AA79D7B-D27D-4534-A3F7-8E3914217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CD99AC-2864-4501-A411-C4D4FBB727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846315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44" name="Picture 20" descr="Hilscher-Design_unten_24-05-2012">
            <a:extLst>
              <a:ext uri="{FF2B5EF4-FFF2-40B4-BE49-F238E27FC236}">
                <a16:creationId xmlns:a16="http://schemas.microsoft.com/office/drawing/2014/main" id="{2E396275-0D82-4778-A5E5-DD11471A95E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8750"/>
            <a:ext cx="9144000" cy="37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226" name="Rectangle 2">
            <a:extLst>
              <a:ext uri="{FF2B5EF4-FFF2-40B4-BE49-F238E27FC236}">
                <a16:creationId xmlns:a16="http://schemas.microsoft.com/office/drawing/2014/main" id="{25D406B3-BCAA-4FE9-AE21-5AAA59992F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509588"/>
            <a:ext cx="7777163" cy="41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1B164B28-1864-4954-8D28-7C8BA45582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5425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Erste Ebene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</p:txBody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52E3B2F0-19CB-44B1-9517-38605171766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8125" y="6488113"/>
            <a:ext cx="47656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  <p:pic>
        <p:nvPicPr>
          <p:cNvPr id="52232" name="Picture 8" descr="Logo">
            <a:extLst>
              <a:ext uri="{FF2B5EF4-FFF2-40B4-BE49-F238E27FC236}">
                <a16:creationId xmlns:a16="http://schemas.microsoft.com/office/drawing/2014/main" id="{DA800C61-6738-4EBA-846C-2A077845AEA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325" y="333375"/>
            <a:ext cx="704850" cy="55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235" name="Rectangle 11">
            <a:extLst>
              <a:ext uri="{FF2B5EF4-FFF2-40B4-BE49-F238E27FC236}">
                <a16:creationId xmlns:a16="http://schemas.microsoft.com/office/drawing/2014/main" id="{778B81D2-F2F4-4F27-BCFA-ECE015B4C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4488" y="6513513"/>
            <a:ext cx="3468687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dirty="0"/>
              <a:t>Ghislain Zeleu</a:t>
            </a:r>
            <a:r>
              <a:rPr lang="en-US" altLang="de-DE" sz="1000" dirty="0">
                <a:cs typeface="Arial" panose="020B0604020202020204" pitchFamily="34" charset="0"/>
              </a:rPr>
              <a:t>|</a:t>
            </a:r>
            <a:r>
              <a:rPr lang="de-DE" altLang="de-DE" sz="1000" dirty="0"/>
              <a:t>  12.09.2018  </a:t>
            </a:r>
            <a:r>
              <a:rPr lang="en-US" altLang="de-DE" sz="1000" dirty="0">
                <a:cs typeface="Arial" panose="020B0604020202020204" pitchFamily="34" charset="0"/>
              </a:rPr>
              <a:t>|  </a:t>
            </a:r>
            <a:r>
              <a:rPr lang="en-US" altLang="de-DE" sz="1000" dirty="0" err="1">
                <a:cs typeface="Arial" panose="020B0604020202020204" pitchFamily="34" charset="0"/>
              </a:rPr>
              <a:t>Seite</a:t>
            </a:r>
            <a:r>
              <a:rPr lang="en-US" altLang="de-DE" sz="1000" dirty="0">
                <a:cs typeface="Arial" panose="020B0604020202020204" pitchFamily="34" charset="0"/>
              </a:rPr>
              <a:t> </a:t>
            </a:r>
            <a:fld id="{928A3D5C-CE6F-4F66-9919-D88B38B097F4}" type="slidenum">
              <a:rPr lang="en-US" altLang="de-DE" sz="1000">
                <a:cs typeface="Arial" panose="020B0604020202020204" pitchFamily="34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‹Nr.›</a:t>
            </a:fld>
            <a:endParaRPr lang="de-DE" altLang="de-DE" sz="1000" dirty="0">
              <a:cs typeface="Arial" panose="020B0604020202020204" pitchFamily="34" charset="0"/>
            </a:endParaRPr>
          </a:p>
        </p:txBody>
      </p:sp>
      <p:pic>
        <p:nvPicPr>
          <p:cNvPr id="52243" name="Picture 19" descr="Hilscher-Design_oben_24-05-2012">
            <a:extLst>
              <a:ext uri="{FF2B5EF4-FFF2-40B4-BE49-F238E27FC236}">
                <a16:creationId xmlns:a16="http://schemas.microsoft.com/office/drawing/2014/main" id="{80362B89-7230-4720-A871-85B7296999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33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ransition>
    <p:zoom/>
  </p:transition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rgbClr val="DF0029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DF0029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DF0029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DF0029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DF0029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DF0029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DF0029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DF0029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DF0029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DF0029"/>
        </a:buClr>
        <a:buFont typeface="Arial Unicode MS" panose="020B0604020202020204" pitchFamily="34" charset="-128"/>
        <a:buChar char="￭"/>
        <a:defRPr sz="2400" kern="12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DF0029"/>
        </a:buClr>
        <a:buFont typeface="Arial Unicode MS" panose="020B0604020202020204" pitchFamily="34" charset="-128"/>
        <a:buChar char="￭"/>
        <a:defRPr sz="2000" kern="1200">
          <a:solidFill>
            <a:srgbClr val="5F5F5F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DF0029"/>
        </a:buClr>
        <a:buFont typeface="Arial Unicode MS" panose="020B0604020202020204" pitchFamily="34" charset="-128"/>
        <a:buChar char="￭"/>
        <a:defRPr kern="1200">
          <a:solidFill>
            <a:srgbClr val="5F5F5F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DF0029"/>
        </a:buClr>
        <a:buFont typeface="Arial Unicode MS" panose="020B0604020202020204" pitchFamily="34" charset="-128"/>
        <a:buChar char="￭"/>
        <a:defRPr sz="1600" kern="1200">
          <a:solidFill>
            <a:srgbClr val="5F5F5F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rgbClr val="5F5F5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8">
            <a:extLst>
              <a:ext uri="{FF2B5EF4-FFF2-40B4-BE49-F238E27FC236}">
                <a16:creationId xmlns:a16="http://schemas.microsoft.com/office/drawing/2014/main" id="{3B30D40B-3B7D-4766-ABF8-6ECE0893A04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altLang="de-DE"/>
              <a:t>www.hilscher.com</a:t>
            </a:r>
            <a:endParaRPr lang="de-DE" altLang="de-DE" sz="1400">
              <a:solidFill>
                <a:schemeClr val="bg1"/>
              </a:solidFill>
            </a:endParaRPr>
          </a:p>
        </p:txBody>
      </p:sp>
      <p:pic>
        <p:nvPicPr>
          <p:cNvPr id="2052" name="Picture 4" descr="Logo">
            <a:extLst>
              <a:ext uri="{FF2B5EF4-FFF2-40B4-BE49-F238E27FC236}">
                <a16:creationId xmlns:a16="http://schemas.microsoft.com/office/drawing/2014/main" id="{2C3DFD05-7CDD-433D-A410-6F002002D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333375"/>
            <a:ext cx="10795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3" name="Rectangle 5">
            <a:extLst>
              <a:ext uri="{FF2B5EF4-FFF2-40B4-BE49-F238E27FC236}">
                <a16:creationId xmlns:a16="http://schemas.microsoft.com/office/drawing/2014/main" id="{6AA98D28-491C-4F6B-9179-4A75BCBF7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852738"/>
            <a:ext cx="8569325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2500" dirty="0">
                <a:solidFill>
                  <a:srgbClr val="DF0029"/>
                </a:solidFill>
              </a:rPr>
              <a:t>Ghislain Zeleu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2000" dirty="0">
                <a:solidFill>
                  <a:srgbClr val="DF0029"/>
                </a:solidFill>
              </a:rPr>
              <a:t>Junior Softwareentwickler</a:t>
            </a:r>
            <a:endParaRPr lang="en-US" altLang="de-DE" sz="2000" dirty="0">
              <a:solidFill>
                <a:srgbClr val="DF0029"/>
              </a:solidFill>
              <a:cs typeface="Arial" panose="020B0604020202020204" pitchFamily="34" charset="0"/>
            </a:endParaRPr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76899C06-4704-4D04-88BB-9DF5FB8E1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256088"/>
            <a:ext cx="7848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2500" b="1">
                <a:solidFill>
                  <a:schemeClr val="bg1"/>
                </a:solidFill>
              </a:rPr>
              <a:t>Hilscher Gesellschaft für Systemautomation mbH</a:t>
            </a:r>
            <a:br>
              <a:rPr lang="de-DE" altLang="de-DE" sz="2500" b="1">
                <a:solidFill>
                  <a:schemeClr val="bg1"/>
                </a:solidFill>
              </a:rPr>
            </a:br>
            <a:endParaRPr lang="de-DE" altLang="de-DE" sz="1400">
              <a:solidFill>
                <a:schemeClr val="bg1"/>
              </a:solidFill>
            </a:endParaRPr>
          </a:p>
        </p:txBody>
      </p:sp>
      <p:sp>
        <p:nvSpPr>
          <p:cNvPr id="2056" name="Rectangle 8">
            <a:extLst>
              <a:ext uri="{FF2B5EF4-FFF2-40B4-BE49-F238E27FC236}">
                <a16:creationId xmlns:a16="http://schemas.microsoft.com/office/drawing/2014/main" id="{8985BBC5-38A5-48B3-B298-9110B099C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649788"/>
            <a:ext cx="72009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800">
                <a:solidFill>
                  <a:schemeClr val="bg1"/>
                </a:solidFill>
              </a:rPr>
              <a:t>Intelligente Lösungen für die industrielle Kommunikation</a:t>
            </a:r>
            <a:br>
              <a:rPr lang="de-DE" altLang="de-DE" sz="1400">
                <a:solidFill>
                  <a:schemeClr val="bg1"/>
                </a:solidFill>
              </a:rPr>
            </a:br>
            <a:endParaRPr lang="de-DE" altLang="de-DE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Ba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435F02-846C-4E9A-9FDE-FCF77DE49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Wiki: SDD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35EFCB-B978-4CB0-B28F-0EA4AC236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Design-Übersicht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0A4591-255A-436E-9282-9F534856B7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75D3A61-35ED-4507-B7D1-4C8AC3E05596}"/>
              </a:ext>
            </a:extLst>
          </p:cNvPr>
          <p:cNvSpPr/>
          <p:nvPr/>
        </p:nvSpPr>
        <p:spPr bwMode="auto">
          <a:xfrm>
            <a:off x="1331550" y="3140960"/>
            <a:ext cx="2304320" cy="1008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0029"/>
              </a:buClr>
              <a:buSzPct val="140000"/>
              <a:buFont typeface="Wingdings" panose="05000000000000000000" pitchFamily="2" charset="2"/>
              <a:buChar char="§"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Abgerundetes Rechteck 4"/>
          <p:cNvSpPr/>
          <p:nvPr/>
        </p:nvSpPr>
        <p:spPr bwMode="auto">
          <a:xfrm>
            <a:off x="1187530" y="3429000"/>
            <a:ext cx="2880400" cy="1008140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0029"/>
              </a:buClr>
              <a:buSzPct val="140000"/>
              <a:buFont typeface="Wingdings" panose="05000000000000000000" pitchFamily="2" charset="2"/>
              <a:buChar char="§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bgerundetes Rechteck 6"/>
          <p:cNvSpPr/>
          <p:nvPr/>
        </p:nvSpPr>
        <p:spPr bwMode="auto">
          <a:xfrm>
            <a:off x="1187530" y="3429000"/>
            <a:ext cx="3528490" cy="1368190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0029"/>
              </a:buClr>
              <a:buSzPct val="140000"/>
              <a:buFont typeface="Wingdings" panose="05000000000000000000" pitchFamily="2" charset="2"/>
              <a:buChar char="§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Abgerundetes Rechteck 8"/>
          <p:cNvSpPr/>
          <p:nvPr/>
        </p:nvSpPr>
        <p:spPr bwMode="auto">
          <a:xfrm>
            <a:off x="587854" y="2204830"/>
            <a:ext cx="528200" cy="3672510"/>
          </a:xfrm>
          <a:prstGeom prst="roundRect">
            <a:avLst/>
          </a:prstGeom>
          <a:ln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0029"/>
              </a:buClr>
              <a:buSzPct val="140000"/>
              <a:buNone/>
              <a:tabLst/>
            </a:pPr>
            <a:r>
              <a:rPr kumimoji="0" lang="de-DE" sz="2400" b="0" i="0" u="none" strike="noStrike" cap="none" normalizeH="0" baseline="0" dirty="0" err="1">
                <a:ln>
                  <a:noFill/>
                </a:ln>
                <a:solidFill>
                  <a:srgbClr val="5F5F5F"/>
                </a:solidFill>
                <a:effectLst/>
                <a:latin typeface="Arial" panose="020B0604020202020204" pitchFamily="34" charset="0"/>
              </a:rPr>
              <a:t>Topology</a:t>
            </a: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rgbClr val="5F5F5F"/>
                </a:solidFill>
                <a:effectLst/>
                <a:latin typeface="Arial" panose="020B0604020202020204" pitchFamily="34" charset="0"/>
              </a:rPr>
              <a:t>-Editor-Client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83219">
            <a:off x="1625370" y="3549887"/>
            <a:ext cx="1616815" cy="981075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1756003" y="3809591"/>
            <a:ext cx="186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DE" dirty="0"/>
              <a:t>Internet</a:t>
            </a:r>
            <a:endParaRPr lang="en-US" dirty="0"/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2971" y="2539515"/>
            <a:ext cx="1053530" cy="584800"/>
          </a:xfrm>
          <a:prstGeom prst="rect">
            <a:avLst/>
          </a:prstGeom>
        </p:spPr>
      </p:pic>
      <p:sp>
        <p:nvSpPr>
          <p:cNvPr id="18" name="Rechteck 17"/>
          <p:cNvSpPr/>
          <p:nvPr/>
        </p:nvSpPr>
        <p:spPr bwMode="auto">
          <a:xfrm>
            <a:off x="7472971" y="3284981"/>
            <a:ext cx="1275609" cy="2376330"/>
          </a:xfrm>
          <a:prstGeom prst="rect">
            <a:avLst/>
          </a:prstGeom>
          <a:noFill/>
          <a:ln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0029"/>
              </a:buClr>
              <a:buSzPct val="140000"/>
              <a:buFont typeface="Wingdings" panose="05000000000000000000" pitchFamily="2" charset="2"/>
              <a:buChar char="§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" name="Grafik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7648" y="3327953"/>
            <a:ext cx="1080000" cy="442877"/>
          </a:xfrm>
          <a:prstGeom prst="rect">
            <a:avLst/>
          </a:prstGeom>
        </p:spPr>
      </p:pic>
      <p:pic>
        <p:nvPicPr>
          <p:cNvPr id="21" name="Grafik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7648" y="3811598"/>
            <a:ext cx="1080000" cy="480458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97648" y="4332824"/>
            <a:ext cx="949153" cy="1328486"/>
          </a:xfrm>
          <a:prstGeom prst="rect">
            <a:avLst/>
          </a:prstGeom>
        </p:spPr>
      </p:pic>
      <p:cxnSp>
        <p:nvCxnSpPr>
          <p:cNvPr id="25" name="Gerade Verbindung mit Pfeil 24"/>
          <p:cNvCxnSpPr/>
          <p:nvPr/>
        </p:nvCxnSpPr>
        <p:spPr bwMode="auto">
          <a:xfrm rot="-420000">
            <a:off x="1161921" y="4026007"/>
            <a:ext cx="563213" cy="7438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Gerade Verbindung mit Pfeil 30"/>
          <p:cNvCxnSpPr/>
          <p:nvPr/>
        </p:nvCxnSpPr>
        <p:spPr bwMode="auto">
          <a:xfrm rot="-420000">
            <a:off x="3181534" y="4003228"/>
            <a:ext cx="563213" cy="7438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Abgerundetes Rechteck 34"/>
          <p:cNvSpPr/>
          <p:nvPr/>
        </p:nvSpPr>
        <p:spPr bwMode="auto">
          <a:xfrm>
            <a:off x="3764746" y="2204830"/>
            <a:ext cx="528200" cy="3672510"/>
          </a:xfrm>
          <a:prstGeom prst="roundRect">
            <a:avLst/>
          </a:prstGeom>
          <a:ln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0029"/>
              </a:buClr>
              <a:buSzPct val="140000"/>
              <a:buNone/>
              <a:tabLst/>
            </a:pPr>
            <a:r>
              <a:rPr kumimoji="0" lang="de-DE" sz="2400" b="0" i="0" u="none" strike="noStrike" cap="none" normalizeH="0" baseline="0" dirty="0" err="1">
                <a:ln>
                  <a:noFill/>
                </a:ln>
                <a:solidFill>
                  <a:srgbClr val="5F5F5F"/>
                </a:solidFill>
                <a:effectLst/>
                <a:latin typeface="Arial" panose="020B0604020202020204" pitchFamily="34" charset="0"/>
              </a:rPr>
              <a:t>Topology</a:t>
            </a: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rgbClr val="5F5F5F"/>
                </a:solidFill>
                <a:effectLst/>
                <a:latin typeface="Arial" panose="020B0604020202020204" pitchFamily="34" charset="0"/>
              </a:rPr>
              <a:t>-Editor-Server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Abgerundetes Rechteck 35"/>
          <p:cNvSpPr/>
          <p:nvPr/>
        </p:nvSpPr>
        <p:spPr bwMode="auto">
          <a:xfrm>
            <a:off x="4865642" y="2204830"/>
            <a:ext cx="528200" cy="3672510"/>
          </a:xfrm>
          <a:prstGeom prst="roundRect">
            <a:avLst/>
          </a:prstGeom>
          <a:ln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0029"/>
              </a:buClr>
              <a:buSzPct val="140000"/>
              <a:buNone/>
              <a:tabLst/>
            </a:pPr>
            <a:r>
              <a:rPr kumimoji="0" lang="de-DE" sz="2400" b="0" i="0" u="none" strike="noStrike" cap="none" normalizeH="0" baseline="0" dirty="0" err="1">
                <a:ln>
                  <a:noFill/>
                </a:ln>
                <a:solidFill>
                  <a:srgbClr val="5F5F5F"/>
                </a:solidFill>
                <a:effectLst/>
                <a:latin typeface="Arial" panose="020B0604020202020204" pitchFamily="34" charset="0"/>
              </a:rPr>
              <a:t>Topology</a:t>
            </a: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rgbClr val="5F5F5F"/>
                </a:solidFill>
                <a:effectLst/>
                <a:latin typeface="Arial" panose="020B0604020202020204" pitchFamily="34" charset="0"/>
              </a:rPr>
              <a:t>-Editor-Fassade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Abgerundetes Rechteck 36"/>
          <p:cNvSpPr/>
          <p:nvPr/>
        </p:nvSpPr>
        <p:spPr bwMode="auto">
          <a:xfrm>
            <a:off x="5939085" y="2204830"/>
            <a:ext cx="528200" cy="3672510"/>
          </a:xfrm>
          <a:prstGeom prst="roundRect">
            <a:avLst/>
          </a:prstGeom>
          <a:ln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0029"/>
              </a:buClr>
              <a:buSzPct val="140000"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rgbClr val="5F5F5F"/>
                </a:solidFill>
                <a:effectLst/>
                <a:latin typeface="Arial" panose="020B0604020202020204" pitchFamily="34" charset="0"/>
              </a:rPr>
              <a:t>Communication Studio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9" name="Gerader Verbinder 38"/>
          <p:cNvCxnSpPr/>
          <p:nvPr/>
        </p:nvCxnSpPr>
        <p:spPr bwMode="auto">
          <a:xfrm rot="180000" flipV="1">
            <a:off x="4292946" y="4041085"/>
            <a:ext cx="572696" cy="35287"/>
          </a:xfrm>
          <a:prstGeom prst="lin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Gerader Verbinder 39"/>
          <p:cNvCxnSpPr/>
          <p:nvPr/>
        </p:nvCxnSpPr>
        <p:spPr bwMode="auto">
          <a:xfrm rot="60000" flipV="1">
            <a:off x="6467080" y="5532932"/>
            <a:ext cx="1008000" cy="36000"/>
          </a:xfrm>
          <a:prstGeom prst="lin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Gerader Verbinder 40"/>
          <p:cNvCxnSpPr/>
          <p:nvPr/>
        </p:nvCxnSpPr>
        <p:spPr bwMode="auto">
          <a:xfrm rot="60000" flipV="1">
            <a:off x="6464418" y="5238944"/>
            <a:ext cx="1008000" cy="36000"/>
          </a:xfrm>
          <a:prstGeom prst="lin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Gerader Verbinder 41"/>
          <p:cNvCxnSpPr/>
          <p:nvPr/>
        </p:nvCxnSpPr>
        <p:spPr bwMode="auto">
          <a:xfrm rot="60000" flipV="1">
            <a:off x="6464419" y="5002053"/>
            <a:ext cx="1008000" cy="36000"/>
          </a:xfrm>
          <a:prstGeom prst="lin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Gerader Verbinder 42"/>
          <p:cNvCxnSpPr/>
          <p:nvPr/>
        </p:nvCxnSpPr>
        <p:spPr bwMode="auto">
          <a:xfrm rot="60000" flipV="1">
            <a:off x="6470695" y="4585269"/>
            <a:ext cx="1008000" cy="36000"/>
          </a:xfrm>
          <a:prstGeom prst="lin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Gerader Verbinder 43"/>
          <p:cNvCxnSpPr/>
          <p:nvPr/>
        </p:nvCxnSpPr>
        <p:spPr bwMode="auto">
          <a:xfrm rot="60000" flipV="1">
            <a:off x="6464418" y="4093658"/>
            <a:ext cx="1008000" cy="36000"/>
          </a:xfrm>
          <a:prstGeom prst="lin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Gerader Verbinder 44"/>
          <p:cNvCxnSpPr/>
          <p:nvPr/>
        </p:nvCxnSpPr>
        <p:spPr bwMode="auto">
          <a:xfrm rot="60000" flipV="1">
            <a:off x="6470682" y="3557659"/>
            <a:ext cx="1008000" cy="36000"/>
          </a:xfrm>
          <a:prstGeom prst="lin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Gerader Verbinder 45"/>
          <p:cNvCxnSpPr/>
          <p:nvPr/>
        </p:nvCxnSpPr>
        <p:spPr bwMode="auto">
          <a:xfrm rot="60000" flipV="1">
            <a:off x="6464432" y="2865790"/>
            <a:ext cx="1008000" cy="36000"/>
          </a:xfrm>
          <a:prstGeom prst="lin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Gerader Verbinder 47"/>
          <p:cNvCxnSpPr/>
          <p:nvPr/>
        </p:nvCxnSpPr>
        <p:spPr bwMode="auto">
          <a:xfrm flipV="1">
            <a:off x="5393842" y="4069402"/>
            <a:ext cx="529828" cy="33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88132503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Gerader Verbinder 47"/>
          <p:cNvCxnSpPr/>
          <p:nvPr/>
        </p:nvCxnSpPr>
        <p:spPr bwMode="auto">
          <a:xfrm flipH="1">
            <a:off x="6095009" y="1889634"/>
            <a:ext cx="444925" cy="0"/>
          </a:xfrm>
          <a:prstGeom prst="lin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Gerader Verbinder 44"/>
          <p:cNvCxnSpPr/>
          <p:nvPr/>
        </p:nvCxnSpPr>
        <p:spPr bwMode="auto">
          <a:xfrm flipH="1">
            <a:off x="6126716" y="1335827"/>
            <a:ext cx="253573" cy="4757"/>
          </a:xfrm>
          <a:prstGeom prst="lin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63435F02-846C-4E9A-9FDE-FCF77DE49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Wiki: SDD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0A4591-255A-436E-9282-9F534856B7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75D3A61-35ED-4507-B7D1-4C8AC3E05596}"/>
              </a:ext>
            </a:extLst>
          </p:cNvPr>
          <p:cNvSpPr/>
          <p:nvPr/>
        </p:nvSpPr>
        <p:spPr bwMode="auto">
          <a:xfrm>
            <a:off x="1331550" y="3140960"/>
            <a:ext cx="2304320" cy="1008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0029"/>
              </a:buClr>
              <a:buSzPct val="140000"/>
              <a:buFont typeface="Wingdings" panose="05000000000000000000" pitchFamily="2" charset="2"/>
              <a:buChar char="§"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Abgerundetes Rechteck 4"/>
          <p:cNvSpPr/>
          <p:nvPr/>
        </p:nvSpPr>
        <p:spPr bwMode="auto">
          <a:xfrm>
            <a:off x="1187530" y="3429000"/>
            <a:ext cx="2880400" cy="1008140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0029"/>
              </a:buClr>
              <a:buSzPct val="140000"/>
              <a:buFont typeface="Wingdings" panose="05000000000000000000" pitchFamily="2" charset="2"/>
              <a:buChar char="§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2" name="Gerader Verbinder 11"/>
          <p:cNvCxnSpPr/>
          <p:nvPr/>
        </p:nvCxnSpPr>
        <p:spPr bwMode="auto">
          <a:xfrm rot="240000" flipH="1" flipV="1">
            <a:off x="1079762" y="4437140"/>
            <a:ext cx="35758" cy="385060"/>
          </a:xfrm>
          <a:prstGeom prst="lin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Abgerundetes Rechteck 8"/>
          <p:cNvSpPr/>
          <p:nvPr/>
        </p:nvSpPr>
        <p:spPr bwMode="auto">
          <a:xfrm>
            <a:off x="225424" y="4545124"/>
            <a:ext cx="6002804" cy="1396740"/>
          </a:xfrm>
          <a:prstGeom prst="roundRect">
            <a:avLst/>
          </a:prstGeom>
          <a:noFill/>
          <a:ln w="50800"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0029"/>
              </a:buClr>
              <a:buSzPct val="140000"/>
              <a:buFont typeface="Wingdings" panose="05000000000000000000" pitchFamily="2" charset="2"/>
              <a:buChar char="§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Abgerundetes Rechteck 10"/>
          <p:cNvSpPr/>
          <p:nvPr/>
        </p:nvSpPr>
        <p:spPr bwMode="auto">
          <a:xfrm>
            <a:off x="755470" y="4822200"/>
            <a:ext cx="4248330" cy="479060"/>
          </a:xfrm>
          <a:prstGeom prst="roundRect">
            <a:avLst/>
          </a:prstGeom>
          <a:solidFill>
            <a:srgbClr val="DF0029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b="1" dirty="0" err="1">
                <a:solidFill>
                  <a:schemeClr val="tx1"/>
                </a:solidFill>
              </a:rPr>
              <a:t>Hilscher.IDE.Core.Interface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Gerader Verbinder 12"/>
          <p:cNvCxnSpPr/>
          <p:nvPr/>
        </p:nvCxnSpPr>
        <p:spPr bwMode="auto">
          <a:xfrm flipV="1">
            <a:off x="1835620" y="4437140"/>
            <a:ext cx="0" cy="385060"/>
          </a:xfrm>
          <a:prstGeom prst="lin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Gerader Verbinder 13"/>
          <p:cNvCxnSpPr/>
          <p:nvPr/>
        </p:nvCxnSpPr>
        <p:spPr bwMode="auto">
          <a:xfrm flipH="1">
            <a:off x="6075920" y="2412678"/>
            <a:ext cx="608738" cy="20186"/>
          </a:xfrm>
          <a:prstGeom prst="lin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feld 14"/>
          <p:cNvSpPr txBox="1"/>
          <p:nvPr/>
        </p:nvSpPr>
        <p:spPr>
          <a:xfrm rot="16200000">
            <a:off x="138535" y="3858486"/>
            <a:ext cx="1449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b="1" dirty="0" err="1">
                <a:solidFill>
                  <a:schemeClr val="tx1"/>
                </a:solidFill>
              </a:rPr>
              <a:t>ITopologyItem</a:t>
            </a:r>
            <a:endParaRPr lang="en-US" sz="1200" b="1" dirty="0"/>
          </a:p>
        </p:txBody>
      </p:sp>
      <p:sp>
        <p:nvSpPr>
          <p:cNvPr id="17" name="Abgerundetes Rechteck 16"/>
          <p:cNvSpPr/>
          <p:nvPr/>
        </p:nvSpPr>
        <p:spPr bwMode="auto">
          <a:xfrm>
            <a:off x="6241063" y="764630"/>
            <a:ext cx="1656231" cy="5141260"/>
          </a:xfrm>
          <a:prstGeom prst="roundRect">
            <a:avLst/>
          </a:prstGeom>
          <a:noFill/>
          <a:ln w="50800"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0029"/>
              </a:buClr>
              <a:buSzPct val="140000"/>
              <a:buFont typeface="Wingdings" panose="05000000000000000000" pitchFamily="2" charset="2"/>
              <a:buChar char="§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6389070" y="1104099"/>
            <a:ext cx="1400272" cy="894829"/>
          </a:xfrm>
          <a:prstGeom prst="roundRect">
            <a:avLst/>
          </a:prstGeom>
          <a:solidFill>
            <a:srgbClr val="DF0029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de-DE" b="1" dirty="0" err="1">
                <a:solidFill>
                  <a:schemeClr val="tx1"/>
                </a:solidFill>
              </a:rPr>
              <a:t>Prism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2" name="Gerader Verbinder 21"/>
          <p:cNvCxnSpPr/>
          <p:nvPr/>
        </p:nvCxnSpPr>
        <p:spPr bwMode="auto">
          <a:xfrm flipH="1">
            <a:off x="6095009" y="3051241"/>
            <a:ext cx="697007" cy="25313"/>
          </a:xfrm>
          <a:prstGeom prst="lin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Abgerundetes Rechteck 24"/>
          <p:cNvSpPr/>
          <p:nvPr/>
        </p:nvSpPr>
        <p:spPr bwMode="auto">
          <a:xfrm>
            <a:off x="568400" y="1398445"/>
            <a:ext cx="3830620" cy="4790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de-DE" b="1" dirty="0" err="1">
                <a:solidFill>
                  <a:schemeClr val="tx1"/>
                </a:solidFill>
              </a:rPr>
              <a:t>Topology</a:t>
            </a:r>
            <a:r>
              <a:rPr lang="de-DE" b="1" dirty="0">
                <a:solidFill>
                  <a:schemeClr val="tx1"/>
                </a:solidFill>
              </a:rPr>
              <a:t>-Editor-Server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Abgerundetes Rechteck 25"/>
          <p:cNvSpPr/>
          <p:nvPr/>
        </p:nvSpPr>
        <p:spPr bwMode="auto">
          <a:xfrm>
            <a:off x="375852" y="2237253"/>
            <a:ext cx="4340168" cy="4790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de-DE" b="1" dirty="0" err="1">
                <a:solidFill>
                  <a:schemeClr val="tx1"/>
                </a:solidFill>
              </a:rPr>
              <a:t>Topology</a:t>
            </a:r>
            <a:r>
              <a:rPr lang="de-DE" b="1" dirty="0">
                <a:solidFill>
                  <a:schemeClr val="tx1"/>
                </a:solidFill>
              </a:rPr>
              <a:t>-Editor-Fassade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Abgerundetes Rechteck 31"/>
          <p:cNvSpPr/>
          <p:nvPr/>
        </p:nvSpPr>
        <p:spPr bwMode="auto">
          <a:xfrm>
            <a:off x="309812" y="1039698"/>
            <a:ext cx="4478710" cy="2409149"/>
          </a:xfrm>
          <a:prstGeom prst="roundRect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0029"/>
              </a:buClr>
              <a:buSzPct val="140000"/>
              <a:buFont typeface="Wingdings" panose="05000000000000000000" pitchFamily="2" charset="2"/>
              <a:buChar char="§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Abgerundetes Rechteck 32"/>
          <p:cNvSpPr/>
          <p:nvPr/>
        </p:nvSpPr>
        <p:spPr bwMode="auto">
          <a:xfrm>
            <a:off x="6396120" y="2257634"/>
            <a:ext cx="1428696" cy="1077626"/>
          </a:xfrm>
          <a:prstGeom prst="roundRect">
            <a:avLst/>
          </a:prstGeom>
          <a:solidFill>
            <a:srgbClr val="DF0029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de-DE" b="1" dirty="0" err="1">
                <a:solidFill>
                  <a:schemeClr val="tx1"/>
                </a:solidFill>
              </a:rPr>
              <a:t>Prism.Unity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7" name="Gerader Verbinder 36"/>
          <p:cNvCxnSpPr/>
          <p:nvPr/>
        </p:nvCxnSpPr>
        <p:spPr bwMode="auto">
          <a:xfrm flipV="1">
            <a:off x="4761635" y="2403610"/>
            <a:ext cx="1224000" cy="9068"/>
          </a:xfrm>
          <a:prstGeom prst="lin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Gerader Verbinder 39"/>
          <p:cNvCxnSpPr/>
          <p:nvPr/>
        </p:nvCxnSpPr>
        <p:spPr bwMode="auto">
          <a:xfrm flipV="1">
            <a:off x="4784981" y="3077483"/>
            <a:ext cx="1224000" cy="9068"/>
          </a:xfrm>
          <a:prstGeom prst="lin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Gerader Verbinder 52"/>
          <p:cNvCxnSpPr/>
          <p:nvPr/>
        </p:nvCxnSpPr>
        <p:spPr bwMode="auto">
          <a:xfrm>
            <a:off x="4742185" y="1320704"/>
            <a:ext cx="1321920" cy="22425"/>
          </a:xfrm>
          <a:prstGeom prst="straightConnector1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Gerader Verbinder 54"/>
          <p:cNvCxnSpPr/>
          <p:nvPr/>
        </p:nvCxnSpPr>
        <p:spPr bwMode="auto">
          <a:xfrm>
            <a:off x="4827617" y="1875115"/>
            <a:ext cx="1181364" cy="2390"/>
          </a:xfrm>
          <a:prstGeom prst="straightConnector1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Gerader Verbinder 57"/>
          <p:cNvCxnSpPr/>
          <p:nvPr/>
        </p:nvCxnSpPr>
        <p:spPr bwMode="auto">
          <a:xfrm>
            <a:off x="1835620" y="3429000"/>
            <a:ext cx="0" cy="929641"/>
          </a:xfrm>
          <a:prstGeom prst="lin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Gerader Verbinder 63"/>
          <p:cNvCxnSpPr/>
          <p:nvPr/>
        </p:nvCxnSpPr>
        <p:spPr bwMode="auto">
          <a:xfrm>
            <a:off x="1097641" y="3448847"/>
            <a:ext cx="0" cy="909794"/>
          </a:xfrm>
          <a:prstGeom prst="lin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4" name="Textfeld 73"/>
          <p:cNvSpPr txBox="1"/>
          <p:nvPr/>
        </p:nvSpPr>
        <p:spPr>
          <a:xfrm>
            <a:off x="1498586" y="5480199"/>
            <a:ext cx="3456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DE" dirty="0"/>
              <a:t>Communication Studio</a:t>
            </a:r>
            <a:endParaRPr lang="en-US" dirty="0"/>
          </a:p>
        </p:txBody>
      </p:sp>
      <p:sp>
        <p:nvSpPr>
          <p:cNvPr id="75" name="Textfeld 74"/>
          <p:cNvSpPr txBox="1"/>
          <p:nvPr/>
        </p:nvSpPr>
        <p:spPr>
          <a:xfrm>
            <a:off x="6591536" y="5039483"/>
            <a:ext cx="9552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DE" dirty="0"/>
              <a:t>Third Party</a:t>
            </a:r>
            <a:endParaRPr lang="en-US" dirty="0"/>
          </a:p>
        </p:txBody>
      </p:sp>
      <p:sp>
        <p:nvSpPr>
          <p:cNvPr id="76" name="Textfeld 75"/>
          <p:cNvSpPr txBox="1"/>
          <p:nvPr/>
        </p:nvSpPr>
        <p:spPr>
          <a:xfrm>
            <a:off x="1467407" y="3001436"/>
            <a:ext cx="2307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DE" dirty="0" err="1"/>
              <a:t>Topology</a:t>
            </a:r>
            <a:r>
              <a:rPr lang="de-DE" dirty="0"/>
              <a:t>-Editor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301345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D51ABCB1-5C3E-4870-A2D7-F492E8A5C0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  <p:sp>
        <p:nvSpPr>
          <p:cNvPr id="350212" name="Rectangle 4">
            <a:extLst>
              <a:ext uri="{FF2B5EF4-FFF2-40B4-BE49-F238E27FC236}">
                <a16:creationId xmlns:a16="http://schemas.microsoft.com/office/drawing/2014/main" id="{96383E36-0079-4FFE-9CA5-CE516202B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308725"/>
            <a:ext cx="39528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E5ADF3AD-2781-4376-AD93-919462D77D00}" type="slidenum">
              <a:rPr lang="de-DE" altLang="de-DE" sz="1100" b="1">
                <a:solidFill>
                  <a:schemeClr val="bg1"/>
                </a:solidFill>
              </a:rPr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de-DE" altLang="de-DE" sz="1100" b="1">
              <a:solidFill>
                <a:schemeClr val="bg1"/>
              </a:solidFill>
            </a:endParaRPr>
          </a:p>
        </p:txBody>
      </p:sp>
      <p:sp>
        <p:nvSpPr>
          <p:cNvPr id="350214" name="Rectangle 6">
            <a:extLst>
              <a:ext uri="{FF2B5EF4-FFF2-40B4-BE49-F238E27FC236}">
                <a16:creationId xmlns:a16="http://schemas.microsoft.com/office/drawing/2014/main" id="{880B1FD2-DE70-4301-9133-E684EB1CC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651125"/>
            <a:ext cx="6840537" cy="15700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0"/>
              </a:spcBef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de-DE" altLang="de-DE" sz="2400" b="0"/>
              <a:t>Hilscher Gesellschaft für </a:t>
            </a:r>
            <a:br>
              <a:rPr lang="de-DE" altLang="de-DE" sz="2400" b="0"/>
            </a:br>
            <a:r>
              <a:rPr lang="de-DE" altLang="de-DE" sz="2400" b="0"/>
              <a:t>Systemautomation mbH</a:t>
            </a:r>
            <a:br>
              <a:rPr lang="de-DE" altLang="de-DE" sz="2400" b="0"/>
            </a:br>
            <a:br>
              <a:rPr lang="de-DE" altLang="de-DE" sz="700"/>
            </a:br>
            <a:r>
              <a:rPr lang="de-DE" altLang="de-DE" sz="1500"/>
              <a:t>Intelligente Lösungen für die industrielle Kommunikation</a:t>
            </a:r>
            <a:br>
              <a:rPr lang="de-DE" altLang="de-DE" sz="1500"/>
            </a:br>
            <a:endParaRPr lang="de-DE" altLang="de-DE" sz="1500"/>
          </a:p>
        </p:txBody>
      </p:sp>
      <p:sp>
        <p:nvSpPr>
          <p:cNvPr id="350215" name="Rectangle 7">
            <a:extLst>
              <a:ext uri="{FF2B5EF4-FFF2-40B4-BE49-F238E27FC236}">
                <a16:creationId xmlns:a16="http://schemas.microsoft.com/office/drawing/2014/main" id="{6E3F49A8-D361-46A5-8C0F-394BE0B57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663" y="4133850"/>
            <a:ext cx="7200900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de-DE" altLang="de-DE" sz="1800" b="1">
                <a:solidFill>
                  <a:schemeClr val="bg2"/>
                </a:solidFill>
              </a:rPr>
              <a:t>Vorname Nachname</a:t>
            </a:r>
            <a:br>
              <a:rPr lang="de-DE" altLang="de-DE" sz="2100">
                <a:solidFill>
                  <a:schemeClr val="bg2"/>
                </a:solidFill>
              </a:rPr>
            </a:br>
            <a:r>
              <a:rPr lang="de-DE" altLang="de-DE" sz="1400">
                <a:solidFill>
                  <a:schemeClr val="bg2"/>
                </a:solidFill>
              </a:rPr>
              <a:t>Jobtitle I Abteilung</a:t>
            </a:r>
            <a:r>
              <a:rPr lang="de-DE" altLang="de-DE" sz="1200">
                <a:solidFill>
                  <a:schemeClr val="bg2"/>
                </a:solidFill>
              </a:rPr>
              <a:t> </a:t>
            </a:r>
          </a:p>
          <a:p>
            <a:pPr>
              <a:buClrTx/>
              <a:buSzTx/>
              <a:buFontTx/>
              <a:buNone/>
            </a:pPr>
            <a:r>
              <a:rPr lang="de-DE" altLang="de-DE" sz="1200">
                <a:solidFill>
                  <a:schemeClr val="bg2"/>
                </a:solidFill>
              </a:rPr>
              <a:t> </a:t>
            </a:r>
            <a:br>
              <a:rPr lang="de-DE" altLang="de-DE" sz="1200">
                <a:solidFill>
                  <a:schemeClr val="bg2"/>
                </a:solidFill>
              </a:rPr>
            </a:br>
            <a:r>
              <a:rPr lang="de-DE" altLang="de-DE" sz="1400">
                <a:solidFill>
                  <a:schemeClr val="bg2"/>
                </a:solidFill>
              </a:rPr>
              <a:t>Telefon: 	+49 (0) 6190 9907-xxx </a:t>
            </a:r>
            <a:br>
              <a:rPr lang="de-DE" altLang="de-DE" sz="1400">
                <a:solidFill>
                  <a:schemeClr val="bg2"/>
                </a:solidFill>
              </a:rPr>
            </a:br>
            <a:r>
              <a:rPr lang="de-DE" altLang="de-DE" sz="1400">
                <a:solidFill>
                  <a:schemeClr val="bg2"/>
                </a:solidFill>
              </a:rPr>
              <a:t>Fax: 	+49 (0) 6190 9907-50</a:t>
            </a:r>
            <a:br>
              <a:rPr lang="de-DE" altLang="de-DE" sz="1400">
                <a:solidFill>
                  <a:schemeClr val="bg2"/>
                </a:solidFill>
              </a:rPr>
            </a:br>
            <a:r>
              <a:rPr lang="de-DE" altLang="de-DE" sz="1400">
                <a:solidFill>
                  <a:schemeClr val="bg2"/>
                </a:solidFill>
              </a:rPr>
              <a:t>E-Mail:	name@hilscher.com</a:t>
            </a:r>
            <a:br>
              <a:rPr lang="de-DE" altLang="de-DE" sz="1400">
                <a:solidFill>
                  <a:schemeClr val="bg2"/>
                </a:solidFill>
              </a:rPr>
            </a:br>
            <a:r>
              <a:rPr lang="de-DE" altLang="de-DE" sz="1400">
                <a:solidFill>
                  <a:schemeClr val="bg2"/>
                </a:solidFill>
              </a:rPr>
              <a:t>Web:	www.hilscher.com</a:t>
            </a:r>
            <a:br>
              <a:rPr lang="de-DE" altLang="de-DE" sz="1400">
                <a:solidFill>
                  <a:schemeClr val="bg2"/>
                </a:solidFill>
              </a:rPr>
            </a:br>
            <a:endParaRPr lang="de-DE" altLang="de-DE" sz="1400">
              <a:solidFill>
                <a:schemeClr val="bg2"/>
              </a:solidFill>
            </a:endParaRPr>
          </a:p>
          <a:p>
            <a:pPr>
              <a:buClrTx/>
              <a:buSzTx/>
              <a:buFontTx/>
              <a:buNone/>
            </a:pPr>
            <a:r>
              <a:rPr lang="de-DE" altLang="de-DE" sz="1400">
                <a:solidFill>
                  <a:schemeClr val="bg2"/>
                </a:solidFill>
              </a:rPr>
              <a:t>Rheinstrasse 15 </a:t>
            </a:r>
            <a:r>
              <a:rPr lang="en-US" altLang="de-DE" sz="1400">
                <a:solidFill>
                  <a:schemeClr val="bg2"/>
                </a:solidFill>
                <a:cs typeface="Arial" panose="020B0604020202020204" pitchFamily="34" charset="0"/>
              </a:rPr>
              <a:t>I  </a:t>
            </a:r>
            <a:r>
              <a:rPr lang="de-DE" altLang="de-DE" sz="1400">
                <a:solidFill>
                  <a:schemeClr val="bg2"/>
                </a:solidFill>
              </a:rPr>
              <a:t>65795 Hattersheim I Germany</a:t>
            </a:r>
          </a:p>
        </p:txBody>
      </p:sp>
      <p:sp>
        <p:nvSpPr>
          <p:cNvPr id="350216" name="Rectangle 8">
            <a:extLst>
              <a:ext uri="{FF2B5EF4-FFF2-40B4-BE49-F238E27FC236}">
                <a16:creationId xmlns:a16="http://schemas.microsoft.com/office/drawing/2014/main" id="{507B811C-2BE5-444C-99EF-64D520878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88" y="2636838"/>
            <a:ext cx="6840537" cy="1209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0"/>
              </a:spcBef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de-DE" altLang="de-DE" sz="2300">
                <a:solidFill>
                  <a:srgbClr val="DF0029"/>
                </a:solidFill>
              </a:rPr>
              <a:t>Hilscher Gesellschaft für </a:t>
            </a:r>
            <a:br>
              <a:rPr lang="de-DE" altLang="de-DE" sz="2300">
                <a:solidFill>
                  <a:srgbClr val="DF0029"/>
                </a:solidFill>
              </a:rPr>
            </a:br>
            <a:r>
              <a:rPr lang="de-DE" altLang="de-DE" sz="2300">
                <a:solidFill>
                  <a:srgbClr val="DF0029"/>
                </a:solidFill>
              </a:rPr>
              <a:t>Systemautomation mbH</a:t>
            </a:r>
            <a:br>
              <a:rPr lang="de-DE" altLang="de-DE" sz="2300">
                <a:solidFill>
                  <a:srgbClr val="DF0029"/>
                </a:solidFill>
              </a:rPr>
            </a:br>
            <a:br>
              <a:rPr lang="de-DE" altLang="de-DE" sz="700">
                <a:solidFill>
                  <a:srgbClr val="DF0029"/>
                </a:solidFill>
              </a:rPr>
            </a:br>
            <a:r>
              <a:rPr lang="de-DE" altLang="de-DE" sz="1400" b="0">
                <a:solidFill>
                  <a:srgbClr val="DF0029"/>
                </a:solidFill>
              </a:rPr>
              <a:t>Intelligente Lösungen für die industrielle Kommunikation</a:t>
            </a:r>
            <a:br>
              <a:rPr lang="de-DE" altLang="de-DE" sz="1400" b="0">
                <a:solidFill>
                  <a:srgbClr val="DF0029"/>
                </a:solidFill>
              </a:rPr>
            </a:br>
            <a:endParaRPr lang="de-DE" altLang="de-DE" sz="1400" b="0">
              <a:solidFill>
                <a:srgbClr val="DF0029"/>
              </a:solidFill>
            </a:endParaRPr>
          </a:p>
        </p:txBody>
      </p:sp>
    </p:spTree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>
            <a:extLst>
              <a:ext uri="{FF2B5EF4-FFF2-40B4-BE49-F238E27FC236}">
                <a16:creationId xmlns:a16="http://schemas.microsoft.com/office/drawing/2014/main" id="{E92B4A80-874F-4730-9972-2A4EDF0434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3200"/>
              <a:t>Anwendung der Vorlage</a:t>
            </a:r>
          </a:p>
        </p:txBody>
      </p:sp>
      <p:sp>
        <p:nvSpPr>
          <p:cNvPr id="379907" name="Rectangle 3">
            <a:extLst>
              <a:ext uri="{FF2B5EF4-FFF2-40B4-BE49-F238E27FC236}">
                <a16:creationId xmlns:a16="http://schemas.microsoft.com/office/drawing/2014/main" id="{BB71BA5D-B13D-46F4-BF91-ED6EE0DA3E53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>
          <a:xfrm>
            <a:off x="225425" y="1196975"/>
            <a:ext cx="8594725" cy="4308475"/>
          </a:xfrm>
          <a:noFill/>
          <a:ln/>
        </p:spPr>
        <p:txBody>
          <a:bodyPr>
            <a:spAutoFit/>
          </a:bodyPr>
          <a:lstStyle/>
          <a:p>
            <a:r>
              <a:rPr lang="de-DE" altLang="de-DE" sz="1600"/>
              <a:t>Deckblatt</a:t>
            </a:r>
          </a:p>
          <a:p>
            <a:pPr lvl="1"/>
            <a:r>
              <a:rPr lang="de-DE" altLang="de-DE" sz="1400"/>
              <a:t>Hier wird </a:t>
            </a:r>
            <a:r>
              <a:rPr lang="de-DE" altLang="de-DE" sz="1400" u="sng"/>
              <a:t>nur</a:t>
            </a:r>
            <a:r>
              <a:rPr lang="de-DE" altLang="de-DE" sz="1400"/>
              <a:t> der Name des Referenten sowie sein Job Titel eingetragen, der Rest bleibt unverändert </a:t>
            </a:r>
            <a:br>
              <a:rPr lang="de-DE" altLang="de-DE" sz="1400"/>
            </a:br>
            <a:r>
              <a:rPr lang="de-DE" altLang="de-DE" sz="1400"/>
              <a:t>(zu beachten: deutsche oder englische Vorlage verwenden!)</a:t>
            </a:r>
            <a:br>
              <a:rPr lang="de-DE" altLang="de-DE" sz="1400"/>
            </a:br>
            <a:endParaRPr lang="de-DE" altLang="de-DE" sz="1400"/>
          </a:p>
          <a:p>
            <a:r>
              <a:rPr lang="de-DE" altLang="de-DE" sz="1600"/>
              <a:t>Seite 2</a:t>
            </a:r>
          </a:p>
          <a:p>
            <a:pPr lvl="1"/>
            <a:r>
              <a:rPr lang="de-DE" altLang="de-DE" sz="1400"/>
              <a:t>Hier wird in den roten Bereich das Thema der Präsentation sowie ein Untertitel als erklärende Ergänzung (falls benötigt) eingetragen</a:t>
            </a:r>
            <a:br>
              <a:rPr lang="de-DE" altLang="de-DE" sz="1400"/>
            </a:br>
            <a:endParaRPr lang="de-DE" altLang="de-DE" sz="1400"/>
          </a:p>
          <a:p>
            <a:r>
              <a:rPr lang="de-DE" altLang="de-DE" sz="1600"/>
              <a:t>Jede Präsentation sollte eine Agenda enthalten, damit der Zuhörer weiß was auf ihn zukommt</a:t>
            </a:r>
            <a:br>
              <a:rPr lang="de-DE" altLang="de-DE" sz="1600"/>
            </a:br>
            <a:endParaRPr lang="de-DE" altLang="de-DE" sz="1600"/>
          </a:p>
          <a:p>
            <a:r>
              <a:rPr lang="de-DE" altLang="de-DE" sz="1600"/>
              <a:t>Die letzte Seite der Präsentation enthält die Firmenanschrift und die Kontaktdaten des Referenten </a:t>
            </a:r>
            <a:br>
              <a:rPr lang="de-DE" altLang="de-DE" sz="1600"/>
            </a:br>
            <a:r>
              <a:rPr lang="de-DE" altLang="de-DE" sz="1600"/>
              <a:t>(an Vorlage halten und entsprechende Daten einpflegen)</a:t>
            </a:r>
            <a:br>
              <a:rPr lang="de-DE" altLang="de-DE" sz="1600"/>
            </a:br>
            <a:endParaRPr lang="de-DE" altLang="de-DE" sz="1600"/>
          </a:p>
          <a:p>
            <a:r>
              <a:rPr lang="de-DE" altLang="de-DE" sz="1600"/>
              <a:t>Im Footer müssen über die Masterfolienansicht Name und Datum aktualisiert werden</a:t>
            </a:r>
          </a:p>
        </p:txBody>
      </p:sp>
      <p:sp>
        <p:nvSpPr>
          <p:cNvPr id="5" name="Fußzeilenplatzhalter 3">
            <a:extLst>
              <a:ext uri="{FF2B5EF4-FFF2-40B4-BE49-F238E27FC236}">
                <a16:creationId xmlns:a16="http://schemas.microsoft.com/office/drawing/2014/main" id="{49345FA7-2B2A-43D2-84C4-E827482F70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  <p:sp>
        <p:nvSpPr>
          <p:cNvPr id="379909" name="Rectangle 5">
            <a:extLst>
              <a:ext uri="{FF2B5EF4-FFF2-40B4-BE49-F238E27FC236}">
                <a16:creationId xmlns:a16="http://schemas.microsoft.com/office/drawing/2014/main" id="{EB7ECA40-F0A5-4E80-BFFA-BB3C36379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5822950"/>
            <a:ext cx="88566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buFont typeface="Arial Unicode MS" panose="020B0604020202020204" pitchFamily="34" charset="-128"/>
              <a:buChar char="￭"/>
              <a:defRPr sz="2400">
                <a:solidFill>
                  <a:srgbClr val="5F5F5F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 Unicode MS" panose="020B0604020202020204" pitchFamily="34" charset="-128"/>
              <a:buChar char="￭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 Unicode MS" panose="020B0604020202020204" pitchFamily="34" charset="-128"/>
              <a:buChar char="￭"/>
              <a:defRPr>
                <a:solidFill>
                  <a:srgbClr val="5F5F5F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 Unicode MS" panose="020B0604020202020204" pitchFamily="34" charset="-128"/>
              <a:buChar char="￭"/>
              <a:defRPr sz="1600">
                <a:solidFill>
                  <a:srgbClr val="5F5F5F"/>
                </a:solidFill>
                <a:latin typeface="Arial" panose="020B0604020202020204" pitchFamily="34" charset="0"/>
              </a:defRPr>
            </a:lvl4pPr>
            <a:lvl5pPr marL="2057400" indent="-228600"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9pPr>
          </a:lstStyle>
          <a:p>
            <a:pPr>
              <a:buSzTx/>
              <a:buFont typeface="Wickenden Cafe NDP" pitchFamily="2" charset="0"/>
              <a:buChar char="!"/>
            </a:pPr>
            <a:r>
              <a:rPr lang="de-DE" altLang="de-DE" sz="2000" b="1"/>
              <a:t>Diese Folie wird im Anwendungsfall aus der Präsentation gelöscht und dient nur der internen Information</a:t>
            </a:r>
          </a:p>
        </p:txBody>
      </p:sp>
    </p:spTree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C9BE9A95-2E7A-4D8C-917B-A2911CCA15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3200"/>
              <a:t>Definition der Formate</a:t>
            </a:r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53462313-17B6-4F4F-A9BD-BEF84011EE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5900" y="1196975"/>
            <a:ext cx="3841750" cy="1541463"/>
          </a:xfrm>
        </p:spPr>
        <p:txBody>
          <a:bodyPr/>
          <a:lstStyle/>
          <a:p>
            <a:r>
              <a:rPr lang="de-DE" altLang="de-DE"/>
              <a:t>Ebene 1, Arial 24</a:t>
            </a:r>
          </a:p>
          <a:p>
            <a:pPr lvl="1"/>
            <a:r>
              <a:rPr lang="de-DE" altLang="de-DE"/>
              <a:t>Ebene 2, Arial 20</a:t>
            </a:r>
          </a:p>
          <a:p>
            <a:pPr lvl="2"/>
            <a:r>
              <a:rPr lang="de-DE" altLang="de-DE"/>
              <a:t>Ebene 3, Arial 18</a:t>
            </a:r>
          </a:p>
          <a:p>
            <a:pPr lvl="3"/>
            <a:r>
              <a:rPr lang="de-DE" altLang="de-DE"/>
              <a:t>Ebene 4, Arial 16</a:t>
            </a:r>
          </a:p>
        </p:txBody>
      </p:sp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9389A9F5-4A8F-451C-8AF2-4BA97CB6D5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  <p:sp>
        <p:nvSpPr>
          <p:cNvPr id="111620" name="Rectangle 4">
            <a:extLst>
              <a:ext uri="{FF2B5EF4-FFF2-40B4-BE49-F238E27FC236}">
                <a16:creationId xmlns:a16="http://schemas.microsoft.com/office/drawing/2014/main" id="{1B6F4F0C-1F48-47DB-BD22-0DAB45D06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838" y="3068638"/>
            <a:ext cx="8289925" cy="216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Font typeface="Arial Unicode MS" panose="020B0604020202020204" pitchFamily="34" charset="-128"/>
              <a:buChar char="￭"/>
              <a:defRPr sz="2400">
                <a:solidFill>
                  <a:srgbClr val="5F5F5F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 Unicode MS" panose="020B0604020202020204" pitchFamily="34" charset="-128"/>
              <a:buChar char="￭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 Unicode MS" panose="020B0604020202020204" pitchFamily="34" charset="-128"/>
              <a:buChar char="￭"/>
              <a:defRPr>
                <a:solidFill>
                  <a:srgbClr val="5F5F5F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 Unicode MS" panose="020B0604020202020204" pitchFamily="34" charset="-128"/>
              <a:buChar char="￭"/>
              <a:defRPr sz="1600">
                <a:solidFill>
                  <a:srgbClr val="5F5F5F"/>
                </a:solidFill>
                <a:latin typeface="Arial" panose="020B0604020202020204" pitchFamily="34" charset="0"/>
              </a:defRPr>
            </a:lvl4pPr>
            <a:lvl5pPr marL="2057400" indent="-228600"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9pPr>
          </a:lstStyle>
          <a:p>
            <a:pPr>
              <a:buSzTx/>
            </a:pPr>
            <a:r>
              <a:rPr lang="de-DE" altLang="de-DE" sz="1800" dirty="0"/>
              <a:t>Farbdefinition Rot: RGB 223 R, 0 G, 41 B</a:t>
            </a:r>
          </a:p>
          <a:p>
            <a:pPr>
              <a:buSzTx/>
            </a:pPr>
            <a:r>
              <a:rPr lang="de-DE" altLang="de-DE" sz="1800" dirty="0"/>
              <a:t>Aufzählungspunkte sollen beibehalten werden</a:t>
            </a:r>
          </a:p>
          <a:p>
            <a:pPr>
              <a:buSzTx/>
            </a:pPr>
            <a:r>
              <a:rPr lang="de-DE" altLang="de-DE" sz="1800" dirty="0"/>
              <a:t>Schriftart: Arial</a:t>
            </a:r>
          </a:p>
          <a:p>
            <a:pPr>
              <a:buSzTx/>
            </a:pPr>
            <a:r>
              <a:rPr lang="de-DE" altLang="de-DE" sz="1800" dirty="0" err="1"/>
              <a:t>Blendeffekt</a:t>
            </a:r>
            <a:r>
              <a:rPr lang="de-DE" altLang="de-DE" sz="1800" dirty="0"/>
              <a:t>: Wischen</a:t>
            </a:r>
          </a:p>
          <a:p>
            <a:pPr>
              <a:buSzTx/>
            </a:pPr>
            <a:r>
              <a:rPr lang="de-DE" altLang="de-DE" sz="1800" dirty="0"/>
              <a:t>Folienübergang: 1+2 = Horizontale Linien; Rest: von innen nach außen</a:t>
            </a:r>
          </a:p>
          <a:p>
            <a:pPr>
              <a:buSzTx/>
            </a:pPr>
            <a:endParaRPr lang="de-DE" altLang="de-DE" sz="2000" dirty="0"/>
          </a:p>
        </p:txBody>
      </p:sp>
      <p:sp>
        <p:nvSpPr>
          <p:cNvPr id="111621" name="Rectangle 5">
            <a:extLst>
              <a:ext uri="{FF2B5EF4-FFF2-40B4-BE49-F238E27FC236}">
                <a16:creationId xmlns:a16="http://schemas.microsoft.com/office/drawing/2014/main" id="{BF67492C-0A57-453B-ADA9-29AEE9E12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5486400"/>
            <a:ext cx="88566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buFont typeface="Arial Unicode MS" panose="020B0604020202020204" pitchFamily="34" charset="-128"/>
              <a:buChar char="￭"/>
              <a:defRPr sz="2400">
                <a:solidFill>
                  <a:srgbClr val="5F5F5F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 Unicode MS" panose="020B0604020202020204" pitchFamily="34" charset="-128"/>
              <a:buChar char="￭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 Unicode MS" panose="020B0604020202020204" pitchFamily="34" charset="-128"/>
              <a:buChar char="￭"/>
              <a:defRPr>
                <a:solidFill>
                  <a:srgbClr val="5F5F5F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 Unicode MS" panose="020B0604020202020204" pitchFamily="34" charset="-128"/>
              <a:buChar char="￭"/>
              <a:defRPr sz="1600">
                <a:solidFill>
                  <a:srgbClr val="5F5F5F"/>
                </a:solidFill>
                <a:latin typeface="Arial" panose="020B0604020202020204" pitchFamily="34" charset="0"/>
              </a:defRPr>
            </a:lvl4pPr>
            <a:lvl5pPr marL="2057400" indent="-228600"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9pPr>
          </a:lstStyle>
          <a:p>
            <a:pPr>
              <a:buSzTx/>
              <a:buFont typeface="Wickenden Cafe NDP" pitchFamily="2" charset="0"/>
              <a:buChar char="!"/>
            </a:pPr>
            <a:r>
              <a:rPr lang="de-DE" altLang="de-DE" b="1"/>
              <a:t>Diese Folie wird im Anwendungsfall aus der Präsentation gelöscht und dient nur der internen Information</a:t>
            </a:r>
          </a:p>
        </p:txBody>
      </p:sp>
      <p:sp>
        <p:nvSpPr>
          <p:cNvPr id="111622" name="Line 6">
            <a:extLst>
              <a:ext uri="{FF2B5EF4-FFF2-40B4-BE49-F238E27FC236}">
                <a16:creationId xmlns:a16="http://schemas.microsoft.com/office/drawing/2014/main" id="{D89C2DE4-C053-4590-89DA-E0F615E1BA8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388" y="2781300"/>
            <a:ext cx="8713787" cy="0"/>
          </a:xfrm>
          <a:prstGeom prst="line">
            <a:avLst/>
          </a:prstGeom>
          <a:noFill/>
          <a:ln w="25400">
            <a:solidFill>
              <a:srgbClr val="DF002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1623" name="Line 7">
            <a:extLst>
              <a:ext uri="{FF2B5EF4-FFF2-40B4-BE49-F238E27FC236}">
                <a16:creationId xmlns:a16="http://schemas.microsoft.com/office/drawing/2014/main" id="{3C3E851C-05BF-4AA9-83D4-124AA1CA98C3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388" y="5300663"/>
            <a:ext cx="8713787" cy="0"/>
          </a:xfrm>
          <a:prstGeom prst="line">
            <a:avLst/>
          </a:prstGeom>
          <a:noFill/>
          <a:ln w="25400">
            <a:solidFill>
              <a:srgbClr val="DF002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79C5EE-CDBE-4CFC-A213-42861309D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Wem sind sie wichtig?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A9E96E25-B8AE-47A8-968A-870A3CDD3A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4871116"/>
              </p:ext>
            </p:extLst>
          </p:nvPr>
        </p:nvGraphicFramePr>
        <p:xfrm>
          <a:off x="225425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EECD1E5-A999-4805-A0F5-A7890419CD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2E70AFC-F453-4EC7-8749-280D259DD295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123660" y="2866342"/>
            <a:ext cx="2216565" cy="128275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1C5B7A9A-DDCB-48DC-A598-C5974FD49401}"/>
              </a:ext>
            </a:extLst>
          </p:cNvPr>
          <p:cNvCxnSpPr>
            <a:cxnSpLocks/>
            <a:endCxn id="13" idx="1"/>
          </p:cNvCxnSpPr>
          <p:nvPr/>
        </p:nvCxnSpPr>
        <p:spPr bwMode="auto">
          <a:xfrm flipV="1">
            <a:off x="5116954" y="2723703"/>
            <a:ext cx="1506696" cy="97541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752354B1-A7EE-4BEF-8DB8-3B0EE97FFF66}"/>
              </a:ext>
            </a:extLst>
          </p:cNvPr>
          <p:cNvSpPr txBox="1"/>
          <p:nvPr/>
        </p:nvSpPr>
        <p:spPr>
          <a:xfrm>
            <a:off x="660016" y="2402559"/>
            <a:ext cx="2520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DE" dirty="0"/>
              <a:t>Zuverlässigkeit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F4FD95A-3B67-4F83-A4D3-F0F5C0CF72AF}"/>
              </a:ext>
            </a:extLst>
          </p:cNvPr>
          <p:cNvSpPr txBox="1"/>
          <p:nvPr/>
        </p:nvSpPr>
        <p:spPr>
          <a:xfrm>
            <a:off x="6623650" y="2492870"/>
            <a:ext cx="2520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DE" dirty="0"/>
              <a:t>Niedrige Laufzeit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46235A45-FFFB-4ECE-BED7-855392C47B1C}"/>
              </a:ext>
            </a:extLst>
          </p:cNvPr>
          <p:cNvCxnSpPr>
            <a:cxnSpLocks/>
          </p:cNvCxnSpPr>
          <p:nvPr/>
        </p:nvCxnSpPr>
        <p:spPr bwMode="auto">
          <a:xfrm>
            <a:off x="4340225" y="4797190"/>
            <a:ext cx="0" cy="1147461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6B9D5923-1007-4121-9402-80087064961D}"/>
              </a:ext>
            </a:extLst>
          </p:cNvPr>
          <p:cNvSpPr txBox="1"/>
          <p:nvPr/>
        </p:nvSpPr>
        <p:spPr>
          <a:xfrm>
            <a:off x="3180366" y="5910263"/>
            <a:ext cx="5274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DE" dirty="0"/>
              <a:t>Portierbarkeit &amp; Gute Dokumentation</a:t>
            </a:r>
          </a:p>
        </p:txBody>
      </p:sp>
    </p:spTree>
    <p:extLst>
      <p:ext uri="{BB962C8B-B14F-4D97-AF65-F5344CB8AC3E}">
        <p14:creationId xmlns:p14="http://schemas.microsoft.com/office/powerpoint/2010/main" val="333361266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8">
            <a:extLst>
              <a:ext uri="{FF2B5EF4-FFF2-40B4-BE49-F238E27FC236}">
                <a16:creationId xmlns:a16="http://schemas.microsoft.com/office/drawing/2014/main" id="{3E73B589-F3D6-411E-B61F-E436DE368AE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altLang="de-DE"/>
              <a:t>www.hilscher.com</a:t>
            </a:r>
            <a:endParaRPr lang="de-DE" altLang="de-DE" sz="1400">
              <a:solidFill>
                <a:schemeClr val="bg1"/>
              </a:solidFill>
            </a:endParaRPr>
          </a:p>
        </p:txBody>
      </p:sp>
      <p:pic>
        <p:nvPicPr>
          <p:cNvPr id="34818" name="Picture 2" descr="Logo">
            <a:extLst>
              <a:ext uri="{FF2B5EF4-FFF2-40B4-BE49-F238E27FC236}">
                <a16:creationId xmlns:a16="http://schemas.microsoft.com/office/drawing/2014/main" id="{C7288714-4EAC-4C9E-9BE4-B757EAF5F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333375"/>
            <a:ext cx="10795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821" name="Rectangle 5">
            <a:extLst>
              <a:ext uri="{FF2B5EF4-FFF2-40B4-BE49-F238E27FC236}">
                <a16:creationId xmlns:a16="http://schemas.microsoft.com/office/drawing/2014/main" id="{C94500B0-C324-42B8-9AF9-0CA5AEB49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251325"/>
            <a:ext cx="7848600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2500" b="1" dirty="0" err="1">
                <a:solidFill>
                  <a:schemeClr val="bg1"/>
                </a:solidFill>
              </a:rPr>
              <a:t>Topology</a:t>
            </a:r>
            <a:r>
              <a:rPr lang="de-DE" altLang="de-DE" sz="2500" b="1" dirty="0">
                <a:solidFill>
                  <a:schemeClr val="bg1"/>
                </a:solidFill>
              </a:rPr>
              <a:t>-Editor</a:t>
            </a:r>
            <a:endParaRPr lang="de-DE" altLang="de-DE" sz="1400" dirty="0">
              <a:solidFill>
                <a:schemeClr val="bg1"/>
              </a:solidFill>
            </a:endParaRPr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2C98D913-F42E-4853-ABC6-CEFB1163E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652963"/>
            <a:ext cx="72009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800" dirty="0">
                <a:solidFill>
                  <a:schemeClr val="bg1"/>
                </a:solidFill>
              </a:rPr>
              <a:t> (Module für Communication Studio)</a:t>
            </a:r>
            <a:endParaRPr lang="de-DE" altLang="de-DE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Ba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41" name="Rectangle 9">
            <a:extLst>
              <a:ext uri="{FF2B5EF4-FFF2-40B4-BE49-F238E27FC236}">
                <a16:creationId xmlns:a16="http://schemas.microsoft.com/office/drawing/2014/main" id="{126A23F9-01A1-4ACC-8588-1EF3A95480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3200"/>
              <a:t>Agenda</a:t>
            </a:r>
          </a:p>
        </p:txBody>
      </p:sp>
      <p:sp>
        <p:nvSpPr>
          <p:cNvPr id="351240" name="Rectangle 8">
            <a:extLst>
              <a:ext uri="{FF2B5EF4-FFF2-40B4-BE49-F238E27FC236}">
                <a16:creationId xmlns:a16="http://schemas.microsoft.com/office/drawing/2014/main" id="{F8295E80-8A5C-4944-8452-C6EC92C35A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1341438"/>
            <a:ext cx="8229600" cy="4525962"/>
          </a:xfrm>
          <a:noFill/>
          <a:ln/>
        </p:spPr>
        <p:txBody>
          <a:bodyPr/>
          <a:lstStyle/>
          <a:p>
            <a:r>
              <a:rPr lang="de-DE" altLang="de-DE" dirty="0"/>
              <a:t>Einleitung</a:t>
            </a:r>
          </a:p>
          <a:p>
            <a:r>
              <a:rPr lang="de-DE" altLang="de-DE" dirty="0"/>
              <a:t>Wissensbasis-Seite</a:t>
            </a:r>
          </a:p>
          <a:p>
            <a:pPr lvl="1"/>
            <a:r>
              <a:rPr lang="de-DE" altLang="de-DE" dirty="0"/>
              <a:t>Öffentlicher Arbeitsbereich</a:t>
            </a:r>
          </a:p>
          <a:p>
            <a:pPr lvl="1"/>
            <a:r>
              <a:rPr lang="de-DE" altLang="de-DE" dirty="0"/>
              <a:t>Versteckter Arbeitsbereich</a:t>
            </a:r>
          </a:p>
          <a:p>
            <a:r>
              <a:rPr lang="de-DE" altLang="de-DE" dirty="0"/>
              <a:t>Dokumentation</a:t>
            </a:r>
          </a:p>
          <a:p>
            <a:pPr lvl="1"/>
            <a:r>
              <a:rPr lang="de-DE" altLang="de-DE" dirty="0"/>
              <a:t>Wiki</a:t>
            </a:r>
          </a:p>
          <a:p>
            <a:pPr lvl="1"/>
            <a:r>
              <a:rPr lang="de-DE" altLang="de-DE" dirty="0" err="1"/>
              <a:t>Discussion</a:t>
            </a:r>
            <a:r>
              <a:rPr lang="de-DE" altLang="de-DE" dirty="0"/>
              <a:t> Groups</a:t>
            </a:r>
          </a:p>
          <a:p>
            <a:r>
              <a:rPr lang="de-DE" altLang="de-DE" dirty="0" err="1"/>
              <a:t>Issue</a:t>
            </a:r>
            <a:r>
              <a:rPr lang="de-DE" altLang="de-DE" dirty="0"/>
              <a:t> Tracking</a:t>
            </a:r>
          </a:p>
          <a:p>
            <a:r>
              <a:rPr lang="de-DE" altLang="de-DE" dirty="0"/>
              <a:t>Ausblick</a:t>
            </a:r>
          </a:p>
          <a:p>
            <a:endParaRPr lang="de-DE" altLang="de-DE" dirty="0"/>
          </a:p>
          <a:p>
            <a:endParaRPr lang="de-DE" altLang="de-DE" dirty="0"/>
          </a:p>
        </p:txBody>
      </p:sp>
      <p:sp>
        <p:nvSpPr>
          <p:cNvPr id="5" name="Fußzeilenplatzhalter 3">
            <a:extLst>
              <a:ext uri="{FF2B5EF4-FFF2-40B4-BE49-F238E27FC236}">
                <a16:creationId xmlns:a16="http://schemas.microsoft.com/office/drawing/2014/main" id="{3BA45EDE-1E35-469F-A456-F7FE731D25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  <p:sp>
        <p:nvSpPr>
          <p:cNvPr id="351236" name="Rectangle 4">
            <a:extLst>
              <a:ext uri="{FF2B5EF4-FFF2-40B4-BE49-F238E27FC236}">
                <a16:creationId xmlns:a16="http://schemas.microsoft.com/office/drawing/2014/main" id="{1CEE4341-C49E-4CD9-A383-66B9979D7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308725"/>
            <a:ext cx="39528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1FD5F58C-1747-4EAD-9224-97DE680253B3}" type="slidenum">
              <a:rPr lang="de-DE" altLang="de-DE" sz="1100" b="1">
                <a:solidFill>
                  <a:schemeClr val="bg1"/>
                </a:solidFill>
              </a:rPr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de-DE" altLang="de-DE" sz="11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1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51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51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51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512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512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512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512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512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4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7438223"/>
              </p:ext>
            </p:extLst>
          </p:nvPr>
        </p:nvGraphicFramePr>
        <p:xfrm>
          <a:off x="225425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56186032-0737-4A18-9105-80D75052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Einleitung: Motivation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DDAEDC-F6B3-41EA-AC45-03E1D287DD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  <p:sp>
        <p:nvSpPr>
          <p:cNvPr id="8" name="Ellipse 7"/>
          <p:cNvSpPr/>
          <p:nvPr/>
        </p:nvSpPr>
        <p:spPr bwMode="auto">
          <a:xfrm>
            <a:off x="4499990" y="4437140"/>
            <a:ext cx="3527998" cy="1224170"/>
          </a:xfrm>
          <a:prstGeom prst="ellipse">
            <a:avLst/>
          </a:prstGeom>
          <a:noFill/>
          <a:ln w="22225">
            <a:solidFill>
              <a:srgbClr val="DF0029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0029"/>
              </a:buClr>
              <a:buSzPct val="140000"/>
              <a:buFont typeface="Wingdings" panose="05000000000000000000" pitchFamily="2" charset="2"/>
              <a:buChar char="§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69089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3B93B31-32D8-4416-A261-5CA14FC031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E3B93B31-32D8-4416-A261-5CA14FC031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6FD48F7-713A-4886-A2F9-3EC26972A1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dgm id="{16FD48F7-713A-4886-A2F9-3EC26972A1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73ECFB5-00D3-479A-A6EE-EFEEE6AAFC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graphicEl>
                                              <a:dgm id="{773ECFB5-00D3-479A-A6EE-EFEEE6AAFC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ACF08B4-CC41-4B4C-8B10-6FC9392333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graphicEl>
                                              <a:dgm id="{DACF08B4-CC41-4B4C-8B10-6FC9392333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Einleitung: Ziele</a:t>
            </a:r>
            <a:endParaRPr lang="en-US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5467646"/>
              </p:ext>
            </p:extLst>
          </p:nvPr>
        </p:nvGraphicFramePr>
        <p:xfrm>
          <a:off x="1174009" y="1124680"/>
          <a:ext cx="6782461" cy="2448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5293" y="3573020"/>
            <a:ext cx="4111338" cy="2276475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6732300" y="1455125"/>
            <a:ext cx="19442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SPMP</a:t>
            </a:r>
          </a:p>
          <a:p>
            <a:r>
              <a:rPr lang="de-DE" dirty="0"/>
              <a:t>RAD</a:t>
            </a:r>
          </a:p>
          <a:p>
            <a:r>
              <a:rPr lang="de-DE" dirty="0"/>
              <a:t>SDD</a:t>
            </a:r>
          </a:p>
          <a:p>
            <a:r>
              <a:rPr lang="de-DE" dirty="0"/>
              <a:t>ODD</a:t>
            </a:r>
          </a:p>
          <a:p>
            <a:r>
              <a:rPr lang="de-DE" dirty="0"/>
              <a:t>TM</a:t>
            </a:r>
          </a:p>
          <a:p>
            <a:r>
              <a:rPr lang="de-DE" dirty="0"/>
              <a:t>UM</a:t>
            </a:r>
            <a:endParaRPr lang="en-US" dirty="0"/>
          </a:p>
        </p:txBody>
      </p:sp>
      <p:sp>
        <p:nvSpPr>
          <p:cNvPr id="6" name="Ellipse 5"/>
          <p:cNvSpPr/>
          <p:nvPr/>
        </p:nvSpPr>
        <p:spPr bwMode="auto">
          <a:xfrm>
            <a:off x="6732300" y="2348850"/>
            <a:ext cx="1224170" cy="360050"/>
          </a:xfrm>
          <a:prstGeom prst="ellipse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0029"/>
              </a:buClr>
              <a:buSzPct val="140000"/>
              <a:buFont typeface="Wingdings" panose="05000000000000000000" pitchFamily="2" charset="2"/>
              <a:buChar char="§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1822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6E3E58E-4D97-4302-A17C-EC20E70E37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66E3E58E-4D97-4302-A17C-EC20E70E37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1E145C4-BD38-4E1E-9C41-61BC097FBF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1E145C4-BD38-4E1E-9C41-61BC097FBF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6519F0-1962-4C80-8270-C18D050C6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509588"/>
            <a:ext cx="7777163" cy="417512"/>
          </a:xfrm>
        </p:spPr>
        <p:txBody>
          <a:bodyPr/>
          <a:lstStyle/>
          <a:p>
            <a:r>
              <a:rPr lang="de-DE" dirty="0"/>
              <a:t>Wissensbasis-Seite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4F03DB2-6D3D-4BAC-8E38-FE7519CF9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510" y="2588418"/>
            <a:ext cx="819150" cy="1047750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3A7109D-9B55-4B49-A219-AF5F1BA9B4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CE12AFF9-673E-4FBD-A0FC-0D27AD3DC46D}"/>
              </a:ext>
            </a:extLst>
          </p:cNvPr>
          <p:cNvSpPr/>
          <p:nvPr/>
        </p:nvSpPr>
        <p:spPr bwMode="auto">
          <a:xfrm>
            <a:off x="3131800" y="1412720"/>
            <a:ext cx="2160300" cy="936130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0029"/>
              </a:buClr>
              <a:buSzPct val="140000"/>
              <a:buFont typeface="Wingdings" panose="05000000000000000000" pitchFamily="2" charset="2"/>
              <a:buChar char="§"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9198415-7EEC-4D59-8290-C700E9A4F1FE}"/>
              </a:ext>
            </a:extLst>
          </p:cNvPr>
          <p:cNvSpPr txBox="1"/>
          <p:nvPr/>
        </p:nvSpPr>
        <p:spPr>
          <a:xfrm>
            <a:off x="624970" y="3572465"/>
            <a:ext cx="1656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DE" dirty="0"/>
              <a:t>Entwickler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69A6723B-5364-4A5E-B6EB-BBAE00CBD454}"/>
              </a:ext>
            </a:extLst>
          </p:cNvPr>
          <p:cNvSpPr/>
          <p:nvPr/>
        </p:nvSpPr>
        <p:spPr bwMode="auto">
          <a:xfrm>
            <a:off x="2699740" y="1412720"/>
            <a:ext cx="3168440" cy="417512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0029"/>
              </a:buClr>
              <a:buSzPct val="140000"/>
              <a:buFont typeface="Wingdings" panose="05000000000000000000" pitchFamily="2" charset="2"/>
              <a:buChar char="§"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5" name="Diagramm 34">
            <a:extLst>
              <a:ext uri="{FF2B5EF4-FFF2-40B4-BE49-F238E27FC236}">
                <a16:creationId xmlns:a16="http://schemas.microsoft.com/office/drawing/2014/main" id="{65AAA45C-4E0A-47B6-A79D-9F36686E73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5919608"/>
              </p:ext>
            </p:extLst>
          </p:nvPr>
        </p:nvGraphicFramePr>
        <p:xfrm>
          <a:off x="2843760" y="1412719"/>
          <a:ext cx="2880000" cy="144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Grafik 10">
            <a:extLst>
              <a:ext uri="{FF2B5EF4-FFF2-40B4-BE49-F238E27FC236}">
                <a16:creationId xmlns:a16="http://schemas.microsoft.com/office/drawing/2014/main" id="{6634604B-F6C0-476E-BCB2-A87D6497D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725" y="2576851"/>
            <a:ext cx="819150" cy="1047750"/>
          </a:xfrm>
          <a:prstGeom prst="rect">
            <a:avLst/>
          </a:prstGeom>
          <a:solidFill>
            <a:srgbClr val="DF0029"/>
          </a:solidFill>
        </p:spPr>
      </p:pic>
      <p:graphicFrame>
        <p:nvGraphicFramePr>
          <p:cNvPr id="34" name="Diagramm 33">
            <a:extLst>
              <a:ext uri="{FF2B5EF4-FFF2-40B4-BE49-F238E27FC236}">
                <a16:creationId xmlns:a16="http://schemas.microsoft.com/office/drawing/2014/main" id="{C4007DD1-3BC2-400C-A5CC-E289EE20D6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7381550"/>
              </p:ext>
            </p:extLst>
          </p:nvPr>
        </p:nvGraphicFramePr>
        <p:xfrm>
          <a:off x="2843760" y="4872187"/>
          <a:ext cx="2880400" cy="144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2B214F25-8DD4-487E-8D44-AC5D89CB0177}"/>
              </a:ext>
            </a:extLst>
          </p:cNvPr>
          <p:cNvCxnSpPr>
            <a:cxnSpLocks/>
          </p:cNvCxnSpPr>
          <p:nvPr/>
        </p:nvCxnSpPr>
        <p:spPr bwMode="auto">
          <a:xfrm flipV="1">
            <a:off x="1862660" y="1988800"/>
            <a:ext cx="981100" cy="664440"/>
          </a:xfrm>
          <a:prstGeom prst="straightConnector1">
            <a:avLst/>
          </a:prstGeom>
          <a:noFill/>
          <a:ln>
            <a:noFill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8214AE4E-B962-476E-833E-521C7947BA35}"/>
              </a:ext>
            </a:extLst>
          </p:cNvPr>
          <p:cNvCxnSpPr>
            <a:cxnSpLocks/>
          </p:cNvCxnSpPr>
          <p:nvPr/>
        </p:nvCxnSpPr>
        <p:spPr bwMode="auto">
          <a:xfrm flipV="1">
            <a:off x="2150700" y="1974549"/>
            <a:ext cx="693060" cy="581947"/>
          </a:xfrm>
          <a:prstGeom prst="straightConnector1">
            <a:avLst/>
          </a:prstGeom>
          <a:noFill/>
          <a:ln>
            <a:noFill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01238046-DCFF-43F0-9B9F-85F9D3E195A4}"/>
              </a:ext>
            </a:extLst>
          </p:cNvPr>
          <p:cNvCxnSpPr>
            <a:cxnSpLocks/>
          </p:cNvCxnSpPr>
          <p:nvPr/>
        </p:nvCxnSpPr>
        <p:spPr bwMode="auto">
          <a:xfrm>
            <a:off x="1763610" y="4049041"/>
            <a:ext cx="1080150" cy="808235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CA3B20CF-DA1F-4094-928F-D6BDBBB10FCE}"/>
              </a:ext>
            </a:extLst>
          </p:cNvPr>
          <p:cNvCxnSpPr>
            <a:cxnSpLocks/>
          </p:cNvCxnSpPr>
          <p:nvPr/>
        </p:nvCxnSpPr>
        <p:spPr bwMode="auto">
          <a:xfrm flipV="1">
            <a:off x="1718640" y="1888637"/>
            <a:ext cx="981100" cy="660617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3D778A39-1FDA-465C-8D6C-130EAE1C077C}"/>
              </a:ext>
            </a:extLst>
          </p:cNvPr>
          <p:cNvSpPr txBox="1"/>
          <p:nvPr/>
        </p:nvSpPr>
        <p:spPr>
          <a:xfrm>
            <a:off x="6444260" y="3548212"/>
            <a:ext cx="1656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DE" dirty="0"/>
              <a:t>Kunde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1E92531-85C5-456D-BCE4-5C6108FDD87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867781" y="1875146"/>
            <a:ext cx="864219" cy="67410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0111470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5" grpId="0">
        <p:bldAsOne/>
      </p:bldGraphic>
      <p:bldGraphic spid="3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4132DB-CBDB-4FF0-9F95-8800FDECF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Wissensbasis: Public Workspace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C546DF-BC63-42E7-BFF2-77E0955CE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Public Workspace</a:t>
            </a:r>
          </a:p>
          <a:p>
            <a:pPr lvl="1"/>
            <a:r>
              <a:rPr lang="en-US" dirty="0"/>
              <a:t>Description </a:t>
            </a:r>
          </a:p>
          <a:p>
            <a:pPr lvl="1"/>
            <a:r>
              <a:rPr lang="en-US" dirty="0"/>
              <a:t>Features</a:t>
            </a:r>
          </a:p>
          <a:p>
            <a:pPr lvl="1"/>
            <a:r>
              <a:rPr lang="en-US" dirty="0"/>
              <a:t>Requirements</a:t>
            </a:r>
          </a:p>
          <a:p>
            <a:pPr lvl="1"/>
            <a:r>
              <a:rPr lang="en-US" dirty="0"/>
              <a:t>Version History </a:t>
            </a:r>
          </a:p>
          <a:p>
            <a:pPr lvl="1"/>
            <a:r>
              <a:rPr lang="en-US" dirty="0"/>
              <a:t>Road map</a:t>
            </a:r>
          </a:p>
          <a:p>
            <a:pPr lvl="1"/>
            <a:r>
              <a:rPr lang="en-US" dirty="0"/>
              <a:t>FAQ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23FC681-B339-4164-8EB4-974C29EB24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370070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435F02-846C-4E9A-9FDE-FCF77DE49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Wissensbasis: Hidden Workspace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35EFCB-B978-4CB0-B28F-0EA4AC236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Hidden Workspace</a:t>
            </a:r>
          </a:p>
          <a:p>
            <a:pPr lvl="1"/>
            <a:r>
              <a:rPr lang="en-US" dirty="0"/>
              <a:t>Wiki</a:t>
            </a:r>
          </a:p>
          <a:p>
            <a:pPr lvl="2"/>
            <a:r>
              <a:rPr lang="en-US" dirty="0"/>
              <a:t>What is Topology-Editor? (Screenshots)</a:t>
            </a:r>
          </a:p>
          <a:p>
            <a:pPr lvl="2"/>
            <a:r>
              <a:rPr lang="de-DE" dirty="0"/>
              <a:t>SDD</a:t>
            </a:r>
          </a:p>
          <a:p>
            <a:pPr lvl="2"/>
            <a:r>
              <a:rPr lang="en-US" dirty="0"/>
              <a:t>Tech Stacks</a:t>
            </a:r>
          </a:p>
          <a:p>
            <a:pPr lvl="1"/>
            <a:r>
              <a:rPr lang="en-US" dirty="0" err="1"/>
              <a:t>Howtos</a:t>
            </a:r>
            <a:endParaRPr lang="en-US" dirty="0"/>
          </a:p>
          <a:p>
            <a:pPr lvl="2"/>
            <a:r>
              <a:rPr lang="de-DE" dirty="0"/>
              <a:t>Repository</a:t>
            </a:r>
            <a:endParaRPr lang="en-US" dirty="0"/>
          </a:p>
          <a:p>
            <a:pPr lvl="2"/>
            <a:r>
              <a:rPr lang="de-DE" dirty="0" err="1"/>
              <a:t>Issue</a:t>
            </a:r>
            <a:r>
              <a:rPr lang="de-DE" dirty="0"/>
              <a:t> Tracking</a:t>
            </a:r>
            <a:endParaRPr lang="en-US" dirty="0"/>
          </a:p>
          <a:p>
            <a:pPr lvl="2"/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start</a:t>
            </a:r>
            <a:endParaRPr lang="de-DE" dirty="0"/>
          </a:p>
          <a:p>
            <a:pPr lvl="1"/>
            <a:r>
              <a:rPr lang="de-DE" dirty="0" err="1"/>
              <a:t>Proposals</a:t>
            </a:r>
            <a:endParaRPr lang="en-US" dirty="0"/>
          </a:p>
          <a:p>
            <a:pPr lvl="1"/>
            <a:r>
              <a:rPr lang="en-US" dirty="0"/>
              <a:t>FAQ</a:t>
            </a:r>
            <a:endParaRPr lang="de-DE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0A4591-255A-436E-9282-9F534856B7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25744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435F02-846C-4E9A-9FDE-FCF77DE49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Wiki: SDD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35EFCB-B978-4CB0-B28F-0EA4AC236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  <a:p>
            <a:r>
              <a:rPr lang="de-DE" dirty="0"/>
              <a:t>Design-Übersicht</a:t>
            </a:r>
          </a:p>
          <a:p>
            <a:r>
              <a:rPr lang="de-DE" dirty="0"/>
              <a:t>System-Architektur</a:t>
            </a:r>
          </a:p>
          <a:p>
            <a:pPr lvl="1"/>
            <a:r>
              <a:rPr lang="de-DE" dirty="0"/>
              <a:t>Beschreibung der Schnittstellen des Systems</a:t>
            </a:r>
          </a:p>
          <a:p>
            <a:r>
              <a:rPr lang="de-DE" dirty="0"/>
              <a:t>Detailbeschreibung der Komponenten</a:t>
            </a:r>
          </a:p>
          <a:p>
            <a:r>
              <a:rPr lang="de-DE" dirty="0"/>
              <a:t>Benutzerschnittstelle (UI)</a:t>
            </a:r>
          </a:p>
          <a:p>
            <a:endParaRPr lang="de-DE" dirty="0"/>
          </a:p>
          <a:p>
            <a:endParaRPr lang="en-US" dirty="0"/>
          </a:p>
          <a:p>
            <a:pPr marL="457200" lvl="1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0A4591-255A-436E-9282-9F534856B7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936119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Hilscher ppt 2012">
  <a:themeElements>
    <a:clrScheme name="Hilscher ppt 201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Hilscher ppt 201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DF0029"/>
        </a:solidFill>
        <a:ln>
          <a:noFill/>
        </a:ln>
        <a:effectLst/>
        <a:ex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>
          <a:buNone/>
          <a:defRPr b="1" dirty="0" err="1" smtClean="0">
            <a:solidFill>
              <a:schemeClr val="tx1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DF0029"/>
          </a:buClr>
          <a:buSzPct val="140000"/>
          <a:buFont typeface="Wingdings" panose="05000000000000000000" pitchFamily="2" charset="2"/>
          <a:buChar char="§"/>
          <a:tabLst/>
          <a:defRPr kumimoji="0" lang="de-DE" altLang="de-DE" sz="2400" b="0" i="0" u="none" strike="noStrike" cap="none" normalizeH="0" baseline="0" smtClean="0">
            <a:ln>
              <a:noFill/>
            </a:ln>
            <a:solidFill>
              <a:srgbClr val="5F5F5F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Hilscher ppt 201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lscher ppt 201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lscher ppt 201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lscher ppt 201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lscher ppt 201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lscher ppt 201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lscher ppt 201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lscher ppt 201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lscher ppt 201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lscher ppt 201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lscher ppt 201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lscher ppt 201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817</Words>
  <Application>Microsoft Office PowerPoint</Application>
  <PresentationFormat>Bildschirmpräsentation (4:3)</PresentationFormat>
  <Paragraphs>204</Paragraphs>
  <Slides>15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Arial Unicode MS</vt:lpstr>
      <vt:lpstr>Arial</vt:lpstr>
      <vt:lpstr>Wickenden Cafe NDP</vt:lpstr>
      <vt:lpstr>Wingdings</vt:lpstr>
      <vt:lpstr>Hilscher ppt 2012</vt:lpstr>
      <vt:lpstr>PowerPoint-Präsentation</vt:lpstr>
      <vt:lpstr>PowerPoint-Präsentation</vt:lpstr>
      <vt:lpstr>Agenda</vt:lpstr>
      <vt:lpstr>Einleitung: Motivation</vt:lpstr>
      <vt:lpstr>Einleitung: Ziele</vt:lpstr>
      <vt:lpstr>Wissensbasis-Seite</vt:lpstr>
      <vt:lpstr>Wissensbasis: Public Workspace</vt:lpstr>
      <vt:lpstr>Wissensbasis: Hidden Workspace</vt:lpstr>
      <vt:lpstr>Wiki: SDD</vt:lpstr>
      <vt:lpstr>Wiki: SDD</vt:lpstr>
      <vt:lpstr>Wiki: SDD</vt:lpstr>
      <vt:lpstr>PowerPoint-Präsentation</vt:lpstr>
      <vt:lpstr>Anwendung der Vorlage</vt:lpstr>
      <vt:lpstr>Definition der Formate</vt:lpstr>
      <vt:lpstr>Wem sind sie wichtig?</vt:lpstr>
    </vt:vector>
  </TitlesOfParts>
  <Company>Hilscher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Ghislain ZEUS</dc:creator>
  <cp:lastModifiedBy>Ghislain Zeleu</cp:lastModifiedBy>
  <cp:revision>131</cp:revision>
  <dcterms:created xsi:type="dcterms:W3CDTF">2012-05-09T09:21:23Z</dcterms:created>
  <dcterms:modified xsi:type="dcterms:W3CDTF">2018-09-12T22:22:07Z</dcterms:modified>
</cp:coreProperties>
</file>