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D9C756"/>
    <a:srgbClr val="8FD6BD"/>
    <a:srgbClr val="BE531C"/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14" autoAdjust="0"/>
  </p:normalViewPr>
  <p:slideViewPr>
    <p:cSldViewPr showGuides="1">
      <p:cViewPr>
        <p:scale>
          <a:sx n="116" d="100"/>
          <a:sy n="116" d="100"/>
        </p:scale>
        <p:origin x="10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26.04.2018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26.04.2018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mtClean="0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26.04.2018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Darstellung der Topologie eines industriellen Kommunikationsnetzwerks </a:t>
            </a:r>
          </a:p>
          <a:p>
            <a:pPr>
              <a:spcBef>
                <a:spcPct val="0"/>
              </a:spcBef>
            </a:pP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10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5848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8</Words>
  <Application>Microsoft Office PowerPoint</Application>
  <PresentationFormat>Bildschirmpräsentation (4:3)</PresentationFormat>
  <Paragraphs>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Ghislain Zeleu</dc:creator>
  <cp:lastModifiedBy>Ghislain Zeleu</cp:lastModifiedBy>
  <cp:revision>1</cp:revision>
  <dcterms:created xsi:type="dcterms:W3CDTF">2018-04-26T14:31:59Z</dcterms:created>
  <dcterms:modified xsi:type="dcterms:W3CDTF">2018-04-26T14:33:53Z</dcterms:modified>
</cp:coreProperties>
</file>