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8" r:id="rId11"/>
    <p:sldId id="269" r:id="rId12"/>
    <p:sldId id="259" r:id="rId13"/>
    <p:sldId id="257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7" r:id="rId2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Solution Explorer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</a:t>
                      </a:r>
                      <a:r>
                        <a:rPr lang="de-D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  <a:endParaRPr lang="de-DE" sz="1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  <a:endParaRPr lang="de-DE" sz="1000" dirty="0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  <a:endParaRPr lang="de-DE" sz="1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  <a:endParaRPr lang="de-DE" sz="10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  <a:endParaRPr lang="de-DE" sz="10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  <a:endParaRPr lang="de-DE" sz="1000" dirty="0"/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  <a:endParaRPr lang="de-DE" sz="10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188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96</cp:revision>
  <cp:lastPrinted>2018-03-28T09:16:04Z</cp:lastPrinted>
  <dcterms:created xsi:type="dcterms:W3CDTF">2018-02-20T13:13:04Z</dcterms:created>
  <dcterms:modified xsi:type="dcterms:W3CDTF">2018-06-26T14:25:24Z</dcterms:modified>
</cp:coreProperties>
</file>