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6" r:id="rId4"/>
    <p:sldId id="263" r:id="rId5"/>
    <p:sldId id="264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66"/>
            <p14:sldId id="263"/>
            <p14:sldId id="264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41" autoAdjust="0"/>
  </p:normalViewPr>
  <p:slideViewPr>
    <p:cSldViewPr snapToGrid="0">
      <p:cViewPr varScale="1">
        <p:scale>
          <a:sx n="63" d="100"/>
          <a:sy n="63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5523E-110E-4A25-8D29-C001E935F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76BBF00-7223-46A2-8341-F62F732BE5E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>
          <a:noFill/>
        </a:ln>
      </dgm:spPr>
      <dgm:t>
        <a:bodyPr/>
        <a:lstStyle/>
        <a:p>
          <a:r>
            <a:rPr lang="de-DE" dirty="0">
              <a:ln>
                <a:solidFill>
                  <a:srgbClr val="00B0F0"/>
                </a:solidFill>
              </a:ln>
            </a:rPr>
            <a:t>Assembly</a:t>
          </a:r>
        </a:p>
      </dgm:t>
    </dgm:pt>
    <dgm:pt modelId="{6B80106C-F270-4B86-B905-949412DACF5D}" type="parTrans" cxnId="{342B8E99-8344-4F20-8586-600BB20F7186}">
      <dgm:prSet/>
      <dgm:spPr/>
      <dgm:t>
        <a:bodyPr/>
        <a:lstStyle/>
        <a:p>
          <a:endParaRPr lang="de-DE"/>
        </a:p>
      </dgm:t>
    </dgm:pt>
    <dgm:pt modelId="{46C1C585-BEBC-46A0-9C3D-81EF88BEBB12}" type="sibTrans" cxnId="{342B8E99-8344-4F20-8586-600BB20F7186}">
      <dgm:prSet/>
      <dgm:spPr/>
      <dgm:t>
        <a:bodyPr/>
        <a:lstStyle/>
        <a:p>
          <a:endParaRPr lang="de-DE"/>
        </a:p>
      </dgm:t>
    </dgm:pt>
    <dgm:pt modelId="{F7EED3C4-5CC6-48DB-9730-B56A80876E2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33A3D70-C444-43AE-8ED8-DE6ADE20C150}" type="parTrans" cxnId="{6AAA5B75-2AB3-4505-97BF-BF2620729C3A}">
      <dgm:prSet/>
      <dgm:spPr/>
      <dgm:t>
        <a:bodyPr/>
        <a:lstStyle/>
        <a:p>
          <a:endParaRPr lang="de-DE"/>
        </a:p>
      </dgm:t>
    </dgm:pt>
    <dgm:pt modelId="{9865F51F-C708-478E-A04B-7FE7903E1300}" type="sibTrans" cxnId="{6AAA5B75-2AB3-4505-97BF-BF2620729C3A}">
      <dgm:prSet/>
      <dgm:spPr/>
      <dgm:t>
        <a:bodyPr/>
        <a:lstStyle/>
        <a:p>
          <a:endParaRPr lang="de-DE"/>
        </a:p>
      </dgm:t>
    </dgm:pt>
    <dgm:pt modelId="{F2E1B1FF-B40A-41BC-84AA-BB8766E7AE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B9AE1AA-D7D2-41B3-8475-D215B90F0553}" type="parTrans" cxnId="{4FFA4062-AB99-4477-A636-D5C73ACD9443}">
      <dgm:prSet/>
      <dgm:spPr/>
      <dgm:t>
        <a:bodyPr/>
        <a:lstStyle/>
        <a:p>
          <a:endParaRPr lang="de-DE"/>
        </a:p>
      </dgm:t>
    </dgm:pt>
    <dgm:pt modelId="{811AB0D6-B639-4DCE-84FB-0C4D93F6380B}" type="sibTrans" cxnId="{4FFA4062-AB99-4477-A636-D5C73ACD9443}">
      <dgm:prSet/>
      <dgm:spPr/>
      <dgm:t>
        <a:bodyPr/>
        <a:lstStyle/>
        <a:p>
          <a:endParaRPr lang="de-DE"/>
        </a:p>
      </dgm:t>
    </dgm:pt>
    <dgm:pt modelId="{10097DB4-0A26-4C67-872E-7EE22683426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DF5FB4E4-1D1B-4FB7-8B3C-62487CB94609}" type="parTrans" cxnId="{9993E56E-2CCC-47D8-B73E-40930874530E}">
      <dgm:prSet/>
      <dgm:spPr/>
      <dgm:t>
        <a:bodyPr/>
        <a:lstStyle/>
        <a:p>
          <a:endParaRPr lang="de-DE"/>
        </a:p>
      </dgm:t>
    </dgm:pt>
    <dgm:pt modelId="{9FA70F8A-373C-4483-9881-1EBF9985A7ED}" type="sibTrans" cxnId="{9993E56E-2CCC-47D8-B73E-40930874530E}">
      <dgm:prSet/>
      <dgm:spPr/>
      <dgm:t>
        <a:bodyPr/>
        <a:lstStyle/>
        <a:p>
          <a:endParaRPr lang="de-DE"/>
        </a:p>
      </dgm:t>
    </dgm:pt>
    <dgm:pt modelId="{4110F276-A0CD-436E-8DDA-771645FA5E17}">
      <dgm:prSet phldrT="[Text]"/>
      <dgm:spPr/>
      <dgm:t>
        <a:bodyPr/>
        <a:lstStyle/>
        <a:p>
          <a:r>
            <a:rPr lang="de-DE" dirty="0"/>
            <a:t>Assembly</a:t>
          </a:r>
        </a:p>
      </dgm:t>
    </dgm:pt>
    <dgm:pt modelId="{CB82AEF1-60FD-4F88-A7F1-FC1BABE25D4D}" type="parTrans" cxnId="{54FFC208-FB9F-4CEF-B9A0-D6137DCC252D}">
      <dgm:prSet/>
      <dgm:spPr/>
      <dgm:t>
        <a:bodyPr/>
        <a:lstStyle/>
        <a:p>
          <a:endParaRPr lang="de-DE"/>
        </a:p>
      </dgm:t>
    </dgm:pt>
    <dgm:pt modelId="{1CED28F7-E7C1-44DC-A111-D5E823BE7FFF}" type="sibTrans" cxnId="{54FFC208-FB9F-4CEF-B9A0-D6137DCC252D}">
      <dgm:prSet/>
      <dgm:spPr/>
      <dgm:t>
        <a:bodyPr/>
        <a:lstStyle/>
        <a:p>
          <a:endParaRPr lang="de-DE"/>
        </a:p>
      </dgm:t>
    </dgm:pt>
    <dgm:pt modelId="{5FA2B896-B34C-4173-BAC0-EC143FB068F7}" type="pres">
      <dgm:prSet presAssocID="{5F15523E-110E-4A25-8D29-C001E935F915}" presName="diagram" presStyleCnt="0">
        <dgm:presLayoutVars>
          <dgm:dir/>
          <dgm:resizeHandles val="exact"/>
        </dgm:presLayoutVars>
      </dgm:prSet>
      <dgm:spPr/>
    </dgm:pt>
    <dgm:pt modelId="{A126A5D3-B921-416E-99E8-40B4FCF9971A}" type="pres">
      <dgm:prSet presAssocID="{A76BBF00-7223-46A2-8341-F62F732BE5E9}" presName="node" presStyleLbl="node1" presStyleIdx="0" presStyleCnt="5" custAng="0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81D0D36-B29E-4AA4-8385-E07438318648}" type="pres">
      <dgm:prSet presAssocID="{46C1C585-BEBC-46A0-9C3D-81EF88BEBB12}" presName="sibTrans" presStyleCnt="0"/>
      <dgm:spPr/>
    </dgm:pt>
    <dgm:pt modelId="{10B3F426-542D-4885-B3CA-E0B8F3E15704}" type="pres">
      <dgm:prSet presAssocID="{F7EED3C4-5CC6-48DB-9730-B56A80876E21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2B1581B-28D6-4BAB-B617-B198BD0370D0}" type="pres">
      <dgm:prSet presAssocID="{9865F51F-C708-478E-A04B-7FE7903E1300}" presName="sibTrans" presStyleCnt="0"/>
      <dgm:spPr/>
    </dgm:pt>
    <dgm:pt modelId="{D513890E-E6A6-4F34-B7FA-442470CE85DB}" type="pres">
      <dgm:prSet presAssocID="{F2E1B1FF-B40A-41BC-84AA-BB8766E7AE28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B3A77F6-4207-4BD6-9905-C068CE2E3D69}" type="pres">
      <dgm:prSet presAssocID="{811AB0D6-B639-4DCE-84FB-0C4D93F6380B}" presName="sibTrans" presStyleCnt="0"/>
      <dgm:spPr/>
    </dgm:pt>
    <dgm:pt modelId="{894B1BEF-2A4A-4B9A-AC6C-752B7614B88C}" type="pres">
      <dgm:prSet presAssocID="{10097DB4-0A26-4C67-872E-7EE2268342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35E6B2C-3173-434D-8437-115B6B2E6F73}" type="pres">
      <dgm:prSet presAssocID="{9FA70F8A-373C-4483-9881-1EBF9985A7ED}" presName="sibTrans" presStyleCnt="0"/>
      <dgm:spPr/>
    </dgm:pt>
    <dgm:pt modelId="{EDA0782D-3B04-48B2-AB51-BB172D86E3E0}" type="pres">
      <dgm:prSet presAssocID="{4110F276-A0CD-436E-8DDA-771645FA5E17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54FFC208-FB9F-4CEF-B9A0-D6137DCC252D}" srcId="{5F15523E-110E-4A25-8D29-C001E935F915}" destId="{4110F276-A0CD-436E-8DDA-771645FA5E17}" srcOrd="4" destOrd="0" parTransId="{CB82AEF1-60FD-4F88-A7F1-FC1BABE25D4D}" sibTransId="{1CED28F7-E7C1-44DC-A111-D5E823BE7FFF}"/>
    <dgm:cxn modelId="{B0825B37-2312-4FE7-AF54-8954D01E1349}" type="presOf" srcId="{4110F276-A0CD-436E-8DDA-771645FA5E17}" destId="{EDA0782D-3B04-48B2-AB51-BB172D86E3E0}" srcOrd="0" destOrd="0" presId="urn:microsoft.com/office/officeart/2005/8/layout/default"/>
    <dgm:cxn modelId="{60A0B33B-50AC-4D92-B464-8AA739EF0063}" type="presOf" srcId="{F7EED3C4-5CC6-48DB-9730-B56A80876E21}" destId="{10B3F426-542D-4885-B3CA-E0B8F3E15704}" srcOrd="0" destOrd="0" presId="urn:microsoft.com/office/officeart/2005/8/layout/default"/>
    <dgm:cxn modelId="{A4B9E93F-7EA0-48AA-976B-230B3A722899}" type="presOf" srcId="{A76BBF00-7223-46A2-8341-F62F732BE5E9}" destId="{A126A5D3-B921-416E-99E8-40B4FCF9971A}" srcOrd="0" destOrd="0" presId="urn:microsoft.com/office/officeart/2005/8/layout/default"/>
    <dgm:cxn modelId="{4FFA4062-AB99-4477-A636-D5C73ACD9443}" srcId="{5F15523E-110E-4A25-8D29-C001E935F915}" destId="{F2E1B1FF-B40A-41BC-84AA-BB8766E7AE28}" srcOrd="2" destOrd="0" parTransId="{5B9AE1AA-D7D2-41B3-8475-D215B90F0553}" sibTransId="{811AB0D6-B639-4DCE-84FB-0C4D93F6380B}"/>
    <dgm:cxn modelId="{9993E56E-2CCC-47D8-B73E-40930874530E}" srcId="{5F15523E-110E-4A25-8D29-C001E935F915}" destId="{10097DB4-0A26-4C67-872E-7EE22683426D}" srcOrd="3" destOrd="0" parTransId="{DF5FB4E4-1D1B-4FB7-8B3C-62487CB94609}" sibTransId="{9FA70F8A-373C-4483-9881-1EBF9985A7ED}"/>
    <dgm:cxn modelId="{6AAA5B75-2AB3-4505-97BF-BF2620729C3A}" srcId="{5F15523E-110E-4A25-8D29-C001E935F915}" destId="{F7EED3C4-5CC6-48DB-9730-B56A80876E21}" srcOrd="1" destOrd="0" parTransId="{533A3D70-C444-43AE-8ED8-DE6ADE20C150}" sibTransId="{9865F51F-C708-478E-A04B-7FE7903E1300}"/>
    <dgm:cxn modelId="{A2E66D58-8684-42F0-91AC-5E60FB14DC2B}" type="presOf" srcId="{5F15523E-110E-4A25-8D29-C001E935F915}" destId="{5FA2B896-B34C-4173-BAC0-EC143FB068F7}" srcOrd="0" destOrd="0" presId="urn:microsoft.com/office/officeart/2005/8/layout/default"/>
    <dgm:cxn modelId="{90526080-C6E7-4F54-AC92-29BDE7AB7E99}" type="presOf" srcId="{10097DB4-0A26-4C67-872E-7EE22683426D}" destId="{894B1BEF-2A4A-4B9A-AC6C-752B7614B88C}" srcOrd="0" destOrd="0" presId="urn:microsoft.com/office/officeart/2005/8/layout/default"/>
    <dgm:cxn modelId="{342B8E99-8344-4F20-8586-600BB20F7186}" srcId="{5F15523E-110E-4A25-8D29-C001E935F915}" destId="{A76BBF00-7223-46A2-8341-F62F732BE5E9}" srcOrd="0" destOrd="0" parTransId="{6B80106C-F270-4B86-B905-949412DACF5D}" sibTransId="{46C1C585-BEBC-46A0-9C3D-81EF88BEBB12}"/>
    <dgm:cxn modelId="{2B697ACC-2C42-4E30-8494-AAA32A76C338}" type="presOf" srcId="{F2E1B1FF-B40A-41BC-84AA-BB8766E7AE28}" destId="{D513890E-E6A6-4F34-B7FA-442470CE85DB}" srcOrd="0" destOrd="0" presId="urn:microsoft.com/office/officeart/2005/8/layout/default"/>
    <dgm:cxn modelId="{23D0D347-C9EA-4B6C-8099-46521872C0AB}" type="presParOf" srcId="{5FA2B896-B34C-4173-BAC0-EC143FB068F7}" destId="{A126A5D3-B921-416E-99E8-40B4FCF9971A}" srcOrd="0" destOrd="0" presId="urn:microsoft.com/office/officeart/2005/8/layout/default"/>
    <dgm:cxn modelId="{B4D5E84C-C376-4307-9EC6-345093DBD37B}" type="presParOf" srcId="{5FA2B896-B34C-4173-BAC0-EC143FB068F7}" destId="{481D0D36-B29E-4AA4-8385-E07438318648}" srcOrd="1" destOrd="0" presId="urn:microsoft.com/office/officeart/2005/8/layout/default"/>
    <dgm:cxn modelId="{3638EA61-F581-4768-8D24-C62F5027C210}" type="presParOf" srcId="{5FA2B896-B34C-4173-BAC0-EC143FB068F7}" destId="{10B3F426-542D-4885-B3CA-E0B8F3E15704}" srcOrd="2" destOrd="0" presId="urn:microsoft.com/office/officeart/2005/8/layout/default"/>
    <dgm:cxn modelId="{ABFA167D-B487-4249-B2D5-3900E24FCB56}" type="presParOf" srcId="{5FA2B896-B34C-4173-BAC0-EC143FB068F7}" destId="{12B1581B-28D6-4BAB-B617-B198BD0370D0}" srcOrd="3" destOrd="0" presId="urn:microsoft.com/office/officeart/2005/8/layout/default"/>
    <dgm:cxn modelId="{329BDEDB-82B2-47C8-8D47-2C4F2F71E9CE}" type="presParOf" srcId="{5FA2B896-B34C-4173-BAC0-EC143FB068F7}" destId="{D513890E-E6A6-4F34-B7FA-442470CE85DB}" srcOrd="4" destOrd="0" presId="urn:microsoft.com/office/officeart/2005/8/layout/default"/>
    <dgm:cxn modelId="{E8F0A802-9C23-4E17-BE6A-61B49F2394AE}" type="presParOf" srcId="{5FA2B896-B34C-4173-BAC0-EC143FB068F7}" destId="{6B3A77F6-4207-4BD6-9905-C068CE2E3D69}" srcOrd="5" destOrd="0" presId="urn:microsoft.com/office/officeart/2005/8/layout/default"/>
    <dgm:cxn modelId="{E8C8845D-8F38-4234-9EB2-BC224A66AEA4}" type="presParOf" srcId="{5FA2B896-B34C-4173-BAC0-EC143FB068F7}" destId="{894B1BEF-2A4A-4B9A-AC6C-752B7614B88C}" srcOrd="6" destOrd="0" presId="urn:microsoft.com/office/officeart/2005/8/layout/default"/>
    <dgm:cxn modelId="{14C34EBB-381D-4A4C-86E7-DDE9710DC4EC}" type="presParOf" srcId="{5FA2B896-B34C-4173-BAC0-EC143FB068F7}" destId="{135E6B2C-3173-434D-8437-115B6B2E6F73}" srcOrd="7" destOrd="0" presId="urn:microsoft.com/office/officeart/2005/8/layout/default"/>
    <dgm:cxn modelId="{245ED1E2-516B-41C9-971E-96C802AEA2AE}" type="presParOf" srcId="{5FA2B896-B34C-4173-BAC0-EC143FB068F7}" destId="{EDA0782D-3B04-48B2-AB51-BB172D86E3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A5D3-B921-416E-99E8-40B4FCF9971A}">
      <dsp:nvSpPr>
        <dsp:cNvPr id="0" name=""/>
        <dsp:cNvSpPr/>
      </dsp:nvSpPr>
      <dsp:spPr>
        <a:xfrm>
          <a:off x="0" y="488637"/>
          <a:ext cx="2310750" cy="1386450"/>
        </a:xfrm>
        <a:prstGeom prst="flowChartAlternateProcess">
          <a:avLst/>
        </a:prstGeom>
        <a:solidFill>
          <a:schemeClr val="accent4">
            <a:tint val="70000"/>
            <a:lumMod val="104000"/>
          </a:schemeClr>
        </a:solidFill>
        <a:ln w="57150" cap="rnd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n>
                <a:solidFill>
                  <a:srgbClr val="00B0F0"/>
                </a:solidFill>
              </a:ln>
            </a:rPr>
            <a:t>Assembly</a:t>
          </a:r>
        </a:p>
      </dsp:txBody>
      <dsp:txXfrm>
        <a:off x="67680" y="556317"/>
        <a:ext cx="2175390" cy="1251090"/>
      </dsp:txXfrm>
    </dsp:sp>
    <dsp:sp modelId="{10B3F426-542D-4885-B3CA-E0B8F3E15704}">
      <dsp:nvSpPr>
        <dsp:cNvPr id="0" name=""/>
        <dsp:cNvSpPr/>
      </dsp:nvSpPr>
      <dsp:spPr>
        <a:xfrm>
          <a:off x="2541825" y="488637"/>
          <a:ext cx="2310750" cy="1386450"/>
        </a:xfrm>
        <a:prstGeom prst="flowChartAlternateProcess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2609505" y="556317"/>
        <a:ext cx="2175390" cy="1251090"/>
      </dsp:txXfrm>
    </dsp:sp>
    <dsp:sp modelId="{D513890E-E6A6-4F34-B7FA-442470CE85DB}">
      <dsp:nvSpPr>
        <dsp:cNvPr id="0" name=""/>
        <dsp:cNvSpPr/>
      </dsp:nvSpPr>
      <dsp:spPr>
        <a:xfrm>
          <a:off x="5083650" y="488637"/>
          <a:ext cx="2310750" cy="1386450"/>
        </a:xfrm>
        <a:prstGeom prst="flowChartAlternateProcess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5151330" y="556317"/>
        <a:ext cx="2175390" cy="1251090"/>
      </dsp:txXfrm>
    </dsp:sp>
    <dsp:sp modelId="{894B1BEF-2A4A-4B9A-AC6C-752B7614B88C}">
      <dsp:nvSpPr>
        <dsp:cNvPr id="0" name=""/>
        <dsp:cNvSpPr/>
      </dsp:nvSpPr>
      <dsp:spPr>
        <a:xfrm>
          <a:off x="1270912" y="2106162"/>
          <a:ext cx="2310750" cy="1386450"/>
        </a:xfrm>
        <a:prstGeom prst="flowChartAlternateProcess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1338592" y="2173842"/>
        <a:ext cx="2175390" cy="1251090"/>
      </dsp:txXfrm>
    </dsp:sp>
    <dsp:sp modelId="{EDA0782D-3B04-48B2-AB51-BB172D86E3E0}">
      <dsp:nvSpPr>
        <dsp:cNvPr id="0" name=""/>
        <dsp:cNvSpPr/>
      </dsp:nvSpPr>
      <dsp:spPr>
        <a:xfrm>
          <a:off x="3812738" y="2106162"/>
          <a:ext cx="2310750" cy="1386450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3880418" y="2173842"/>
        <a:ext cx="2175390" cy="125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Modu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https://angular.io/guide/styleguide#application-structure-and-ngmodules  -&gt; für die Struktur der Applikation.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https://angular.io/guide/styleguide#application-structure-and-ngmodules  -&gt; für die Struktur der Applikation.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5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Appl</a:t>
            </a:r>
            <a:r>
              <a:rPr lang="de-DE" dirty="0"/>
              <a:t> ist eine Sammlung von </a:t>
            </a:r>
            <a:r>
              <a:rPr lang="de-DE" dirty="0" err="1"/>
              <a:t>Assemblies</a:t>
            </a:r>
            <a:r>
              <a:rPr lang="de-DE" dirty="0"/>
              <a:t> , jede </a:t>
            </a:r>
            <a:r>
              <a:rPr lang="de-DE" dirty="0" err="1"/>
              <a:t>Assemblies</a:t>
            </a:r>
            <a:r>
              <a:rPr lang="de-DE" dirty="0"/>
              <a:t> liefert spezifische Aufgaben, physikalische das ist ein Datei in der Disk.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2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Um eine </a:t>
            </a:r>
            <a:r>
              <a:rPr lang="de-DE" dirty="0" err="1"/>
              <a:t>Get</a:t>
            </a:r>
            <a:r>
              <a:rPr lang="de-DE" dirty="0"/>
              <a:t>-Anfrage durchzuführen sollte der </a:t>
            </a:r>
            <a:r>
              <a:rPr lang="de-DE" dirty="0" err="1"/>
              <a:t>Entwikler</a:t>
            </a:r>
            <a:r>
              <a:rPr lang="de-DE" dirty="0"/>
              <a:t> das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HttpClientModule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  in App importiert.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1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&amp; Angular  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 </a:t>
            </a:r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 err="1"/>
              <a:t>Required</a:t>
            </a:r>
            <a:endParaRPr lang="de-DE" dirty="0"/>
          </a:p>
          <a:p>
            <a:r>
              <a:rPr lang="de-DE" dirty="0"/>
              <a:t>Components &amp; Templates</a:t>
            </a:r>
          </a:p>
          <a:p>
            <a:r>
              <a:rPr lang="de-DE" dirty="0"/>
              <a:t> Forms</a:t>
            </a:r>
          </a:p>
          <a:p>
            <a:r>
              <a:rPr lang="de-DE" dirty="0"/>
              <a:t> </a:t>
            </a:r>
            <a:r>
              <a:rPr lang="de-DE" dirty="0" err="1"/>
              <a:t>RxJS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&amp; </a:t>
            </a:r>
            <a:r>
              <a:rPr lang="de-DE" dirty="0" err="1"/>
              <a:t>Obervables</a:t>
            </a:r>
            <a:endParaRPr lang="de-DE" dirty="0"/>
          </a:p>
          <a:p>
            <a:r>
              <a:rPr lang="de-DE" dirty="0"/>
              <a:t>Bootstrapping</a:t>
            </a:r>
          </a:p>
          <a:p>
            <a:r>
              <a:rPr lang="de-DE" dirty="0" err="1"/>
              <a:t>NgModules</a:t>
            </a:r>
            <a:r>
              <a:rPr lang="de-DE" dirty="0"/>
              <a:t> im Einsatz</a:t>
            </a:r>
          </a:p>
          <a:p>
            <a:r>
              <a:rPr lang="de-DE" dirty="0" err="1"/>
              <a:t>HttpClient</a:t>
            </a:r>
            <a:r>
              <a:rPr lang="de-DE" dirty="0"/>
              <a:t> im Einsatz</a:t>
            </a:r>
          </a:p>
          <a:p>
            <a:r>
              <a:rPr lang="de-DE" dirty="0"/>
              <a:t>Routing &amp; Navigation</a:t>
            </a:r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Angular Architecture</a:t>
            </a:r>
          </a:p>
          <a:p>
            <a:r>
              <a:rPr lang="de-DE" dirty="0"/>
              <a:t>Components &amp; Templates</a:t>
            </a:r>
          </a:p>
          <a:p>
            <a:r>
              <a:rPr lang="de-DE" dirty="0"/>
              <a:t> Forms</a:t>
            </a:r>
          </a:p>
          <a:p>
            <a:r>
              <a:rPr lang="de-DE" dirty="0"/>
              <a:t> </a:t>
            </a:r>
            <a:r>
              <a:rPr lang="de-DE" dirty="0" err="1"/>
              <a:t>RxJS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&amp; </a:t>
            </a:r>
            <a:r>
              <a:rPr lang="de-DE" dirty="0" err="1"/>
              <a:t>Obervables</a:t>
            </a:r>
            <a:endParaRPr lang="de-DE" dirty="0"/>
          </a:p>
          <a:p>
            <a:r>
              <a:rPr lang="de-DE" dirty="0"/>
              <a:t>Bootstrapping</a:t>
            </a:r>
          </a:p>
          <a:p>
            <a:r>
              <a:rPr lang="de-DE" dirty="0" err="1"/>
              <a:t>NgModules</a:t>
            </a:r>
            <a:r>
              <a:rPr lang="de-DE" dirty="0"/>
              <a:t> im Einsatz</a:t>
            </a:r>
          </a:p>
          <a:p>
            <a:r>
              <a:rPr lang="de-DE" dirty="0" err="1"/>
              <a:t>HttpClient</a:t>
            </a:r>
            <a:r>
              <a:rPr lang="de-DE" dirty="0"/>
              <a:t> im Einsatz</a:t>
            </a:r>
          </a:p>
          <a:p>
            <a:r>
              <a:rPr lang="de-DE" dirty="0"/>
              <a:t>Routing &amp; Navigation</a:t>
            </a:r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		Komponente		Services		Interceptor		Client		</a:t>
            </a:r>
          </a:p>
          <a:p>
            <a:r>
              <a:rPr lang="de-DE" dirty="0"/>
              <a:t>Server		</a:t>
            </a:r>
            <a:r>
              <a:rPr lang="de-DE" dirty="0" err="1"/>
              <a:t>Directive</a:t>
            </a:r>
            <a:r>
              <a:rPr lang="de-DE" dirty="0"/>
              <a:t>			Attribute </a:t>
            </a:r>
            <a:r>
              <a:rPr lang="de-DE" dirty="0" err="1"/>
              <a:t>directives</a:t>
            </a:r>
            <a:r>
              <a:rPr lang="de-DE" dirty="0"/>
              <a:t>		</a:t>
            </a:r>
            <a:r>
              <a:rPr lang="de-DE" dirty="0" err="1"/>
              <a:t>NgModules</a:t>
            </a:r>
            <a:r>
              <a:rPr lang="de-D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3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6D6B-7AF7-4C14-8ECF-FAF3970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C704-DF11-4935-8053-6C037772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3C18B4-AF42-48DF-920D-0B54A0DD0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89684"/>
              </p:ext>
            </p:extLst>
          </p:nvPr>
        </p:nvGraphicFramePr>
        <p:xfrm>
          <a:off x="2592000" y="1440000"/>
          <a:ext cx="7394401" cy="398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F96B063-4490-4F41-9E26-D937E0AC09D7}"/>
              </a:ext>
            </a:extLst>
          </p:cNvPr>
          <p:cNvSpPr txBox="1"/>
          <p:nvPr/>
        </p:nvSpPr>
        <p:spPr>
          <a:xfrm>
            <a:off x="2409825" y="132127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Applikation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53AE1-9118-4474-A082-AA472EFC29C2}"/>
              </a:ext>
            </a:extLst>
          </p:cNvPr>
          <p:cNvSpPr/>
          <p:nvPr/>
        </p:nvSpPr>
        <p:spPr>
          <a:xfrm>
            <a:off x="2486025" y="1704975"/>
            <a:ext cx="7934325" cy="37130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09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4E5D-C8EB-46FB-97FE-03C8FEF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HttpClient</a:t>
            </a:r>
            <a:r>
              <a:rPr lang="de-DE" dirty="0"/>
              <a:t> im Einsatz: 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1A2F-C4E8-45DF-AACA-24B8C90F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637" y="2133600"/>
            <a:ext cx="8915400" cy="3777622"/>
          </a:xfrm>
        </p:spPr>
        <p:txBody>
          <a:bodyPr/>
          <a:lstStyle/>
          <a:p>
            <a:r>
              <a:rPr lang="de-DE" dirty="0"/>
              <a:t>Konfiguration mit </a:t>
            </a:r>
            <a:r>
              <a:rPr lang="de-DE" dirty="0" err="1"/>
              <a:t>HttpClientModule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82233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130</Words>
  <Application>Microsoft Office PowerPoint</Application>
  <PresentationFormat>Breitbild</PresentationFormat>
  <Paragraphs>54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Fetzen</vt:lpstr>
      <vt:lpstr>Typescript &amp; Angular  Grundlage</vt:lpstr>
      <vt:lpstr>Agenda: TypeScript</vt:lpstr>
      <vt:lpstr>Agenda</vt:lpstr>
      <vt:lpstr>Einleitung</vt:lpstr>
      <vt:lpstr>Grundbegriffe</vt:lpstr>
      <vt:lpstr>Begrifflichkeit</vt:lpstr>
      <vt:lpstr>HttpClient im Einsatz: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Grundlage</dc:title>
  <dc:creator>Ghislain Zeleu</dc:creator>
  <cp:lastModifiedBy>Ghislain Zeleu</cp:lastModifiedBy>
  <cp:revision>16</cp:revision>
  <dcterms:created xsi:type="dcterms:W3CDTF">2018-08-26T18:41:34Z</dcterms:created>
  <dcterms:modified xsi:type="dcterms:W3CDTF">2018-09-15T08:52:18Z</dcterms:modified>
</cp:coreProperties>
</file>