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3" r:id="rId3"/>
    <p:sldId id="280" r:id="rId4"/>
    <p:sldId id="28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58" r:id="rId14"/>
    <p:sldId id="269" r:id="rId15"/>
    <p:sldId id="259" r:id="rId16"/>
    <p:sldId id="257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8" r:id="rId25"/>
    <p:sldId id="279" r:id="rId26"/>
    <p:sldId id="277" r:id="rId27"/>
    <p:sldId id="284" r:id="rId28"/>
    <p:sldId id="282" r:id="rId29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telerik.com/devtools/wpf/styling-and-appearance/themes-suite/common-styling-appearance-office2013-theme#office2013-theme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telerik.com/devtools/wpf/styling-and-appearance/themes-suite/common-styling-appearance-office2013-theme#office2013-them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16E94-86CE-4C9D-90BA-6894F2412FD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8A8A930-9B28-48B5-9551-B76D16F958B5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/>
            <a:t>Topologie importieren</a:t>
          </a:r>
        </a:p>
      </dgm:t>
    </dgm:pt>
    <dgm:pt modelId="{1E68003F-9EC1-4166-9FC4-73E4D6A7C9CF}" type="parTrans" cxnId="{FC0E7892-8952-424D-AB74-6C5103DBBB8E}">
      <dgm:prSet/>
      <dgm:spPr>
        <a:ln>
          <a:tailEnd type="triangle"/>
        </a:ln>
      </dgm:spPr>
      <dgm:t>
        <a:bodyPr/>
        <a:lstStyle/>
        <a:p>
          <a:endParaRPr lang="de-DE"/>
        </a:p>
      </dgm:t>
    </dgm:pt>
    <dgm:pt modelId="{F698B7B8-2B6B-4151-94AB-A20CEFD78DAA}" type="sibTrans" cxnId="{FC0E7892-8952-424D-AB74-6C5103DBBB8E}">
      <dgm:prSet/>
      <dgm:spPr/>
      <dgm:t>
        <a:bodyPr/>
        <a:lstStyle/>
        <a:p>
          <a:endParaRPr lang="de-DE"/>
        </a:p>
      </dgm:t>
    </dgm:pt>
    <dgm:pt modelId="{FBC92FBA-4BE1-4658-A102-FFDA5B3C4A34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/>
            <a:t>Projekt anlegen</a:t>
          </a:r>
        </a:p>
      </dgm:t>
    </dgm:pt>
    <dgm:pt modelId="{DEF5242E-3B6A-4B85-BC8B-2F68EB757B5A}" type="parTrans" cxnId="{3B755E64-EEC6-44BD-9F77-9580A6E2BE3C}">
      <dgm:prSet/>
      <dgm:spPr/>
      <dgm:t>
        <a:bodyPr/>
        <a:lstStyle/>
        <a:p>
          <a:endParaRPr lang="de-DE"/>
        </a:p>
      </dgm:t>
    </dgm:pt>
    <dgm:pt modelId="{35A350FB-E087-4A82-B535-1DE2438DCCB3}" type="sibTrans" cxnId="{3B755E64-EEC6-44BD-9F77-9580A6E2BE3C}">
      <dgm:prSet/>
      <dgm:spPr/>
      <dgm:t>
        <a:bodyPr/>
        <a:lstStyle/>
        <a:p>
          <a:endParaRPr lang="de-DE"/>
        </a:p>
      </dgm:t>
    </dgm:pt>
    <dgm:pt modelId="{09E424A6-2B87-46A6-83BF-EDB42EBF4D66}">
      <dgm:prSet phldrT="[Text]" custT="1"/>
      <dgm:spPr>
        <a:solidFill>
          <a:srgbClr val="C00000"/>
        </a:solidFill>
        <a:effectLst>
          <a:outerShdw blurRad="50800" dist="381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r>
            <a:rPr lang="de-DE" sz="1200" b="1" dirty="0"/>
            <a:t>Projekt importieren</a:t>
          </a:r>
        </a:p>
      </dgm:t>
    </dgm:pt>
    <dgm:pt modelId="{8B189DE4-47EF-4077-BE47-147D33DCC304}" type="parTrans" cxnId="{0A0F529A-1215-419C-9A51-172A3865EBE7}">
      <dgm:prSet/>
      <dgm:spPr/>
      <dgm:t>
        <a:bodyPr/>
        <a:lstStyle/>
        <a:p>
          <a:endParaRPr lang="de-DE"/>
        </a:p>
      </dgm:t>
    </dgm:pt>
    <dgm:pt modelId="{578F0149-FC02-4159-9636-02386D56B8A0}" type="sibTrans" cxnId="{0A0F529A-1215-419C-9A51-172A3865EBE7}">
      <dgm:prSet/>
      <dgm:spPr/>
      <dgm:t>
        <a:bodyPr/>
        <a:lstStyle/>
        <a:p>
          <a:endParaRPr lang="de-DE"/>
        </a:p>
      </dgm:t>
    </dgm:pt>
    <dgm:pt modelId="{F9AF7151-7F79-4E5A-ADD8-B2355A6FCAB1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/>
            <a:t>Device ausblenden/einblenden</a:t>
          </a:r>
        </a:p>
      </dgm:t>
    </dgm:pt>
    <dgm:pt modelId="{4C752F21-DC43-4F70-8473-FE77BE851EA2}" type="parTrans" cxnId="{82F2A538-53B6-4535-BC41-D1CACF79955A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D29699BA-7857-49DF-99A5-D49EA07C6393}" type="sibTrans" cxnId="{82F2A538-53B6-4535-BC41-D1CACF79955A}">
      <dgm:prSet/>
      <dgm:spPr/>
      <dgm:t>
        <a:bodyPr/>
        <a:lstStyle/>
        <a:p>
          <a:endParaRPr lang="de-DE"/>
        </a:p>
      </dgm:t>
    </dgm:pt>
    <dgm:pt modelId="{7DCF3556-16BE-4EF8-A7D4-12D4DE4665D7}">
      <dgm:prSet phldrT="[Text]" custT="1"/>
      <dgm:spPr/>
      <dgm:t>
        <a:bodyPr/>
        <a:lstStyle/>
        <a:p>
          <a:r>
            <a:rPr lang="de-DE" sz="1200" dirty="0"/>
            <a:t>DTMs einfügen</a:t>
          </a:r>
        </a:p>
      </dgm:t>
    </dgm:pt>
    <dgm:pt modelId="{A9071D43-696E-4208-A051-E6EE7190890A}" type="parTrans" cxnId="{01C1C44E-3F91-4641-B2DC-2435DA13E2A6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554C87BC-E876-4DC3-990B-A60292797BE4}" type="sibTrans" cxnId="{01C1C44E-3F91-4641-B2DC-2435DA13E2A6}">
      <dgm:prSet/>
      <dgm:spPr/>
      <dgm:t>
        <a:bodyPr/>
        <a:lstStyle/>
        <a:p>
          <a:endParaRPr lang="de-DE"/>
        </a:p>
      </dgm:t>
    </dgm:pt>
    <dgm:pt modelId="{363C8A34-B015-4731-A90D-4C307DFF7279}">
      <dgm:prSet phldrT="[Text]" custT="1"/>
      <dgm:spPr>
        <a:solidFill>
          <a:schemeClr val="bg1"/>
        </a:solidFill>
      </dgm:spPr>
      <dgm:t>
        <a:bodyPr/>
        <a:lstStyle/>
        <a:p>
          <a:r>
            <a:rPr lang="de-DE" sz="1200" dirty="0"/>
            <a:t>Topologie aktualisieren</a:t>
          </a:r>
        </a:p>
      </dgm:t>
    </dgm:pt>
    <dgm:pt modelId="{989B994F-5984-481A-92F1-002819E497E8}" type="parTrans" cxnId="{9DF2D121-B3BF-4897-940C-F56F50D4045B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A7CE2412-0F27-4B9A-B018-C18A00BEF62D}" type="sibTrans" cxnId="{9DF2D121-B3BF-4897-940C-F56F50D4045B}">
      <dgm:prSet/>
      <dgm:spPr/>
      <dgm:t>
        <a:bodyPr/>
        <a:lstStyle/>
        <a:p>
          <a:endParaRPr lang="de-DE"/>
        </a:p>
      </dgm:t>
    </dgm:pt>
    <dgm:pt modelId="{A480305B-59EB-4430-B83F-654C2BD50227}">
      <dgm:prSet phldrT="[Text]" custT="1"/>
      <dgm:spPr>
        <a:solidFill>
          <a:srgbClr val="C00000"/>
        </a:solidFill>
        <a:ln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/>
            <a:t>Topology-Editor starten</a:t>
          </a:r>
        </a:p>
      </dgm:t>
    </dgm:pt>
    <dgm:pt modelId="{64FD664D-0421-40D1-8780-6E167AFBEFB5}" type="parTrans" cxnId="{F8E4E0CE-1B09-4476-9AC3-DBB7E8E54A4A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E109BF0E-B975-4926-8743-534E30E91265}" type="sibTrans" cxnId="{F8E4E0CE-1B09-4476-9AC3-DBB7E8E54A4A}">
      <dgm:prSet/>
      <dgm:spPr/>
      <dgm:t>
        <a:bodyPr/>
        <a:lstStyle/>
        <a:p>
          <a:endParaRPr lang="de-DE"/>
        </a:p>
      </dgm:t>
    </dgm:pt>
    <dgm:pt modelId="{D366436C-A57D-4167-B46A-F9E58A152630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/>
            <a:t>Devices/DTMs</a:t>
          </a:r>
          <a:r>
            <a:rPr lang="de-DE" sz="2700" b="1" dirty="0"/>
            <a:t> </a:t>
          </a:r>
          <a:r>
            <a:rPr lang="de-DE" sz="1200" b="1" dirty="0"/>
            <a:t>einfügen</a:t>
          </a:r>
        </a:p>
      </dgm:t>
    </dgm:pt>
    <dgm:pt modelId="{965DD254-C511-4E4C-9BF2-E71E19EB7D61}" type="parTrans" cxnId="{5C0007C8-8596-4125-ABD2-3FA94770EAF8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B54D246D-F22D-4657-9E5B-2C3CF28C30FD}" type="sibTrans" cxnId="{5C0007C8-8596-4125-ABD2-3FA94770EAF8}">
      <dgm:prSet/>
      <dgm:spPr/>
      <dgm:t>
        <a:bodyPr/>
        <a:lstStyle/>
        <a:p>
          <a:endParaRPr lang="de-DE"/>
        </a:p>
      </dgm:t>
    </dgm:pt>
    <dgm:pt modelId="{39EE2861-824A-43EE-9DB6-DDAA18BD082A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/>
            <a:t>Topologie</a:t>
          </a:r>
          <a:r>
            <a:rPr lang="de-DE" sz="2200" b="1" dirty="0"/>
            <a:t> </a:t>
          </a:r>
          <a:r>
            <a:rPr lang="de-DE" sz="1200" b="1" dirty="0"/>
            <a:t>aktualisieren</a:t>
          </a:r>
        </a:p>
      </dgm:t>
    </dgm:pt>
    <dgm:pt modelId="{8EE0715D-46E5-4581-B22E-1928BF5991D9}" type="parTrans" cxnId="{604301A6-0559-4484-A562-B706E2366859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F62B5C73-2855-49F6-A523-4FBF37F86C1F}" type="sibTrans" cxnId="{604301A6-0559-4484-A562-B706E2366859}">
      <dgm:prSet/>
      <dgm:spPr/>
      <dgm:t>
        <a:bodyPr/>
        <a:lstStyle/>
        <a:p>
          <a:endParaRPr lang="de-DE"/>
        </a:p>
      </dgm:t>
    </dgm:pt>
    <dgm:pt modelId="{7EF0CAB6-2675-4AF3-B508-F1308E1E4B6F}" type="pres">
      <dgm:prSet presAssocID="{91016E94-86CE-4C9D-90BA-6894F2412F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8369BD-AB71-46A9-B11A-8508488AE867}" type="pres">
      <dgm:prSet presAssocID="{FBC92FBA-4BE1-4658-A102-FFDA5B3C4A34}" presName="root1" presStyleCnt="0"/>
      <dgm:spPr/>
    </dgm:pt>
    <dgm:pt modelId="{91C537BE-7A4A-4251-A37B-8F7A579A3D51}" type="pres">
      <dgm:prSet presAssocID="{FBC92FBA-4BE1-4658-A102-FFDA5B3C4A34}" presName="LevelOneTextNode" presStyleLbl="node0" presStyleIdx="0" presStyleCnt="2" custScaleY="21293" custLinFactY="32477" custLinFactNeighborX="19728" custLinFactNeighborY="100000">
        <dgm:presLayoutVars>
          <dgm:chPref val="3"/>
        </dgm:presLayoutVars>
      </dgm:prSet>
      <dgm:spPr/>
    </dgm:pt>
    <dgm:pt modelId="{40EE4DA3-A8C1-45E6-A20D-B1278E085BB3}" type="pres">
      <dgm:prSet presAssocID="{FBC92FBA-4BE1-4658-A102-FFDA5B3C4A34}" presName="level2hierChild" presStyleCnt="0"/>
      <dgm:spPr/>
    </dgm:pt>
    <dgm:pt modelId="{184AC373-EFA2-47A4-BE6C-4BB807E375A2}" type="pres">
      <dgm:prSet presAssocID="{4C752F21-DC43-4F70-8473-FE77BE851EA2}" presName="conn2-1" presStyleLbl="parChTrans1D2" presStyleIdx="0" presStyleCnt="7"/>
      <dgm:spPr/>
    </dgm:pt>
    <dgm:pt modelId="{64E224CB-2D97-4598-A595-9B5AA1E3A6DB}" type="pres">
      <dgm:prSet presAssocID="{4C752F21-DC43-4F70-8473-FE77BE851EA2}" presName="connTx" presStyleLbl="parChTrans1D2" presStyleIdx="0" presStyleCnt="7"/>
      <dgm:spPr/>
    </dgm:pt>
    <dgm:pt modelId="{FA3E9B20-6A2B-4F17-A152-9DBD01B3A794}" type="pres">
      <dgm:prSet presAssocID="{F9AF7151-7F79-4E5A-ADD8-B2355A6FCAB1}" presName="root2" presStyleCnt="0"/>
      <dgm:spPr/>
    </dgm:pt>
    <dgm:pt modelId="{82E59643-610D-44D4-8C60-C8A227202160}" type="pres">
      <dgm:prSet presAssocID="{F9AF7151-7F79-4E5A-ADD8-B2355A6FCAB1}" presName="LevelTwoTextNode" presStyleLbl="node2" presStyleIdx="0" presStyleCnt="7" custScaleY="21293" custLinFactY="13898" custLinFactNeighborX="1013" custLinFactNeighborY="100000">
        <dgm:presLayoutVars>
          <dgm:chPref val="3"/>
        </dgm:presLayoutVars>
      </dgm:prSet>
      <dgm:spPr/>
    </dgm:pt>
    <dgm:pt modelId="{96320C08-9C47-4DB1-AD2E-98C6DF1BB90A}" type="pres">
      <dgm:prSet presAssocID="{F9AF7151-7F79-4E5A-ADD8-B2355A6FCAB1}" presName="level3hierChild" presStyleCnt="0"/>
      <dgm:spPr/>
    </dgm:pt>
    <dgm:pt modelId="{5542A02D-D98B-4129-9035-D03358E6D913}" type="pres">
      <dgm:prSet presAssocID="{A9071D43-696E-4208-A051-E6EE7190890A}" presName="conn2-1" presStyleLbl="parChTrans1D2" presStyleIdx="1" presStyleCnt="7"/>
      <dgm:spPr/>
    </dgm:pt>
    <dgm:pt modelId="{351B15EA-951A-4F39-9FD4-529FA48EE359}" type="pres">
      <dgm:prSet presAssocID="{A9071D43-696E-4208-A051-E6EE7190890A}" presName="connTx" presStyleLbl="parChTrans1D2" presStyleIdx="1" presStyleCnt="7"/>
      <dgm:spPr/>
    </dgm:pt>
    <dgm:pt modelId="{2402891A-2176-43AA-B824-5D1EDD3803E7}" type="pres">
      <dgm:prSet presAssocID="{7DCF3556-16BE-4EF8-A7D4-12D4DE4665D7}" presName="root2" presStyleCnt="0"/>
      <dgm:spPr/>
    </dgm:pt>
    <dgm:pt modelId="{C6F1ABB4-98C0-4023-B949-FFAB0C55AA8C}" type="pres">
      <dgm:prSet presAssocID="{7DCF3556-16BE-4EF8-A7D4-12D4DE4665D7}" presName="LevelTwoTextNode" presStyleLbl="node2" presStyleIdx="1" presStyleCnt="7" custScaleY="21293" custLinFactY="28292" custLinFactNeighborX="-4004" custLinFactNeighborY="100000">
        <dgm:presLayoutVars>
          <dgm:chPref val="3"/>
        </dgm:presLayoutVars>
      </dgm:prSet>
      <dgm:spPr/>
    </dgm:pt>
    <dgm:pt modelId="{EBDCC47E-90BE-4570-83D7-95387D34AA2A}" type="pres">
      <dgm:prSet presAssocID="{7DCF3556-16BE-4EF8-A7D4-12D4DE4665D7}" presName="level3hierChild" presStyleCnt="0"/>
      <dgm:spPr/>
    </dgm:pt>
    <dgm:pt modelId="{7841EF4A-318B-47C9-B9F1-3FFABAC61F9D}" type="pres">
      <dgm:prSet presAssocID="{989B994F-5984-481A-92F1-002819E497E8}" presName="conn2-1" presStyleLbl="parChTrans1D2" presStyleIdx="2" presStyleCnt="7"/>
      <dgm:spPr/>
    </dgm:pt>
    <dgm:pt modelId="{42AEE25C-36A5-4004-8A76-8C4FFCE2B46B}" type="pres">
      <dgm:prSet presAssocID="{989B994F-5984-481A-92F1-002819E497E8}" presName="connTx" presStyleLbl="parChTrans1D2" presStyleIdx="2" presStyleCnt="7"/>
      <dgm:spPr/>
    </dgm:pt>
    <dgm:pt modelId="{7710B3AC-EE20-4BF1-ABF2-F56D63C952BD}" type="pres">
      <dgm:prSet presAssocID="{363C8A34-B015-4731-A90D-4C307DFF7279}" presName="root2" presStyleCnt="0"/>
      <dgm:spPr/>
    </dgm:pt>
    <dgm:pt modelId="{51717E80-E9E5-4D96-B745-8283954563AD}" type="pres">
      <dgm:prSet presAssocID="{363C8A34-B015-4731-A90D-4C307DFF7279}" presName="LevelTwoTextNode" presStyleLbl="node2" presStyleIdx="2" presStyleCnt="7" custScaleX="58970" custScaleY="21293" custLinFactNeighborX="-268" custLinFactNeighborY="-5809">
        <dgm:presLayoutVars>
          <dgm:chPref val="3"/>
        </dgm:presLayoutVars>
      </dgm:prSet>
      <dgm:spPr/>
    </dgm:pt>
    <dgm:pt modelId="{8B038112-9C2B-479A-ADA8-70D9BAAB72A9}" type="pres">
      <dgm:prSet presAssocID="{363C8A34-B015-4731-A90D-4C307DFF7279}" presName="level3hierChild" presStyleCnt="0"/>
      <dgm:spPr/>
    </dgm:pt>
    <dgm:pt modelId="{953ED2E6-3841-460E-9C8D-383CB664B564}" type="pres">
      <dgm:prSet presAssocID="{09E424A6-2B87-46A6-83BF-EDB42EBF4D66}" presName="root1" presStyleCnt="0"/>
      <dgm:spPr/>
    </dgm:pt>
    <dgm:pt modelId="{89A93480-A6DD-4E40-B495-F0A68FEE2C66}" type="pres">
      <dgm:prSet presAssocID="{09E424A6-2B87-46A6-83BF-EDB42EBF4D66}" presName="LevelOneTextNode" presStyleLbl="node0" presStyleIdx="1" presStyleCnt="2" custAng="0" custScaleY="21293" custLinFactNeighborX="16942" custLinFactNeighborY="-92871">
        <dgm:presLayoutVars>
          <dgm:chPref val="3"/>
        </dgm:presLayoutVars>
      </dgm:prSet>
      <dgm:spPr/>
    </dgm:pt>
    <dgm:pt modelId="{E73EE178-031B-4E9F-85E0-A607C6FDEF5D}" type="pres">
      <dgm:prSet presAssocID="{09E424A6-2B87-46A6-83BF-EDB42EBF4D66}" presName="level2hierChild" presStyleCnt="0"/>
      <dgm:spPr/>
    </dgm:pt>
    <dgm:pt modelId="{F8AB7AB7-8865-4B9C-B4BE-D2B2DBA7FFFF}" type="pres">
      <dgm:prSet presAssocID="{1E68003F-9EC1-4166-9FC4-73E4D6A7C9CF}" presName="conn2-1" presStyleLbl="parChTrans1D2" presStyleIdx="3" presStyleCnt="7"/>
      <dgm:spPr/>
    </dgm:pt>
    <dgm:pt modelId="{21A37C95-5D34-40DA-A5FB-9AF8DC1C1E0A}" type="pres">
      <dgm:prSet presAssocID="{1E68003F-9EC1-4166-9FC4-73E4D6A7C9CF}" presName="connTx" presStyleLbl="parChTrans1D2" presStyleIdx="3" presStyleCnt="7"/>
      <dgm:spPr/>
    </dgm:pt>
    <dgm:pt modelId="{B177F50D-4B75-41C1-9557-0D2CCF28B6A5}" type="pres">
      <dgm:prSet presAssocID="{A8A8A930-9B28-48B5-9551-B76D16F958B5}" presName="root2" presStyleCnt="0"/>
      <dgm:spPr/>
    </dgm:pt>
    <dgm:pt modelId="{27F8751E-D35A-4615-9CC4-3195D317BEF0}" type="pres">
      <dgm:prSet presAssocID="{A8A8A930-9B28-48B5-9551-B76D16F958B5}" presName="LevelTwoTextNode" presStyleLbl="node2" presStyleIdx="3" presStyleCnt="7" custScaleY="21293" custLinFactNeighborX="-3164" custLinFactNeighborY="97710">
        <dgm:presLayoutVars>
          <dgm:chPref val="3"/>
        </dgm:presLayoutVars>
      </dgm:prSet>
      <dgm:spPr/>
    </dgm:pt>
    <dgm:pt modelId="{94959468-8743-4029-9A8D-AF6FB352FC11}" type="pres">
      <dgm:prSet presAssocID="{A8A8A930-9B28-48B5-9551-B76D16F958B5}" presName="level3hierChild" presStyleCnt="0"/>
      <dgm:spPr/>
    </dgm:pt>
    <dgm:pt modelId="{E34C697A-B4BE-455A-B7E8-9C5517C9DACB}" type="pres">
      <dgm:prSet presAssocID="{64FD664D-0421-40D1-8780-6E167AFBEFB5}" presName="conn2-1" presStyleLbl="parChTrans1D2" presStyleIdx="4" presStyleCnt="7"/>
      <dgm:spPr/>
    </dgm:pt>
    <dgm:pt modelId="{5A28F0D3-6AEF-4406-9466-527D86C3DEF3}" type="pres">
      <dgm:prSet presAssocID="{64FD664D-0421-40D1-8780-6E167AFBEFB5}" presName="connTx" presStyleLbl="parChTrans1D2" presStyleIdx="4" presStyleCnt="7"/>
      <dgm:spPr/>
    </dgm:pt>
    <dgm:pt modelId="{B2E0902D-4A5B-48F1-8A4C-A47026BFE570}" type="pres">
      <dgm:prSet presAssocID="{A480305B-59EB-4430-B83F-654C2BD50227}" presName="root2" presStyleCnt="0"/>
      <dgm:spPr/>
    </dgm:pt>
    <dgm:pt modelId="{66D566F4-D332-48A5-BCA8-842AF5E62B48}" type="pres">
      <dgm:prSet presAssocID="{A480305B-59EB-4430-B83F-654C2BD50227}" presName="LevelTwoTextNode" presStyleLbl="node2" presStyleIdx="4" presStyleCnt="7" custScaleY="21314" custLinFactY="-19318" custLinFactNeighborX="-515" custLinFactNeighborY="-100000">
        <dgm:presLayoutVars>
          <dgm:chPref val="3"/>
        </dgm:presLayoutVars>
      </dgm:prSet>
      <dgm:spPr/>
    </dgm:pt>
    <dgm:pt modelId="{8D0C4641-C032-49A0-A704-19389C35DC44}" type="pres">
      <dgm:prSet presAssocID="{A480305B-59EB-4430-B83F-654C2BD50227}" presName="level3hierChild" presStyleCnt="0"/>
      <dgm:spPr/>
    </dgm:pt>
    <dgm:pt modelId="{765CD15B-2B9D-4A70-B77C-D9F7FFB35F3D}" type="pres">
      <dgm:prSet presAssocID="{965DD254-C511-4E4C-9BF2-E71E19EB7D61}" presName="conn2-1" presStyleLbl="parChTrans1D2" presStyleIdx="5" presStyleCnt="7"/>
      <dgm:spPr/>
    </dgm:pt>
    <dgm:pt modelId="{A69B6C2C-3C0D-465F-8109-54BD99DD6579}" type="pres">
      <dgm:prSet presAssocID="{965DD254-C511-4E4C-9BF2-E71E19EB7D61}" presName="connTx" presStyleLbl="parChTrans1D2" presStyleIdx="5" presStyleCnt="7"/>
      <dgm:spPr/>
    </dgm:pt>
    <dgm:pt modelId="{91297F39-F25A-419F-8FF2-C7CE1BDE9851}" type="pres">
      <dgm:prSet presAssocID="{D366436C-A57D-4167-B46A-F9E58A152630}" presName="root2" presStyleCnt="0"/>
      <dgm:spPr/>
    </dgm:pt>
    <dgm:pt modelId="{A386DB6A-7C7D-497A-B3E3-2353B9581DE5}" type="pres">
      <dgm:prSet presAssocID="{D366436C-A57D-4167-B46A-F9E58A152630}" presName="LevelTwoTextNode" presStyleLbl="node2" presStyleIdx="5" presStyleCnt="7" custScaleY="21314" custLinFactNeighborX="-3796" custLinFactNeighborY="-15760">
        <dgm:presLayoutVars>
          <dgm:chPref val="3"/>
        </dgm:presLayoutVars>
      </dgm:prSet>
      <dgm:spPr/>
    </dgm:pt>
    <dgm:pt modelId="{120ECF88-86E8-4DB7-8AC1-7635CE3BFFA3}" type="pres">
      <dgm:prSet presAssocID="{D366436C-A57D-4167-B46A-F9E58A152630}" presName="level3hierChild" presStyleCnt="0"/>
      <dgm:spPr/>
    </dgm:pt>
    <dgm:pt modelId="{9EFC3E97-29AB-4CF5-B951-F34DC8F33973}" type="pres">
      <dgm:prSet presAssocID="{8EE0715D-46E5-4581-B22E-1928BF5991D9}" presName="conn2-1" presStyleLbl="parChTrans1D2" presStyleIdx="6" presStyleCnt="7"/>
      <dgm:spPr/>
    </dgm:pt>
    <dgm:pt modelId="{780FBF3A-4F2C-4466-97FE-34E07EF21E25}" type="pres">
      <dgm:prSet presAssocID="{8EE0715D-46E5-4581-B22E-1928BF5991D9}" presName="connTx" presStyleLbl="parChTrans1D2" presStyleIdx="6" presStyleCnt="7"/>
      <dgm:spPr/>
    </dgm:pt>
    <dgm:pt modelId="{EB05CB1C-BD39-41B6-B3A2-CBFD3080B738}" type="pres">
      <dgm:prSet presAssocID="{39EE2861-824A-43EE-9DB6-DDAA18BD082A}" presName="root2" presStyleCnt="0"/>
      <dgm:spPr/>
    </dgm:pt>
    <dgm:pt modelId="{4A336130-AA80-44FE-B99C-A35C6277A12A}" type="pres">
      <dgm:prSet presAssocID="{39EE2861-824A-43EE-9DB6-DDAA18BD082A}" presName="LevelTwoTextNode" presStyleLbl="node2" presStyleIdx="6" presStyleCnt="7" custScaleY="21293" custLinFactY="-49577" custLinFactNeighborX="-515" custLinFactNeighborY="-100000">
        <dgm:presLayoutVars>
          <dgm:chPref val="3"/>
        </dgm:presLayoutVars>
      </dgm:prSet>
      <dgm:spPr/>
    </dgm:pt>
    <dgm:pt modelId="{51F18C00-C2C7-4A6E-868E-5DF3D8E6C666}" type="pres">
      <dgm:prSet presAssocID="{39EE2861-824A-43EE-9DB6-DDAA18BD082A}" presName="level3hierChild" presStyleCnt="0"/>
      <dgm:spPr/>
    </dgm:pt>
  </dgm:ptLst>
  <dgm:cxnLst>
    <dgm:cxn modelId="{4791D30D-E9CA-4B15-993B-62B8F3C93E2D}" type="presOf" srcId="{FBC92FBA-4BE1-4658-A102-FFDA5B3C4A34}" destId="{91C537BE-7A4A-4251-A37B-8F7A579A3D51}" srcOrd="0" destOrd="0" presId="urn:microsoft.com/office/officeart/2005/8/layout/hierarchy2"/>
    <dgm:cxn modelId="{432D6218-6162-48E9-917B-18724EDE8911}" type="presOf" srcId="{363C8A34-B015-4731-A90D-4C307DFF7279}" destId="{51717E80-E9E5-4D96-B745-8283954563AD}" srcOrd="0" destOrd="0" presId="urn:microsoft.com/office/officeart/2005/8/layout/hierarchy2"/>
    <dgm:cxn modelId="{650C6A18-4140-4FB2-B278-C746B2654AA8}" type="presOf" srcId="{4C752F21-DC43-4F70-8473-FE77BE851EA2}" destId="{64E224CB-2D97-4598-A595-9B5AA1E3A6DB}" srcOrd="1" destOrd="0" presId="urn:microsoft.com/office/officeart/2005/8/layout/hierarchy2"/>
    <dgm:cxn modelId="{9DF2D121-B3BF-4897-940C-F56F50D4045B}" srcId="{FBC92FBA-4BE1-4658-A102-FFDA5B3C4A34}" destId="{363C8A34-B015-4731-A90D-4C307DFF7279}" srcOrd="2" destOrd="0" parTransId="{989B994F-5984-481A-92F1-002819E497E8}" sibTransId="{A7CE2412-0F27-4B9A-B018-C18A00BEF62D}"/>
    <dgm:cxn modelId="{FECDF224-F734-4858-98B9-66E22E183C0B}" type="presOf" srcId="{A8A8A930-9B28-48B5-9551-B76D16F958B5}" destId="{27F8751E-D35A-4615-9CC4-3195D317BEF0}" srcOrd="0" destOrd="0" presId="urn:microsoft.com/office/officeart/2005/8/layout/hierarchy2"/>
    <dgm:cxn modelId="{7C0E6C26-97C1-403E-A557-509318DF5299}" type="presOf" srcId="{A9071D43-696E-4208-A051-E6EE7190890A}" destId="{351B15EA-951A-4F39-9FD4-529FA48EE359}" srcOrd="1" destOrd="0" presId="urn:microsoft.com/office/officeart/2005/8/layout/hierarchy2"/>
    <dgm:cxn modelId="{C3BD7328-A02D-48E0-A866-5FA13D70D930}" type="presOf" srcId="{64FD664D-0421-40D1-8780-6E167AFBEFB5}" destId="{E34C697A-B4BE-455A-B7E8-9C5517C9DACB}" srcOrd="0" destOrd="0" presId="urn:microsoft.com/office/officeart/2005/8/layout/hierarchy2"/>
    <dgm:cxn modelId="{F749A82A-8436-4F75-B500-E35390868967}" type="presOf" srcId="{F9AF7151-7F79-4E5A-ADD8-B2355A6FCAB1}" destId="{82E59643-610D-44D4-8C60-C8A227202160}" srcOrd="0" destOrd="0" presId="urn:microsoft.com/office/officeart/2005/8/layout/hierarchy2"/>
    <dgm:cxn modelId="{8C4BFB37-BCFC-47A6-9474-6812A8A189D1}" type="presOf" srcId="{A9071D43-696E-4208-A051-E6EE7190890A}" destId="{5542A02D-D98B-4129-9035-D03358E6D913}" srcOrd="0" destOrd="0" presId="urn:microsoft.com/office/officeart/2005/8/layout/hierarchy2"/>
    <dgm:cxn modelId="{82F2A538-53B6-4535-BC41-D1CACF79955A}" srcId="{FBC92FBA-4BE1-4658-A102-FFDA5B3C4A34}" destId="{F9AF7151-7F79-4E5A-ADD8-B2355A6FCAB1}" srcOrd="0" destOrd="0" parTransId="{4C752F21-DC43-4F70-8473-FE77BE851EA2}" sibTransId="{D29699BA-7857-49DF-99A5-D49EA07C6393}"/>
    <dgm:cxn modelId="{3B755E64-EEC6-44BD-9F77-9580A6E2BE3C}" srcId="{91016E94-86CE-4C9D-90BA-6894F2412FDF}" destId="{FBC92FBA-4BE1-4658-A102-FFDA5B3C4A34}" srcOrd="0" destOrd="0" parTransId="{DEF5242E-3B6A-4B85-BC8B-2F68EB757B5A}" sibTransId="{35A350FB-E087-4A82-B535-1DE2438DCCB3}"/>
    <dgm:cxn modelId="{98E02C45-D5AF-4654-8CF2-997B4AE77124}" type="presOf" srcId="{8EE0715D-46E5-4581-B22E-1928BF5991D9}" destId="{780FBF3A-4F2C-4466-97FE-34E07EF21E25}" srcOrd="1" destOrd="0" presId="urn:microsoft.com/office/officeart/2005/8/layout/hierarchy2"/>
    <dgm:cxn modelId="{29C4BD67-3838-4DCC-8333-CB023CE24716}" type="presOf" srcId="{64FD664D-0421-40D1-8780-6E167AFBEFB5}" destId="{5A28F0D3-6AEF-4406-9466-527D86C3DEF3}" srcOrd="1" destOrd="0" presId="urn:microsoft.com/office/officeart/2005/8/layout/hierarchy2"/>
    <dgm:cxn modelId="{01C1C44E-3F91-4641-B2DC-2435DA13E2A6}" srcId="{FBC92FBA-4BE1-4658-A102-FFDA5B3C4A34}" destId="{7DCF3556-16BE-4EF8-A7D4-12D4DE4665D7}" srcOrd="1" destOrd="0" parTransId="{A9071D43-696E-4208-A051-E6EE7190890A}" sibTransId="{554C87BC-E876-4DC3-990B-A60292797BE4}"/>
    <dgm:cxn modelId="{5A3F4D52-3581-4F0B-9A97-DF043EAE56D2}" type="presOf" srcId="{09E424A6-2B87-46A6-83BF-EDB42EBF4D66}" destId="{89A93480-A6DD-4E40-B495-F0A68FEE2C66}" srcOrd="0" destOrd="0" presId="urn:microsoft.com/office/officeart/2005/8/layout/hierarchy2"/>
    <dgm:cxn modelId="{4B74AE75-6CDF-4308-9DFA-4E666854484F}" type="presOf" srcId="{39EE2861-824A-43EE-9DB6-DDAA18BD082A}" destId="{4A336130-AA80-44FE-B99C-A35C6277A12A}" srcOrd="0" destOrd="0" presId="urn:microsoft.com/office/officeart/2005/8/layout/hierarchy2"/>
    <dgm:cxn modelId="{0AD98457-B01E-4389-AE1F-A2F85485B9B7}" type="presOf" srcId="{965DD254-C511-4E4C-9BF2-E71E19EB7D61}" destId="{765CD15B-2B9D-4A70-B77C-D9F7FFB35F3D}" srcOrd="0" destOrd="0" presId="urn:microsoft.com/office/officeart/2005/8/layout/hierarchy2"/>
    <dgm:cxn modelId="{9684405A-2303-45B6-AEFE-260D3196088D}" type="presOf" srcId="{91016E94-86CE-4C9D-90BA-6894F2412FDF}" destId="{7EF0CAB6-2675-4AF3-B508-F1308E1E4B6F}" srcOrd="0" destOrd="0" presId="urn:microsoft.com/office/officeart/2005/8/layout/hierarchy2"/>
    <dgm:cxn modelId="{0BE86182-4ACB-4D4F-89E9-39ED046332AB}" type="presOf" srcId="{1E68003F-9EC1-4166-9FC4-73E4D6A7C9CF}" destId="{21A37C95-5D34-40DA-A5FB-9AF8DC1C1E0A}" srcOrd="1" destOrd="0" presId="urn:microsoft.com/office/officeart/2005/8/layout/hierarchy2"/>
    <dgm:cxn modelId="{9FCCA98C-556C-4BA5-A1CE-D042D48FD705}" type="presOf" srcId="{4C752F21-DC43-4F70-8473-FE77BE851EA2}" destId="{184AC373-EFA2-47A4-BE6C-4BB807E375A2}" srcOrd="0" destOrd="0" presId="urn:microsoft.com/office/officeart/2005/8/layout/hierarchy2"/>
    <dgm:cxn modelId="{A9AB798E-859E-45A2-8484-E4F10893A63E}" type="presOf" srcId="{8EE0715D-46E5-4581-B22E-1928BF5991D9}" destId="{9EFC3E97-29AB-4CF5-B951-F34DC8F33973}" srcOrd="0" destOrd="0" presId="urn:microsoft.com/office/officeart/2005/8/layout/hierarchy2"/>
    <dgm:cxn modelId="{FC0E7892-8952-424D-AB74-6C5103DBBB8E}" srcId="{09E424A6-2B87-46A6-83BF-EDB42EBF4D66}" destId="{A8A8A930-9B28-48B5-9551-B76D16F958B5}" srcOrd="0" destOrd="0" parTransId="{1E68003F-9EC1-4166-9FC4-73E4D6A7C9CF}" sibTransId="{F698B7B8-2B6B-4151-94AB-A20CEFD78DAA}"/>
    <dgm:cxn modelId="{0A0F529A-1215-419C-9A51-172A3865EBE7}" srcId="{91016E94-86CE-4C9D-90BA-6894F2412FDF}" destId="{09E424A6-2B87-46A6-83BF-EDB42EBF4D66}" srcOrd="1" destOrd="0" parTransId="{8B189DE4-47EF-4077-BE47-147D33DCC304}" sibTransId="{578F0149-FC02-4159-9636-02386D56B8A0}"/>
    <dgm:cxn modelId="{0E507AA0-9817-4215-A3C8-51619768B18F}" type="presOf" srcId="{7DCF3556-16BE-4EF8-A7D4-12D4DE4665D7}" destId="{C6F1ABB4-98C0-4023-B949-FFAB0C55AA8C}" srcOrd="0" destOrd="0" presId="urn:microsoft.com/office/officeart/2005/8/layout/hierarchy2"/>
    <dgm:cxn modelId="{604301A6-0559-4484-A562-B706E2366859}" srcId="{09E424A6-2B87-46A6-83BF-EDB42EBF4D66}" destId="{39EE2861-824A-43EE-9DB6-DDAA18BD082A}" srcOrd="3" destOrd="0" parTransId="{8EE0715D-46E5-4581-B22E-1928BF5991D9}" sibTransId="{F62B5C73-2855-49F6-A523-4FBF37F86C1F}"/>
    <dgm:cxn modelId="{DD0F27AC-7284-4704-B1EE-F30E4FD8DE43}" type="presOf" srcId="{989B994F-5984-481A-92F1-002819E497E8}" destId="{42AEE25C-36A5-4004-8A76-8C4FFCE2B46B}" srcOrd="1" destOrd="0" presId="urn:microsoft.com/office/officeart/2005/8/layout/hierarchy2"/>
    <dgm:cxn modelId="{942956BE-5BC7-417D-B249-16ACE0509795}" type="presOf" srcId="{1E68003F-9EC1-4166-9FC4-73E4D6A7C9CF}" destId="{F8AB7AB7-8865-4B9C-B4BE-D2B2DBA7FFFF}" srcOrd="0" destOrd="0" presId="urn:microsoft.com/office/officeart/2005/8/layout/hierarchy2"/>
    <dgm:cxn modelId="{5C0007C8-8596-4125-ABD2-3FA94770EAF8}" srcId="{09E424A6-2B87-46A6-83BF-EDB42EBF4D66}" destId="{D366436C-A57D-4167-B46A-F9E58A152630}" srcOrd="2" destOrd="0" parTransId="{965DD254-C511-4E4C-9BF2-E71E19EB7D61}" sibTransId="{B54D246D-F22D-4657-9E5B-2C3CF28C30FD}"/>
    <dgm:cxn modelId="{B750CDCB-60C8-4571-A322-B25CC68C5184}" type="presOf" srcId="{965DD254-C511-4E4C-9BF2-E71E19EB7D61}" destId="{A69B6C2C-3C0D-465F-8109-54BD99DD6579}" srcOrd="1" destOrd="0" presId="urn:microsoft.com/office/officeart/2005/8/layout/hierarchy2"/>
    <dgm:cxn modelId="{F8E4E0CE-1B09-4476-9AC3-DBB7E8E54A4A}" srcId="{09E424A6-2B87-46A6-83BF-EDB42EBF4D66}" destId="{A480305B-59EB-4430-B83F-654C2BD50227}" srcOrd="1" destOrd="0" parTransId="{64FD664D-0421-40D1-8780-6E167AFBEFB5}" sibTransId="{E109BF0E-B975-4926-8743-534E30E91265}"/>
    <dgm:cxn modelId="{7FF7FEDB-ABA0-479A-81E2-6BDCBC40391F}" type="presOf" srcId="{A480305B-59EB-4430-B83F-654C2BD50227}" destId="{66D566F4-D332-48A5-BCA8-842AF5E62B48}" srcOrd="0" destOrd="0" presId="urn:microsoft.com/office/officeart/2005/8/layout/hierarchy2"/>
    <dgm:cxn modelId="{655F4AF5-0911-472F-BF53-1DF2C29B6243}" type="presOf" srcId="{989B994F-5984-481A-92F1-002819E497E8}" destId="{7841EF4A-318B-47C9-B9F1-3FFABAC61F9D}" srcOrd="0" destOrd="0" presId="urn:microsoft.com/office/officeart/2005/8/layout/hierarchy2"/>
    <dgm:cxn modelId="{6BAF81FF-3899-4F95-8E25-1FC05650684B}" type="presOf" srcId="{D366436C-A57D-4167-B46A-F9E58A152630}" destId="{A386DB6A-7C7D-497A-B3E3-2353B9581DE5}" srcOrd="0" destOrd="0" presId="urn:microsoft.com/office/officeart/2005/8/layout/hierarchy2"/>
    <dgm:cxn modelId="{42A6EA3F-422D-49C9-9401-182B42A8FEE0}" type="presParOf" srcId="{7EF0CAB6-2675-4AF3-B508-F1308E1E4B6F}" destId="{378369BD-AB71-46A9-B11A-8508488AE867}" srcOrd="0" destOrd="0" presId="urn:microsoft.com/office/officeart/2005/8/layout/hierarchy2"/>
    <dgm:cxn modelId="{AEE58F7F-8D1E-4939-B15D-61872C79EF40}" type="presParOf" srcId="{378369BD-AB71-46A9-B11A-8508488AE867}" destId="{91C537BE-7A4A-4251-A37B-8F7A579A3D51}" srcOrd="0" destOrd="0" presId="urn:microsoft.com/office/officeart/2005/8/layout/hierarchy2"/>
    <dgm:cxn modelId="{72D9FA58-3E7F-4FEE-826A-C36CD04E2D5C}" type="presParOf" srcId="{378369BD-AB71-46A9-B11A-8508488AE867}" destId="{40EE4DA3-A8C1-45E6-A20D-B1278E085BB3}" srcOrd="1" destOrd="0" presId="urn:microsoft.com/office/officeart/2005/8/layout/hierarchy2"/>
    <dgm:cxn modelId="{2DDA5640-690B-4416-BB31-2010AE9EE9C7}" type="presParOf" srcId="{40EE4DA3-A8C1-45E6-A20D-B1278E085BB3}" destId="{184AC373-EFA2-47A4-BE6C-4BB807E375A2}" srcOrd="0" destOrd="0" presId="urn:microsoft.com/office/officeart/2005/8/layout/hierarchy2"/>
    <dgm:cxn modelId="{4028E3FB-86EC-40A7-BA69-3E9C14236CEF}" type="presParOf" srcId="{184AC373-EFA2-47A4-BE6C-4BB807E375A2}" destId="{64E224CB-2D97-4598-A595-9B5AA1E3A6DB}" srcOrd="0" destOrd="0" presId="urn:microsoft.com/office/officeart/2005/8/layout/hierarchy2"/>
    <dgm:cxn modelId="{CCC6B31A-FB23-4838-AE69-B7EB01EE7846}" type="presParOf" srcId="{40EE4DA3-A8C1-45E6-A20D-B1278E085BB3}" destId="{FA3E9B20-6A2B-4F17-A152-9DBD01B3A794}" srcOrd="1" destOrd="0" presId="urn:microsoft.com/office/officeart/2005/8/layout/hierarchy2"/>
    <dgm:cxn modelId="{9434E099-9961-4B12-BCD7-DF918174B533}" type="presParOf" srcId="{FA3E9B20-6A2B-4F17-A152-9DBD01B3A794}" destId="{82E59643-610D-44D4-8C60-C8A227202160}" srcOrd="0" destOrd="0" presId="urn:microsoft.com/office/officeart/2005/8/layout/hierarchy2"/>
    <dgm:cxn modelId="{E1A1E5F0-5212-43A6-A04B-F362E4365768}" type="presParOf" srcId="{FA3E9B20-6A2B-4F17-A152-9DBD01B3A794}" destId="{96320C08-9C47-4DB1-AD2E-98C6DF1BB90A}" srcOrd="1" destOrd="0" presId="urn:microsoft.com/office/officeart/2005/8/layout/hierarchy2"/>
    <dgm:cxn modelId="{1E7ED4D7-2EA8-4212-A183-DC0130DA3F79}" type="presParOf" srcId="{40EE4DA3-A8C1-45E6-A20D-B1278E085BB3}" destId="{5542A02D-D98B-4129-9035-D03358E6D913}" srcOrd="2" destOrd="0" presId="urn:microsoft.com/office/officeart/2005/8/layout/hierarchy2"/>
    <dgm:cxn modelId="{BEDA979E-7112-412A-96B4-117A75B4ABF8}" type="presParOf" srcId="{5542A02D-D98B-4129-9035-D03358E6D913}" destId="{351B15EA-951A-4F39-9FD4-529FA48EE359}" srcOrd="0" destOrd="0" presId="urn:microsoft.com/office/officeart/2005/8/layout/hierarchy2"/>
    <dgm:cxn modelId="{FFA00F5A-E457-433F-B4BE-EB3A0F03952D}" type="presParOf" srcId="{40EE4DA3-A8C1-45E6-A20D-B1278E085BB3}" destId="{2402891A-2176-43AA-B824-5D1EDD3803E7}" srcOrd="3" destOrd="0" presId="urn:microsoft.com/office/officeart/2005/8/layout/hierarchy2"/>
    <dgm:cxn modelId="{084F2399-81E1-42CB-A3F7-F8A347FD6378}" type="presParOf" srcId="{2402891A-2176-43AA-B824-5D1EDD3803E7}" destId="{C6F1ABB4-98C0-4023-B949-FFAB0C55AA8C}" srcOrd="0" destOrd="0" presId="urn:microsoft.com/office/officeart/2005/8/layout/hierarchy2"/>
    <dgm:cxn modelId="{526A6308-BDBF-43F4-A6D1-FBC7A22114BA}" type="presParOf" srcId="{2402891A-2176-43AA-B824-5D1EDD3803E7}" destId="{EBDCC47E-90BE-4570-83D7-95387D34AA2A}" srcOrd="1" destOrd="0" presId="urn:microsoft.com/office/officeart/2005/8/layout/hierarchy2"/>
    <dgm:cxn modelId="{EBB066C2-4EEB-47AF-A233-72F4E431F893}" type="presParOf" srcId="{40EE4DA3-A8C1-45E6-A20D-B1278E085BB3}" destId="{7841EF4A-318B-47C9-B9F1-3FFABAC61F9D}" srcOrd="4" destOrd="0" presId="urn:microsoft.com/office/officeart/2005/8/layout/hierarchy2"/>
    <dgm:cxn modelId="{33F10896-B5AE-44B9-BA9C-E9BA7B010B95}" type="presParOf" srcId="{7841EF4A-318B-47C9-B9F1-3FFABAC61F9D}" destId="{42AEE25C-36A5-4004-8A76-8C4FFCE2B46B}" srcOrd="0" destOrd="0" presId="urn:microsoft.com/office/officeart/2005/8/layout/hierarchy2"/>
    <dgm:cxn modelId="{2DB229C9-ED73-4ACE-B365-4B5ADEAE693A}" type="presParOf" srcId="{40EE4DA3-A8C1-45E6-A20D-B1278E085BB3}" destId="{7710B3AC-EE20-4BF1-ABF2-F56D63C952BD}" srcOrd="5" destOrd="0" presId="urn:microsoft.com/office/officeart/2005/8/layout/hierarchy2"/>
    <dgm:cxn modelId="{83D1E6F1-36DE-4214-8EF1-E80B3AD0BBDF}" type="presParOf" srcId="{7710B3AC-EE20-4BF1-ABF2-F56D63C952BD}" destId="{51717E80-E9E5-4D96-B745-8283954563AD}" srcOrd="0" destOrd="0" presId="urn:microsoft.com/office/officeart/2005/8/layout/hierarchy2"/>
    <dgm:cxn modelId="{BA942F0F-C84E-4636-9F33-25EA7D615D09}" type="presParOf" srcId="{7710B3AC-EE20-4BF1-ABF2-F56D63C952BD}" destId="{8B038112-9C2B-479A-ADA8-70D9BAAB72A9}" srcOrd="1" destOrd="0" presId="urn:microsoft.com/office/officeart/2005/8/layout/hierarchy2"/>
    <dgm:cxn modelId="{CA443FF8-3C82-401E-9105-780D704E725A}" type="presParOf" srcId="{7EF0CAB6-2675-4AF3-B508-F1308E1E4B6F}" destId="{953ED2E6-3841-460E-9C8D-383CB664B564}" srcOrd="1" destOrd="0" presId="urn:microsoft.com/office/officeart/2005/8/layout/hierarchy2"/>
    <dgm:cxn modelId="{7978557B-6C61-45D8-8218-345C8C8A215C}" type="presParOf" srcId="{953ED2E6-3841-460E-9C8D-383CB664B564}" destId="{89A93480-A6DD-4E40-B495-F0A68FEE2C66}" srcOrd="0" destOrd="0" presId="urn:microsoft.com/office/officeart/2005/8/layout/hierarchy2"/>
    <dgm:cxn modelId="{0E2670DA-E847-4931-B525-4DC3D2D06B09}" type="presParOf" srcId="{953ED2E6-3841-460E-9C8D-383CB664B564}" destId="{E73EE178-031B-4E9F-85E0-A607C6FDEF5D}" srcOrd="1" destOrd="0" presId="urn:microsoft.com/office/officeart/2005/8/layout/hierarchy2"/>
    <dgm:cxn modelId="{F36789E3-D209-43A1-AAC1-8B1830A8F7E0}" type="presParOf" srcId="{E73EE178-031B-4E9F-85E0-A607C6FDEF5D}" destId="{F8AB7AB7-8865-4B9C-B4BE-D2B2DBA7FFFF}" srcOrd="0" destOrd="0" presId="urn:microsoft.com/office/officeart/2005/8/layout/hierarchy2"/>
    <dgm:cxn modelId="{7CFD3AC8-88C7-4651-815F-925275C61784}" type="presParOf" srcId="{F8AB7AB7-8865-4B9C-B4BE-D2B2DBA7FFFF}" destId="{21A37C95-5D34-40DA-A5FB-9AF8DC1C1E0A}" srcOrd="0" destOrd="0" presId="urn:microsoft.com/office/officeart/2005/8/layout/hierarchy2"/>
    <dgm:cxn modelId="{4A5DE716-AE6D-49AA-936D-96ADFA5B4F91}" type="presParOf" srcId="{E73EE178-031B-4E9F-85E0-A607C6FDEF5D}" destId="{B177F50D-4B75-41C1-9557-0D2CCF28B6A5}" srcOrd="1" destOrd="0" presId="urn:microsoft.com/office/officeart/2005/8/layout/hierarchy2"/>
    <dgm:cxn modelId="{95608BA7-6131-43F7-A952-E300A82D46D8}" type="presParOf" srcId="{B177F50D-4B75-41C1-9557-0D2CCF28B6A5}" destId="{27F8751E-D35A-4615-9CC4-3195D317BEF0}" srcOrd="0" destOrd="0" presId="urn:microsoft.com/office/officeart/2005/8/layout/hierarchy2"/>
    <dgm:cxn modelId="{976E6E3A-5668-45C3-8CED-B95037F86773}" type="presParOf" srcId="{B177F50D-4B75-41C1-9557-0D2CCF28B6A5}" destId="{94959468-8743-4029-9A8D-AF6FB352FC11}" srcOrd="1" destOrd="0" presId="urn:microsoft.com/office/officeart/2005/8/layout/hierarchy2"/>
    <dgm:cxn modelId="{FCD307E7-F6FE-454F-9008-0206A42CD0B8}" type="presParOf" srcId="{E73EE178-031B-4E9F-85E0-A607C6FDEF5D}" destId="{E34C697A-B4BE-455A-B7E8-9C5517C9DACB}" srcOrd="2" destOrd="0" presId="urn:microsoft.com/office/officeart/2005/8/layout/hierarchy2"/>
    <dgm:cxn modelId="{D3A087F4-A26E-4C17-9720-AE0A78D79A96}" type="presParOf" srcId="{E34C697A-B4BE-455A-B7E8-9C5517C9DACB}" destId="{5A28F0D3-6AEF-4406-9466-527D86C3DEF3}" srcOrd="0" destOrd="0" presId="urn:microsoft.com/office/officeart/2005/8/layout/hierarchy2"/>
    <dgm:cxn modelId="{D886C262-4E77-49F4-8F7E-F0A030A60990}" type="presParOf" srcId="{E73EE178-031B-4E9F-85E0-A607C6FDEF5D}" destId="{B2E0902D-4A5B-48F1-8A4C-A47026BFE570}" srcOrd="3" destOrd="0" presId="urn:microsoft.com/office/officeart/2005/8/layout/hierarchy2"/>
    <dgm:cxn modelId="{BC910FCF-1586-4C4E-9108-E7F289CFB9F0}" type="presParOf" srcId="{B2E0902D-4A5B-48F1-8A4C-A47026BFE570}" destId="{66D566F4-D332-48A5-BCA8-842AF5E62B48}" srcOrd="0" destOrd="0" presId="urn:microsoft.com/office/officeart/2005/8/layout/hierarchy2"/>
    <dgm:cxn modelId="{853171E6-8A18-4EDE-86D1-EB6748D13F4C}" type="presParOf" srcId="{B2E0902D-4A5B-48F1-8A4C-A47026BFE570}" destId="{8D0C4641-C032-49A0-A704-19389C35DC44}" srcOrd="1" destOrd="0" presId="urn:microsoft.com/office/officeart/2005/8/layout/hierarchy2"/>
    <dgm:cxn modelId="{14141944-40ED-4BA4-832A-21D71518E022}" type="presParOf" srcId="{E73EE178-031B-4E9F-85E0-A607C6FDEF5D}" destId="{765CD15B-2B9D-4A70-B77C-D9F7FFB35F3D}" srcOrd="4" destOrd="0" presId="urn:microsoft.com/office/officeart/2005/8/layout/hierarchy2"/>
    <dgm:cxn modelId="{7DA0DA7A-BD07-4C22-9BFC-FE4E1F31D0E7}" type="presParOf" srcId="{765CD15B-2B9D-4A70-B77C-D9F7FFB35F3D}" destId="{A69B6C2C-3C0D-465F-8109-54BD99DD6579}" srcOrd="0" destOrd="0" presId="urn:microsoft.com/office/officeart/2005/8/layout/hierarchy2"/>
    <dgm:cxn modelId="{175072C8-8477-4A42-BB93-C109B11C5DC3}" type="presParOf" srcId="{E73EE178-031B-4E9F-85E0-A607C6FDEF5D}" destId="{91297F39-F25A-419F-8FF2-C7CE1BDE9851}" srcOrd="5" destOrd="0" presId="urn:microsoft.com/office/officeart/2005/8/layout/hierarchy2"/>
    <dgm:cxn modelId="{E37BC17B-C8C4-42A3-9103-ACE1652FD74B}" type="presParOf" srcId="{91297F39-F25A-419F-8FF2-C7CE1BDE9851}" destId="{A386DB6A-7C7D-497A-B3E3-2353B9581DE5}" srcOrd="0" destOrd="0" presId="urn:microsoft.com/office/officeart/2005/8/layout/hierarchy2"/>
    <dgm:cxn modelId="{E4461812-E377-4A2C-81F3-7C20DC17564D}" type="presParOf" srcId="{91297F39-F25A-419F-8FF2-C7CE1BDE9851}" destId="{120ECF88-86E8-4DB7-8AC1-7635CE3BFFA3}" srcOrd="1" destOrd="0" presId="urn:microsoft.com/office/officeart/2005/8/layout/hierarchy2"/>
    <dgm:cxn modelId="{CEABC221-3D82-4C22-84AB-F04BBF07FC1F}" type="presParOf" srcId="{E73EE178-031B-4E9F-85E0-A607C6FDEF5D}" destId="{9EFC3E97-29AB-4CF5-B951-F34DC8F33973}" srcOrd="6" destOrd="0" presId="urn:microsoft.com/office/officeart/2005/8/layout/hierarchy2"/>
    <dgm:cxn modelId="{8353560C-BF28-4679-868F-B6F4FB13E5E7}" type="presParOf" srcId="{9EFC3E97-29AB-4CF5-B951-F34DC8F33973}" destId="{780FBF3A-4F2C-4466-97FE-34E07EF21E25}" srcOrd="0" destOrd="0" presId="urn:microsoft.com/office/officeart/2005/8/layout/hierarchy2"/>
    <dgm:cxn modelId="{1E454E6C-69CA-47DF-B861-2DB17C27E27C}" type="presParOf" srcId="{E73EE178-031B-4E9F-85E0-A607C6FDEF5D}" destId="{EB05CB1C-BD39-41B6-B3A2-CBFD3080B738}" srcOrd="7" destOrd="0" presId="urn:microsoft.com/office/officeart/2005/8/layout/hierarchy2"/>
    <dgm:cxn modelId="{7E3941ED-D4E0-4837-A9C6-93D5FB39B85D}" type="presParOf" srcId="{EB05CB1C-BD39-41B6-B3A2-CBFD3080B738}" destId="{4A336130-AA80-44FE-B99C-A35C6277A12A}" srcOrd="0" destOrd="0" presId="urn:microsoft.com/office/officeart/2005/8/layout/hierarchy2"/>
    <dgm:cxn modelId="{CCAF8078-3E9B-4CBA-8534-A1F9DC83850F}" type="presParOf" srcId="{EB05CB1C-BD39-41B6-B3A2-CBFD3080B738}" destId="{51F18C00-C2C7-4A6E-868E-5DF3D8E6C666}" srcOrd="1" destOrd="0" presId="urn:microsoft.com/office/officeart/2005/8/layout/hierarchy2"/>
  </dgm:cxnLst>
  <dgm:bg>
    <a:solidFill>
      <a:schemeClr val="bg1">
        <a:lumMod val="65000"/>
        <a:alpha val="9000"/>
      </a:schemeClr>
    </a:solidFill>
  </dgm:bg>
  <dgm:whole>
    <a:ln w="0">
      <a:solidFill>
        <a:srgbClr val="C00000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Topology-Editor-Server</a:t>
          </a:r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Topology-Editor-Client</a:t>
          </a:r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0721BB28-D2F8-4DC7-B464-6055BEE33A3F}">
      <dgm:prSet phldrT="[Text]"/>
      <dgm:spPr>
        <a:noFill/>
      </dgm:spPr>
      <dgm:t>
        <a:bodyPr/>
        <a:lstStyle/>
        <a:p>
          <a:r>
            <a:rPr lang="de-DE" dirty="0"/>
            <a:t>ComStudio</a:t>
          </a:r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</dgm:pt>
    <dgm:pt modelId="{B2BA0E98-7C6C-40B6-9FD3-87AA3925BD64}" type="pres">
      <dgm:prSet presAssocID="{A527273E-42AD-4A7E-9118-681D249AAD73}" presName="connectorText" presStyleLbl="sibTrans2D1" presStyleIdx="0" presStyleCnt="2"/>
      <dgm:spPr/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</dgm:pt>
    <dgm:pt modelId="{27B7C9CE-26AB-4571-86BA-ECA985312961}" type="pres">
      <dgm:prSet presAssocID="{3F0594E2-D046-43E1-9F3E-DBD92EDB6E36}" presName="connectorText" presStyleLbl="sibTrans2D1" presStyleIdx="1" presStyleCnt="2"/>
      <dgm:spPr/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</dgm:pt>
  </dgm:ptLst>
  <dgm:cxnLst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C27FDE-E560-4A15-8593-89C3D073EB34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40010075-AA85-458A-8F3D-B9F1CCF77495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Schicht 7</a:t>
          </a:r>
        </a:p>
      </dgm:t>
    </dgm:pt>
    <dgm:pt modelId="{6B3C96D7-571D-4103-9DB2-C082A5F40BE9}" type="parTrans" cxnId="{30D1263A-CFD1-411B-9C3B-4CE832274D33}">
      <dgm:prSet/>
      <dgm:spPr/>
      <dgm:t>
        <a:bodyPr/>
        <a:lstStyle/>
        <a:p>
          <a:endParaRPr lang="de-DE"/>
        </a:p>
      </dgm:t>
    </dgm:pt>
    <dgm:pt modelId="{80367F32-8163-49EF-A29A-3D76E2916E91}" type="sibTrans" cxnId="{30D1263A-CFD1-411B-9C3B-4CE832274D33}">
      <dgm:prSet/>
      <dgm:spPr/>
      <dgm:t>
        <a:bodyPr/>
        <a:lstStyle/>
        <a:p>
          <a:endParaRPr lang="de-DE"/>
        </a:p>
      </dgm:t>
    </dgm:pt>
    <dgm:pt modelId="{7D2B186E-D6FB-457A-8C26-8B3BCA121B48}">
      <dgm:prSet phldrT="[Text]" custT="1"/>
      <dgm:spPr/>
      <dgm:t>
        <a:bodyPr/>
        <a:lstStyle/>
        <a:p>
          <a:r>
            <a:rPr lang="de-DE" sz="1000" b="1" dirty="0"/>
            <a:t>PROFOBUS-DP/V0, DP/V1</a:t>
          </a:r>
          <a:r>
            <a:rPr lang="de-DE" sz="1000" b="1"/>
            <a:t>, DP/V2</a:t>
          </a:r>
          <a:endParaRPr lang="de-DE" sz="1000" b="1" dirty="0"/>
        </a:p>
      </dgm:t>
    </dgm:pt>
    <dgm:pt modelId="{CE007884-3D1E-404D-AD20-C3010B353C63}" type="parTrans" cxnId="{F98C1584-FC8E-47B5-B646-CAC30E5B0B88}">
      <dgm:prSet/>
      <dgm:spPr/>
      <dgm:t>
        <a:bodyPr/>
        <a:lstStyle/>
        <a:p>
          <a:endParaRPr lang="de-DE"/>
        </a:p>
      </dgm:t>
    </dgm:pt>
    <dgm:pt modelId="{A2823DAE-FDDF-4BBC-9E38-BADD3ECC0EA1}" type="sibTrans" cxnId="{F98C1584-FC8E-47B5-B646-CAC30E5B0B88}">
      <dgm:prSet/>
      <dgm:spPr/>
      <dgm:t>
        <a:bodyPr/>
        <a:lstStyle/>
        <a:p>
          <a:endParaRPr lang="de-DE"/>
        </a:p>
      </dgm:t>
    </dgm:pt>
    <dgm:pt modelId="{274B0410-6420-4E36-9A13-229D6AB5303C}">
      <dgm:prSet phldrT="[Text]"/>
      <dgm:spPr>
        <a:solidFill>
          <a:srgbClr val="C00000">
            <a:alpha val="20000"/>
          </a:srgbClr>
        </a:solidFill>
      </dgm:spPr>
      <dgm:t>
        <a:bodyPr/>
        <a:lstStyle/>
        <a:p>
          <a:r>
            <a:rPr lang="de-DE" dirty="0"/>
            <a:t>Schicht  6 </a:t>
          </a:r>
        </a:p>
      </dgm:t>
    </dgm:pt>
    <dgm:pt modelId="{5C913641-AFD9-4652-9892-0696DA9858BC}" type="parTrans" cxnId="{232DA689-A525-427B-9BD7-A63DB4F3973A}">
      <dgm:prSet/>
      <dgm:spPr/>
      <dgm:t>
        <a:bodyPr/>
        <a:lstStyle/>
        <a:p>
          <a:endParaRPr lang="de-DE"/>
        </a:p>
      </dgm:t>
    </dgm:pt>
    <dgm:pt modelId="{5574DBD4-6DC5-4C11-BEC3-9526B3E7C1A7}" type="sibTrans" cxnId="{232DA689-A525-427B-9BD7-A63DB4F3973A}">
      <dgm:prSet/>
      <dgm:spPr/>
      <dgm:t>
        <a:bodyPr/>
        <a:lstStyle/>
        <a:p>
          <a:endParaRPr lang="de-DE"/>
        </a:p>
      </dgm:t>
    </dgm:pt>
    <dgm:pt modelId="{944A682C-CF7C-4993-BD71-4E528EDAA696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Schicht 2</a:t>
          </a:r>
        </a:p>
      </dgm:t>
    </dgm:pt>
    <dgm:pt modelId="{54E338CC-D106-4D90-B24A-5BA3D23E86E5}" type="parTrans" cxnId="{3B432106-F288-476B-A263-0B635BB97C3C}">
      <dgm:prSet/>
      <dgm:spPr/>
      <dgm:t>
        <a:bodyPr/>
        <a:lstStyle/>
        <a:p>
          <a:endParaRPr lang="de-DE"/>
        </a:p>
      </dgm:t>
    </dgm:pt>
    <dgm:pt modelId="{8314FD57-937F-4BBC-8825-33B994EB3750}" type="sibTrans" cxnId="{3B432106-F288-476B-A263-0B635BB97C3C}">
      <dgm:prSet/>
      <dgm:spPr/>
      <dgm:t>
        <a:bodyPr/>
        <a:lstStyle/>
        <a:p>
          <a:endParaRPr lang="de-DE"/>
        </a:p>
      </dgm:t>
    </dgm:pt>
    <dgm:pt modelId="{EE3130FF-D76D-4FF5-9A7A-AB881BBDF57A}">
      <dgm:prSet phldrT="[Text]" custT="1"/>
      <dgm:spPr/>
      <dgm:t>
        <a:bodyPr/>
        <a:lstStyle/>
        <a:p>
          <a:r>
            <a:rPr lang="de-DE" sz="1000" b="1" dirty="0"/>
            <a:t>Fieldbus Data Link (FDL)</a:t>
          </a:r>
        </a:p>
      </dgm:t>
    </dgm:pt>
    <dgm:pt modelId="{FBA21FF4-4921-4865-9E01-BC8F99F59919}" type="parTrans" cxnId="{2F6D0433-568D-4CD0-8832-7765B5557412}">
      <dgm:prSet/>
      <dgm:spPr/>
      <dgm:t>
        <a:bodyPr/>
        <a:lstStyle/>
        <a:p>
          <a:endParaRPr lang="de-DE"/>
        </a:p>
      </dgm:t>
    </dgm:pt>
    <dgm:pt modelId="{AA6228A8-31C4-4D77-9032-ECFCBE4A8EA9}" type="sibTrans" cxnId="{2F6D0433-568D-4CD0-8832-7765B5557412}">
      <dgm:prSet/>
      <dgm:spPr/>
      <dgm:t>
        <a:bodyPr/>
        <a:lstStyle/>
        <a:p>
          <a:endParaRPr lang="de-DE"/>
        </a:p>
      </dgm:t>
    </dgm:pt>
    <dgm:pt modelId="{B36BC441-E957-4F86-8285-7A24754E4D4F}">
      <dgm:prSet phldrT="[Text]" custT="1"/>
      <dgm:spPr/>
      <dgm:t>
        <a:bodyPr/>
        <a:lstStyle/>
        <a:p>
          <a:r>
            <a:rPr lang="de-DE" sz="1000" b="1" dirty="0"/>
            <a:t>PROFOBUS-FMS</a:t>
          </a:r>
        </a:p>
      </dgm:t>
    </dgm:pt>
    <dgm:pt modelId="{FBD6B00F-A12B-4E18-BE45-BB9143FCE935}" type="parTrans" cxnId="{3DEB8210-0FA8-4A7C-8F9B-85ECDEB6AA61}">
      <dgm:prSet/>
      <dgm:spPr/>
      <dgm:t>
        <a:bodyPr/>
        <a:lstStyle/>
        <a:p>
          <a:endParaRPr lang="de-DE"/>
        </a:p>
      </dgm:t>
    </dgm:pt>
    <dgm:pt modelId="{C77C5BC7-9D1E-4D99-9C8C-037FFBF9E2CA}" type="sibTrans" cxnId="{3DEB8210-0FA8-4A7C-8F9B-85ECDEB6AA61}">
      <dgm:prSet/>
      <dgm:spPr/>
      <dgm:t>
        <a:bodyPr/>
        <a:lstStyle/>
        <a:p>
          <a:endParaRPr lang="de-DE"/>
        </a:p>
      </dgm:t>
    </dgm:pt>
    <dgm:pt modelId="{B642EAD8-4F19-4146-8A3D-D65F7AA70EB2}">
      <dgm:prSet phldrT="[Text]"/>
      <dgm:spPr>
        <a:solidFill>
          <a:srgbClr val="C00000">
            <a:alpha val="20000"/>
          </a:srgbClr>
        </a:solidFill>
      </dgm:spPr>
      <dgm:t>
        <a:bodyPr/>
        <a:lstStyle/>
        <a:p>
          <a:r>
            <a:rPr lang="de-DE" dirty="0"/>
            <a:t>Schicht  5</a:t>
          </a:r>
        </a:p>
      </dgm:t>
    </dgm:pt>
    <dgm:pt modelId="{CA7A8F8B-8F6C-4F1D-B2E3-AABD4D621C7F}" type="parTrans" cxnId="{00A68B13-01A9-44DE-A16E-4387C8797C40}">
      <dgm:prSet/>
      <dgm:spPr/>
      <dgm:t>
        <a:bodyPr/>
        <a:lstStyle/>
        <a:p>
          <a:endParaRPr lang="de-DE"/>
        </a:p>
      </dgm:t>
    </dgm:pt>
    <dgm:pt modelId="{F37D323D-6E5D-4C57-9940-4E333DA63660}" type="sibTrans" cxnId="{00A68B13-01A9-44DE-A16E-4387C8797C40}">
      <dgm:prSet/>
      <dgm:spPr/>
      <dgm:t>
        <a:bodyPr/>
        <a:lstStyle/>
        <a:p>
          <a:endParaRPr lang="de-DE"/>
        </a:p>
      </dgm:t>
    </dgm:pt>
    <dgm:pt modelId="{5BEB85BD-495B-4AB6-820A-278672473E1E}">
      <dgm:prSet phldrT="[Text]"/>
      <dgm:spPr>
        <a:solidFill>
          <a:srgbClr val="C00000">
            <a:alpha val="20000"/>
          </a:srgbClr>
        </a:solidFill>
      </dgm:spPr>
      <dgm:t>
        <a:bodyPr/>
        <a:lstStyle/>
        <a:p>
          <a:r>
            <a:rPr lang="de-DE" dirty="0"/>
            <a:t>Schicht  4</a:t>
          </a:r>
        </a:p>
      </dgm:t>
    </dgm:pt>
    <dgm:pt modelId="{921D6C77-ED9C-4C97-BD97-E5F461E3F547}" type="parTrans" cxnId="{04E030C3-BFB8-4A3E-B6A5-D5F8A6A4D2F3}">
      <dgm:prSet/>
      <dgm:spPr/>
      <dgm:t>
        <a:bodyPr/>
        <a:lstStyle/>
        <a:p>
          <a:endParaRPr lang="de-DE"/>
        </a:p>
      </dgm:t>
    </dgm:pt>
    <dgm:pt modelId="{DDC1EE5D-92BE-4752-8344-24768358A095}" type="sibTrans" cxnId="{04E030C3-BFB8-4A3E-B6A5-D5F8A6A4D2F3}">
      <dgm:prSet/>
      <dgm:spPr/>
      <dgm:t>
        <a:bodyPr/>
        <a:lstStyle/>
        <a:p>
          <a:endParaRPr lang="de-DE"/>
        </a:p>
      </dgm:t>
    </dgm:pt>
    <dgm:pt modelId="{9FF39495-A7E8-43A7-8111-D0A2D88D01E7}">
      <dgm:prSet phldrT="[Text]"/>
      <dgm:spPr>
        <a:solidFill>
          <a:srgbClr val="C00000">
            <a:alpha val="19000"/>
          </a:srgbClr>
        </a:solidFill>
      </dgm:spPr>
      <dgm:t>
        <a:bodyPr/>
        <a:lstStyle/>
        <a:p>
          <a:r>
            <a:rPr lang="de-DE" dirty="0"/>
            <a:t>Schicht  3</a:t>
          </a:r>
        </a:p>
      </dgm:t>
    </dgm:pt>
    <dgm:pt modelId="{05A22C36-8EC1-4634-A44A-7D39B5928D9A}" type="parTrans" cxnId="{07F11DBE-E54A-42CB-8E4D-EA3C7BB8C26E}">
      <dgm:prSet/>
      <dgm:spPr/>
      <dgm:t>
        <a:bodyPr/>
        <a:lstStyle/>
        <a:p>
          <a:endParaRPr lang="de-DE"/>
        </a:p>
      </dgm:t>
    </dgm:pt>
    <dgm:pt modelId="{228334B4-C877-4B32-B92C-0BFA6FEF825A}" type="sibTrans" cxnId="{07F11DBE-E54A-42CB-8E4D-EA3C7BB8C26E}">
      <dgm:prSet/>
      <dgm:spPr/>
      <dgm:t>
        <a:bodyPr/>
        <a:lstStyle/>
        <a:p>
          <a:endParaRPr lang="de-DE"/>
        </a:p>
      </dgm:t>
    </dgm:pt>
    <dgm:pt modelId="{34691BCB-7071-4117-A4A9-5E28C29EBBF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Schicht 1</a:t>
          </a:r>
        </a:p>
      </dgm:t>
    </dgm:pt>
    <dgm:pt modelId="{E0301CE0-CFF7-420C-88AF-143D60676469}" type="sibTrans" cxnId="{2F62D806-7E28-4B67-A3E2-32095F122266}">
      <dgm:prSet/>
      <dgm:spPr/>
      <dgm:t>
        <a:bodyPr/>
        <a:lstStyle/>
        <a:p>
          <a:endParaRPr lang="de-DE"/>
        </a:p>
      </dgm:t>
    </dgm:pt>
    <dgm:pt modelId="{51757A22-6399-4EA8-8941-BB2758333B2B}" type="parTrans" cxnId="{2F62D806-7E28-4B67-A3E2-32095F122266}">
      <dgm:prSet/>
      <dgm:spPr/>
      <dgm:t>
        <a:bodyPr/>
        <a:lstStyle/>
        <a:p>
          <a:endParaRPr lang="de-DE"/>
        </a:p>
      </dgm:t>
    </dgm:pt>
    <dgm:pt modelId="{95640CF4-2000-4541-A9E3-28D4C2F7F38F}">
      <dgm:prSet phldrT="[Text]" custT="1"/>
      <dgm:spPr/>
      <dgm:t>
        <a:bodyPr/>
        <a:lstStyle/>
        <a:p>
          <a:r>
            <a:rPr lang="de-DE" sz="1000" b="1" dirty="0"/>
            <a:t>RS485</a:t>
          </a:r>
        </a:p>
      </dgm:t>
    </dgm:pt>
    <dgm:pt modelId="{2880B8C3-D4ED-4476-AA06-3B4D51AE527A}" type="parTrans" cxnId="{D8C96AAB-63C4-4A4D-8EAD-BC0468604F1E}">
      <dgm:prSet/>
      <dgm:spPr/>
      <dgm:t>
        <a:bodyPr/>
        <a:lstStyle/>
        <a:p>
          <a:endParaRPr lang="de-DE"/>
        </a:p>
      </dgm:t>
    </dgm:pt>
    <dgm:pt modelId="{FEDA0C64-25D4-44A8-A29F-63C992C1780B}" type="sibTrans" cxnId="{D8C96AAB-63C4-4A4D-8EAD-BC0468604F1E}">
      <dgm:prSet/>
      <dgm:spPr/>
      <dgm:t>
        <a:bodyPr/>
        <a:lstStyle/>
        <a:p>
          <a:endParaRPr lang="de-DE"/>
        </a:p>
      </dgm:t>
    </dgm:pt>
    <dgm:pt modelId="{1FD64A17-64FD-4F34-82AB-E36A18C3354E}">
      <dgm:prSet phldrT="[Text]" custT="1"/>
      <dgm:spPr/>
      <dgm:t>
        <a:bodyPr/>
        <a:lstStyle/>
        <a:p>
          <a:r>
            <a:rPr lang="de-DE" sz="1000" b="1" dirty="0"/>
            <a:t>LWL</a:t>
          </a:r>
        </a:p>
      </dgm:t>
    </dgm:pt>
    <dgm:pt modelId="{24EC1229-D7D9-4902-9C01-848DBD9D2A2F}" type="parTrans" cxnId="{324313FD-74B5-4EC3-995E-998033715ACB}">
      <dgm:prSet/>
      <dgm:spPr/>
      <dgm:t>
        <a:bodyPr/>
        <a:lstStyle/>
        <a:p>
          <a:endParaRPr lang="de-DE"/>
        </a:p>
      </dgm:t>
    </dgm:pt>
    <dgm:pt modelId="{8503405E-CD1A-47BD-A2F6-CBF349B05243}" type="sibTrans" cxnId="{324313FD-74B5-4EC3-995E-998033715ACB}">
      <dgm:prSet/>
      <dgm:spPr/>
      <dgm:t>
        <a:bodyPr/>
        <a:lstStyle/>
        <a:p>
          <a:endParaRPr lang="de-DE"/>
        </a:p>
      </dgm:t>
    </dgm:pt>
    <dgm:pt modelId="{6406DF71-51F1-4445-A388-95CA50D3A4D0}" type="pres">
      <dgm:prSet presAssocID="{5AC27FDE-E560-4A15-8593-89C3D073EB34}" presName="linearFlow" presStyleCnt="0">
        <dgm:presLayoutVars>
          <dgm:dir/>
          <dgm:animLvl val="lvl"/>
          <dgm:resizeHandles val="exact"/>
        </dgm:presLayoutVars>
      </dgm:prSet>
      <dgm:spPr/>
    </dgm:pt>
    <dgm:pt modelId="{A2A8728A-C2D4-42DA-87BD-7AD6CD265567}" type="pres">
      <dgm:prSet presAssocID="{40010075-AA85-458A-8F3D-B9F1CCF77495}" presName="composite" presStyleCnt="0"/>
      <dgm:spPr/>
    </dgm:pt>
    <dgm:pt modelId="{2ABB6B79-B50F-4965-9725-2870FD3CBBC0}" type="pres">
      <dgm:prSet presAssocID="{40010075-AA85-458A-8F3D-B9F1CCF77495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3795415-6DA6-46D0-92EE-7A7709DF5323}" type="pres">
      <dgm:prSet presAssocID="{40010075-AA85-458A-8F3D-B9F1CCF77495}" presName="descendantText" presStyleLbl="alignAcc1" presStyleIdx="0" presStyleCnt="7">
        <dgm:presLayoutVars>
          <dgm:bulletEnabled val="1"/>
        </dgm:presLayoutVars>
      </dgm:prSet>
      <dgm:spPr/>
    </dgm:pt>
    <dgm:pt modelId="{B23CF3E3-8265-4079-B886-0EB0D5D15418}" type="pres">
      <dgm:prSet presAssocID="{80367F32-8163-49EF-A29A-3D76E2916E91}" presName="sp" presStyleCnt="0"/>
      <dgm:spPr/>
    </dgm:pt>
    <dgm:pt modelId="{7F13222F-7887-460F-BBD6-8BE371E72391}" type="pres">
      <dgm:prSet presAssocID="{274B0410-6420-4E36-9A13-229D6AB5303C}" presName="composite" presStyleCnt="0"/>
      <dgm:spPr/>
    </dgm:pt>
    <dgm:pt modelId="{35E63324-9A2D-4846-96DA-3EFC5E59F180}" type="pres">
      <dgm:prSet presAssocID="{274B0410-6420-4E36-9A13-229D6AB5303C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0187C112-F771-48C0-9EAC-A4DFD00F94A4}" type="pres">
      <dgm:prSet presAssocID="{274B0410-6420-4E36-9A13-229D6AB5303C}" presName="descendantText" presStyleLbl="alignAcc1" presStyleIdx="1" presStyleCnt="7">
        <dgm:presLayoutVars>
          <dgm:bulletEnabled val="1"/>
        </dgm:presLayoutVars>
      </dgm:prSet>
      <dgm:spPr/>
    </dgm:pt>
    <dgm:pt modelId="{781B209A-D4F8-4089-9E38-4B1C474EAA7E}" type="pres">
      <dgm:prSet presAssocID="{5574DBD4-6DC5-4C11-BEC3-9526B3E7C1A7}" presName="sp" presStyleCnt="0"/>
      <dgm:spPr/>
    </dgm:pt>
    <dgm:pt modelId="{8D0243DA-8651-49EB-86B8-F711AE3DF2F8}" type="pres">
      <dgm:prSet presAssocID="{B642EAD8-4F19-4146-8A3D-D65F7AA70EB2}" presName="composite" presStyleCnt="0"/>
      <dgm:spPr/>
    </dgm:pt>
    <dgm:pt modelId="{490EA269-77CF-4C4E-8630-2A582437B49E}" type="pres">
      <dgm:prSet presAssocID="{B642EAD8-4F19-4146-8A3D-D65F7AA70EB2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61BD3FD9-10DF-41D1-B462-AEFE000100A6}" type="pres">
      <dgm:prSet presAssocID="{B642EAD8-4F19-4146-8A3D-D65F7AA70EB2}" presName="descendantText" presStyleLbl="alignAcc1" presStyleIdx="2" presStyleCnt="7">
        <dgm:presLayoutVars>
          <dgm:bulletEnabled val="1"/>
        </dgm:presLayoutVars>
      </dgm:prSet>
      <dgm:spPr/>
    </dgm:pt>
    <dgm:pt modelId="{DD284C28-9DB9-401A-B599-B8CB714EA973}" type="pres">
      <dgm:prSet presAssocID="{F37D323D-6E5D-4C57-9940-4E333DA63660}" presName="sp" presStyleCnt="0"/>
      <dgm:spPr/>
    </dgm:pt>
    <dgm:pt modelId="{4D6CCB79-C02A-4D52-AD8A-67352E410BB5}" type="pres">
      <dgm:prSet presAssocID="{5BEB85BD-495B-4AB6-820A-278672473E1E}" presName="composite" presStyleCnt="0"/>
      <dgm:spPr/>
    </dgm:pt>
    <dgm:pt modelId="{1184C3DA-4783-4E22-8122-2FD72C0D9C8D}" type="pres">
      <dgm:prSet presAssocID="{5BEB85BD-495B-4AB6-820A-278672473E1E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4AF01DE0-CADE-4E8B-8FFC-31743004A69C}" type="pres">
      <dgm:prSet presAssocID="{5BEB85BD-495B-4AB6-820A-278672473E1E}" presName="descendantText" presStyleLbl="alignAcc1" presStyleIdx="3" presStyleCnt="7">
        <dgm:presLayoutVars>
          <dgm:bulletEnabled val="1"/>
        </dgm:presLayoutVars>
      </dgm:prSet>
      <dgm:spPr/>
    </dgm:pt>
    <dgm:pt modelId="{B15B7C50-EA0F-4282-9B92-04AF0DC42116}" type="pres">
      <dgm:prSet presAssocID="{DDC1EE5D-92BE-4752-8344-24768358A095}" presName="sp" presStyleCnt="0"/>
      <dgm:spPr/>
    </dgm:pt>
    <dgm:pt modelId="{6EF94DC2-37B0-43ED-BFD6-5E2527C7AC1C}" type="pres">
      <dgm:prSet presAssocID="{9FF39495-A7E8-43A7-8111-D0A2D88D01E7}" presName="composite" presStyleCnt="0"/>
      <dgm:spPr/>
    </dgm:pt>
    <dgm:pt modelId="{C90DC9E5-2C92-4E2B-9B46-6BC6CAFFEDA7}" type="pres">
      <dgm:prSet presAssocID="{9FF39495-A7E8-43A7-8111-D0A2D88D01E7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5E000824-A3C5-434A-8C50-B8C151A5C280}" type="pres">
      <dgm:prSet presAssocID="{9FF39495-A7E8-43A7-8111-D0A2D88D01E7}" presName="descendantText" presStyleLbl="alignAcc1" presStyleIdx="4" presStyleCnt="7">
        <dgm:presLayoutVars>
          <dgm:bulletEnabled val="1"/>
        </dgm:presLayoutVars>
      </dgm:prSet>
      <dgm:spPr/>
    </dgm:pt>
    <dgm:pt modelId="{3FE97240-83DE-4686-AD2E-41AFF9C69426}" type="pres">
      <dgm:prSet presAssocID="{228334B4-C877-4B32-B92C-0BFA6FEF825A}" presName="sp" presStyleCnt="0"/>
      <dgm:spPr/>
    </dgm:pt>
    <dgm:pt modelId="{02F0AB39-0251-496C-9E5E-A008926A4E1D}" type="pres">
      <dgm:prSet presAssocID="{944A682C-CF7C-4993-BD71-4E528EDAA696}" presName="composite" presStyleCnt="0"/>
      <dgm:spPr/>
    </dgm:pt>
    <dgm:pt modelId="{0C8B27AF-286D-4693-A5AB-4B6305D4EA2F}" type="pres">
      <dgm:prSet presAssocID="{944A682C-CF7C-4993-BD71-4E528EDAA696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E9BAF97C-0D47-40EC-94BB-B8EEEB1C6836}" type="pres">
      <dgm:prSet presAssocID="{944A682C-CF7C-4993-BD71-4E528EDAA696}" presName="descendantText" presStyleLbl="alignAcc1" presStyleIdx="5" presStyleCnt="7" custLinFactNeighborX="-620" custLinFactNeighborY="-4922">
        <dgm:presLayoutVars>
          <dgm:bulletEnabled val="1"/>
        </dgm:presLayoutVars>
      </dgm:prSet>
      <dgm:spPr/>
    </dgm:pt>
    <dgm:pt modelId="{C7784FB1-7CF0-48CC-8B98-7B350F1393A0}" type="pres">
      <dgm:prSet presAssocID="{8314FD57-937F-4BBC-8825-33B994EB3750}" presName="sp" presStyleCnt="0"/>
      <dgm:spPr/>
    </dgm:pt>
    <dgm:pt modelId="{AC631AD5-168D-4668-A71B-5DB2E50395BE}" type="pres">
      <dgm:prSet presAssocID="{34691BCB-7071-4117-A4A9-5E28C29EBBFF}" presName="composite" presStyleCnt="0"/>
      <dgm:spPr/>
    </dgm:pt>
    <dgm:pt modelId="{1AFCB018-7B08-4300-8686-4EEC84B5D7BE}" type="pres">
      <dgm:prSet presAssocID="{34691BCB-7071-4117-A4A9-5E28C29EBBFF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B1E58D28-CE3E-41FE-8D92-FE07655CBE03}" type="pres">
      <dgm:prSet presAssocID="{34691BCB-7071-4117-A4A9-5E28C29EBBFF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3B432106-F288-476B-A263-0B635BB97C3C}" srcId="{5AC27FDE-E560-4A15-8593-89C3D073EB34}" destId="{944A682C-CF7C-4993-BD71-4E528EDAA696}" srcOrd="5" destOrd="0" parTransId="{54E338CC-D106-4D90-B24A-5BA3D23E86E5}" sibTransId="{8314FD57-937F-4BBC-8825-33B994EB3750}"/>
    <dgm:cxn modelId="{2F62D806-7E28-4B67-A3E2-32095F122266}" srcId="{5AC27FDE-E560-4A15-8593-89C3D073EB34}" destId="{34691BCB-7071-4117-A4A9-5E28C29EBBFF}" srcOrd="6" destOrd="0" parTransId="{51757A22-6399-4EA8-8941-BB2758333B2B}" sibTransId="{E0301CE0-CFF7-420C-88AF-143D60676469}"/>
    <dgm:cxn modelId="{3DEB8210-0FA8-4A7C-8F9B-85ECDEB6AA61}" srcId="{40010075-AA85-458A-8F3D-B9F1CCF77495}" destId="{B36BC441-E957-4F86-8285-7A24754E4D4F}" srcOrd="1" destOrd="0" parTransId="{FBD6B00F-A12B-4E18-BE45-BB9143FCE935}" sibTransId="{C77C5BC7-9D1E-4D99-9C8C-037FFBF9E2CA}"/>
    <dgm:cxn modelId="{00A68B13-01A9-44DE-A16E-4387C8797C40}" srcId="{5AC27FDE-E560-4A15-8593-89C3D073EB34}" destId="{B642EAD8-4F19-4146-8A3D-D65F7AA70EB2}" srcOrd="2" destOrd="0" parTransId="{CA7A8F8B-8F6C-4F1D-B2E3-AABD4D621C7F}" sibTransId="{F37D323D-6E5D-4C57-9940-4E333DA63660}"/>
    <dgm:cxn modelId="{0E0E662D-8C47-4EC8-8741-BAE7774A6C75}" type="presOf" srcId="{5AC27FDE-E560-4A15-8593-89C3D073EB34}" destId="{6406DF71-51F1-4445-A388-95CA50D3A4D0}" srcOrd="0" destOrd="0" presId="urn:microsoft.com/office/officeart/2005/8/layout/chevron2"/>
    <dgm:cxn modelId="{2F6D0433-568D-4CD0-8832-7765B5557412}" srcId="{944A682C-CF7C-4993-BD71-4E528EDAA696}" destId="{EE3130FF-D76D-4FF5-9A7A-AB881BBDF57A}" srcOrd="0" destOrd="0" parTransId="{FBA21FF4-4921-4865-9E01-BC8F99F59919}" sibTransId="{AA6228A8-31C4-4D77-9032-ECFCBE4A8EA9}"/>
    <dgm:cxn modelId="{9EB34033-5F00-427B-AF2A-347C5FAE041C}" type="presOf" srcId="{5BEB85BD-495B-4AB6-820A-278672473E1E}" destId="{1184C3DA-4783-4E22-8122-2FD72C0D9C8D}" srcOrd="0" destOrd="0" presId="urn:microsoft.com/office/officeart/2005/8/layout/chevron2"/>
    <dgm:cxn modelId="{30D1263A-CFD1-411B-9C3B-4CE832274D33}" srcId="{5AC27FDE-E560-4A15-8593-89C3D073EB34}" destId="{40010075-AA85-458A-8F3D-B9F1CCF77495}" srcOrd="0" destOrd="0" parTransId="{6B3C96D7-571D-4103-9DB2-C082A5F40BE9}" sibTransId="{80367F32-8163-49EF-A29A-3D76E2916E91}"/>
    <dgm:cxn modelId="{76D7F85E-0D59-4908-BECA-A58F5494BAC3}" type="presOf" srcId="{B36BC441-E957-4F86-8285-7A24754E4D4F}" destId="{93795415-6DA6-46D0-92EE-7A7709DF5323}" srcOrd="0" destOrd="1" presId="urn:microsoft.com/office/officeart/2005/8/layout/chevron2"/>
    <dgm:cxn modelId="{F05E7443-7F17-45BB-B65C-5D6D6D33332C}" type="presOf" srcId="{95640CF4-2000-4541-A9E3-28D4C2F7F38F}" destId="{B1E58D28-CE3E-41FE-8D92-FE07655CBE03}" srcOrd="0" destOrd="0" presId="urn:microsoft.com/office/officeart/2005/8/layout/chevron2"/>
    <dgm:cxn modelId="{19B15E79-809D-4BFB-89FB-2B500301B6B9}" type="presOf" srcId="{EE3130FF-D76D-4FF5-9A7A-AB881BBDF57A}" destId="{E9BAF97C-0D47-40EC-94BB-B8EEEB1C6836}" srcOrd="0" destOrd="0" presId="urn:microsoft.com/office/officeart/2005/8/layout/chevron2"/>
    <dgm:cxn modelId="{A8066159-072D-45FD-83DC-C84B5CF2AA12}" type="presOf" srcId="{944A682C-CF7C-4993-BD71-4E528EDAA696}" destId="{0C8B27AF-286D-4693-A5AB-4B6305D4EA2F}" srcOrd="0" destOrd="0" presId="urn:microsoft.com/office/officeart/2005/8/layout/chevron2"/>
    <dgm:cxn modelId="{F98C1584-FC8E-47B5-B646-CAC30E5B0B88}" srcId="{40010075-AA85-458A-8F3D-B9F1CCF77495}" destId="{7D2B186E-D6FB-457A-8C26-8B3BCA121B48}" srcOrd="0" destOrd="0" parTransId="{CE007884-3D1E-404D-AD20-C3010B353C63}" sibTransId="{A2823DAE-FDDF-4BBC-9E38-BADD3ECC0EA1}"/>
    <dgm:cxn modelId="{232DA689-A525-427B-9BD7-A63DB4F3973A}" srcId="{5AC27FDE-E560-4A15-8593-89C3D073EB34}" destId="{274B0410-6420-4E36-9A13-229D6AB5303C}" srcOrd="1" destOrd="0" parTransId="{5C913641-AFD9-4652-9892-0696DA9858BC}" sibTransId="{5574DBD4-6DC5-4C11-BEC3-9526B3E7C1A7}"/>
    <dgm:cxn modelId="{FF72B49E-DAEA-4E1E-A12D-DB5E05B3E497}" type="presOf" srcId="{274B0410-6420-4E36-9A13-229D6AB5303C}" destId="{35E63324-9A2D-4846-96DA-3EFC5E59F180}" srcOrd="0" destOrd="0" presId="urn:microsoft.com/office/officeart/2005/8/layout/chevron2"/>
    <dgm:cxn modelId="{D8C96AAB-63C4-4A4D-8EAD-BC0468604F1E}" srcId="{34691BCB-7071-4117-A4A9-5E28C29EBBFF}" destId="{95640CF4-2000-4541-A9E3-28D4C2F7F38F}" srcOrd="0" destOrd="0" parTransId="{2880B8C3-D4ED-4476-AA06-3B4D51AE527A}" sibTransId="{FEDA0C64-25D4-44A8-A29F-63C992C1780B}"/>
    <dgm:cxn modelId="{A26DE4BC-8671-4F15-8B10-B208E43E38C7}" type="presOf" srcId="{1FD64A17-64FD-4F34-82AB-E36A18C3354E}" destId="{B1E58D28-CE3E-41FE-8D92-FE07655CBE03}" srcOrd="0" destOrd="1" presId="urn:microsoft.com/office/officeart/2005/8/layout/chevron2"/>
    <dgm:cxn modelId="{07F11DBE-E54A-42CB-8E4D-EA3C7BB8C26E}" srcId="{5AC27FDE-E560-4A15-8593-89C3D073EB34}" destId="{9FF39495-A7E8-43A7-8111-D0A2D88D01E7}" srcOrd="4" destOrd="0" parTransId="{05A22C36-8EC1-4634-A44A-7D39B5928D9A}" sibTransId="{228334B4-C877-4B32-B92C-0BFA6FEF825A}"/>
    <dgm:cxn modelId="{04E030C3-BFB8-4A3E-B6A5-D5F8A6A4D2F3}" srcId="{5AC27FDE-E560-4A15-8593-89C3D073EB34}" destId="{5BEB85BD-495B-4AB6-820A-278672473E1E}" srcOrd="3" destOrd="0" parTransId="{921D6C77-ED9C-4C97-BD97-E5F461E3F547}" sibTransId="{DDC1EE5D-92BE-4752-8344-24768358A095}"/>
    <dgm:cxn modelId="{180A98C5-5392-4613-84E9-44CDA744DBA7}" type="presOf" srcId="{9FF39495-A7E8-43A7-8111-D0A2D88D01E7}" destId="{C90DC9E5-2C92-4E2B-9B46-6BC6CAFFEDA7}" srcOrd="0" destOrd="0" presId="urn:microsoft.com/office/officeart/2005/8/layout/chevron2"/>
    <dgm:cxn modelId="{44F5A4D8-34F9-43FC-AA90-A766BC53F360}" type="presOf" srcId="{B642EAD8-4F19-4146-8A3D-D65F7AA70EB2}" destId="{490EA269-77CF-4C4E-8630-2A582437B49E}" srcOrd="0" destOrd="0" presId="urn:microsoft.com/office/officeart/2005/8/layout/chevron2"/>
    <dgm:cxn modelId="{00A883EC-949D-4059-AE96-6ABAB4A633C2}" type="presOf" srcId="{7D2B186E-D6FB-457A-8C26-8B3BCA121B48}" destId="{93795415-6DA6-46D0-92EE-7A7709DF5323}" srcOrd="0" destOrd="0" presId="urn:microsoft.com/office/officeart/2005/8/layout/chevron2"/>
    <dgm:cxn modelId="{49E70EF8-F4C9-4638-803E-E51DFB5A9FE3}" type="presOf" srcId="{34691BCB-7071-4117-A4A9-5E28C29EBBFF}" destId="{1AFCB018-7B08-4300-8686-4EEC84B5D7BE}" srcOrd="0" destOrd="0" presId="urn:microsoft.com/office/officeart/2005/8/layout/chevron2"/>
    <dgm:cxn modelId="{324313FD-74B5-4EC3-995E-998033715ACB}" srcId="{34691BCB-7071-4117-A4A9-5E28C29EBBFF}" destId="{1FD64A17-64FD-4F34-82AB-E36A18C3354E}" srcOrd="1" destOrd="0" parTransId="{24EC1229-D7D9-4902-9C01-848DBD9D2A2F}" sibTransId="{8503405E-CD1A-47BD-A2F6-CBF349B05243}"/>
    <dgm:cxn modelId="{8D2C74FD-3D26-4DBA-B1FE-58D42593FB9B}" type="presOf" srcId="{40010075-AA85-458A-8F3D-B9F1CCF77495}" destId="{2ABB6B79-B50F-4965-9725-2870FD3CBBC0}" srcOrd="0" destOrd="0" presId="urn:microsoft.com/office/officeart/2005/8/layout/chevron2"/>
    <dgm:cxn modelId="{C407AD3D-B4D6-4881-9AC4-7FBB90EFED87}" type="presParOf" srcId="{6406DF71-51F1-4445-A388-95CA50D3A4D0}" destId="{A2A8728A-C2D4-42DA-87BD-7AD6CD265567}" srcOrd="0" destOrd="0" presId="urn:microsoft.com/office/officeart/2005/8/layout/chevron2"/>
    <dgm:cxn modelId="{D75C8913-14D0-4B88-859B-D917B5A1DDBD}" type="presParOf" srcId="{A2A8728A-C2D4-42DA-87BD-7AD6CD265567}" destId="{2ABB6B79-B50F-4965-9725-2870FD3CBBC0}" srcOrd="0" destOrd="0" presId="urn:microsoft.com/office/officeart/2005/8/layout/chevron2"/>
    <dgm:cxn modelId="{C674C6E2-D4FB-420A-9583-C0C3E076F794}" type="presParOf" srcId="{A2A8728A-C2D4-42DA-87BD-7AD6CD265567}" destId="{93795415-6DA6-46D0-92EE-7A7709DF5323}" srcOrd="1" destOrd="0" presId="urn:microsoft.com/office/officeart/2005/8/layout/chevron2"/>
    <dgm:cxn modelId="{A7B613CF-6992-4B93-88FF-DE9E95742CD5}" type="presParOf" srcId="{6406DF71-51F1-4445-A388-95CA50D3A4D0}" destId="{B23CF3E3-8265-4079-B886-0EB0D5D15418}" srcOrd="1" destOrd="0" presId="urn:microsoft.com/office/officeart/2005/8/layout/chevron2"/>
    <dgm:cxn modelId="{3787FFFD-0D9F-49BC-8EE5-03E22245F217}" type="presParOf" srcId="{6406DF71-51F1-4445-A388-95CA50D3A4D0}" destId="{7F13222F-7887-460F-BBD6-8BE371E72391}" srcOrd="2" destOrd="0" presId="urn:microsoft.com/office/officeart/2005/8/layout/chevron2"/>
    <dgm:cxn modelId="{CCFEEBDA-3389-4558-B89D-5F8DB26D888B}" type="presParOf" srcId="{7F13222F-7887-460F-BBD6-8BE371E72391}" destId="{35E63324-9A2D-4846-96DA-3EFC5E59F180}" srcOrd="0" destOrd="0" presId="urn:microsoft.com/office/officeart/2005/8/layout/chevron2"/>
    <dgm:cxn modelId="{4D7B122F-7D70-473E-B068-A62DB7539A48}" type="presParOf" srcId="{7F13222F-7887-460F-BBD6-8BE371E72391}" destId="{0187C112-F771-48C0-9EAC-A4DFD00F94A4}" srcOrd="1" destOrd="0" presId="urn:microsoft.com/office/officeart/2005/8/layout/chevron2"/>
    <dgm:cxn modelId="{8A1EA377-16F7-4DE8-9F26-9667950B20A6}" type="presParOf" srcId="{6406DF71-51F1-4445-A388-95CA50D3A4D0}" destId="{781B209A-D4F8-4089-9E38-4B1C474EAA7E}" srcOrd="3" destOrd="0" presId="urn:microsoft.com/office/officeart/2005/8/layout/chevron2"/>
    <dgm:cxn modelId="{22EE7C56-3E22-4E1E-9001-A4D9E0D3A3FB}" type="presParOf" srcId="{6406DF71-51F1-4445-A388-95CA50D3A4D0}" destId="{8D0243DA-8651-49EB-86B8-F711AE3DF2F8}" srcOrd="4" destOrd="0" presId="urn:microsoft.com/office/officeart/2005/8/layout/chevron2"/>
    <dgm:cxn modelId="{7624D384-BE20-4F9B-9B95-F12D3BF8741F}" type="presParOf" srcId="{8D0243DA-8651-49EB-86B8-F711AE3DF2F8}" destId="{490EA269-77CF-4C4E-8630-2A582437B49E}" srcOrd="0" destOrd="0" presId="urn:microsoft.com/office/officeart/2005/8/layout/chevron2"/>
    <dgm:cxn modelId="{E4875BBA-E383-4A52-B2B6-7FA9C05A5158}" type="presParOf" srcId="{8D0243DA-8651-49EB-86B8-F711AE3DF2F8}" destId="{61BD3FD9-10DF-41D1-B462-AEFE000100A6}" srcOrd="1" destOrd="0" presId="urn:microsoft.com/office/officeart/2005/8/layout/chevron2"/>
    <dgm:cxn modelId="{47C458E9-BFFC-4BE7-931F-40DAC032ABA4}" type="presParOf" srcId="{6406DF71-51F1-4445-A388-95CA50D3A4D0}" destId="{DD284C28-9DB9-401A-B599-B8CB714EA973}" srcOrd="5" destOrd="0" presId="urn:microsoft.com/office/officeart/2005/8/layout/chevron2"/>
    <dgm:cxn modelId="{BF209EC8-56CE-4002-A8F3-11B46597C094}" type="presParOf" srcId="{6406DF71-51F1-4445-A388-95CA50D3A4D0}" destId="{4D6CCB79-C02A-4D52-AD8A-67352E410BB5}" srcOrd="6" destOrd="0" presId="urn:microsoft.com/office/officeart/2005/8/layout/chevron2"/>
    <dgm:cxn modelId="{4A156893-D7E1-4FF3-9E8A-E9FF38B2B565}" type="presParOf" srcId="{4D6CCB79-C02A-4D52-AD8A-67352E410BB5}" destId="{1184C3DA-4783-4E22-8122-2FD72C0D9C8D}" srcOrd="0" destOrd="0" presId="urn:microsoft.com/office/officeart/2005/8/layout/chevron2"/>
    <dgm:cxn modelId="{F7D7F87D-5510-4CC3-B17E-042B0DF271D3}" type="presParOf" srcId="{4D6CCB79-C02A-4D52-AD8A-67352E410BB5}" destId="{4AF01DE0-CADE-4E8B-8FFC-31743004A69C}" srcOrd="1" destOrd="0" presId="urn:microsoft.com/office/officeart/2005/8/layout/chevron2"/>
    <dgm:cxn modelId="{7B75CF0E-7680-4A1D-86C4-C67C2E7DDB4E}" type="presParOf" srcId="{6406DF71-51F1-4445-A388-95CA50D3A4D0}" destId="{B15B7C50-EA0F-4282-9B92-04AF0DC42116}" srcOrd="7" destOrd="0" presId="urn:microsoft.com/office/officeart/2005/8/layout/chevron2"/>
    <dgm:cxn modelId="{3D769AE1-73A1-4D26-AA45-1DD0C8F89D6D}" type="presParOf" srcId="{6406DF71-51F1-4445-A388-95CA50D3A4D0}" destId="{6EF94DC2-37B0-43ED-BFD6-5E2527C7AC1C}" srcOrd="8" destOrd="0" presId="urn:microsoft.com/office/officeart/2005/8/layout/chevron2"/>
    <dgm:cxn modelId="{23E356DF-1D5C-43DB-80D4-F212B186F06C}" type="presParOf" srcId="{6EF94DC2-37B0-43ED-BFD6-5E2527C7AC1C}" destId="{C90DC9E5-2C92-4E2B-9B46-6BC6CAFFEDA7}" srcOrd="0" destOrd="0" presId="urn:microsoft.com/office/officeart/2005/8/layout/chevron2"/>
    <dgm:cxn modelId="{4469FCC5-E038-4DAA-97B1-3DE79011E195}" type="presParOf" srcId="{6EF94DC2-37B0-43ED-BFD6-5E2527C7AC1C}" destId="{5E000824-A3C5-434A-8C50-B8C151A5C280}" srcOrd="1" destOrd="0" presId="urn:microsoft.com/office/officeart/2005/8/layout/chevron2"/>
    <dgm:cxn modelId="{A63F67A4-94B2-49B6-B30F-E1FD93323066}" type="presParOf" srcId="{6406DF71-51F1-4445-A388-95CA50D3A4D0}" destId="{3FE97240-83DE-4686-AD2E-41AFF9C69426}" srcOrd="9" destOrd="0" presId="urn:microsoft.com/office/officeart/2005/8/layout/chevron2"/>
    <dgm:cxn modelId="{22B62D1E-B1E9-4503-80FF-80AC372ED868}" type="presParOf" srcId="{6406DF71-51F1-4445-A388-95CA50D3A4D0}" destId="{02F0AB39-0251-496C-9E5E-A008926A4E1D}" srcOrd="10" destOrd="0" presId="urn:microsoft.com/office/officeart/2005/8/layout/chevron2"/>
    <dgm:cxn modelId="{76FEF4B3-045F-432E-8777-7D9FC16F16CA}" type="presParOf" srcId="{02F0AB39-0251-496C-9E5E-A008926A4E1D}" destId="{0C8B27AF-286D-4693-A5AB-4B6305D4EA2F}" srcOrd="0" destOrd="0" presId="urn:microsoft.com/office/officeart/2005/8/layout/chevron2"/>
    <dgm:cxn modelId="{77A04C75-4372-4658-9942-1BBDC0B19DD3}" type="presParOf" srcId="{02F0AB39-0251-496C-9E5E-A008926A4E1D}" destId="{E9BAF97C-0D47-40EC-94BB-B8EEEB1C6836}" srcOrd="1" destOrd="0" presId="urn:microsoft.com/office/officeart/2005/8/layout/chevron2"/>
    <dgm:cxn modelId="{8283F238-027A-49B2-9F21-4D4A203D7F26}" type="presParOf" srcId="{6406DF71-51F1-4445-A388-95CA50D3A4D0}" destId="{C7784FB1-7CF0-48CC-8B98-7B350F1393A0}" srcOrd="11" destOrd="0" presId="urn:microsoft.com/office/officeart/2005/8/layout/chevron2"/>
    <dgm:cxn modelId="{D700B3FA-FFE7-4A53-BC2F-16ABA310CB84}" type="presParOf" srcId="{6406DF71-51F1-4445-A388-95CA50D3A4D0}" destId="{AC631AD5-168D-4668-A71B-5DB2E50395BE}" srcOrd="12" destOrd="0" presId="urn:microsoft.com/office/officeart/2005/8/layout/chevron2"/>
    <dgm:cxn modelId="{7F45292E-76AC-453E-92D3-A6F29EF4F0FC}" type="presParOf" srcId="{AC631AD5-168D-4668-A71B-5DB2E50395BE}" destId="{1AFCB018-7B08-4300-8686-4EEC84B5D7BE}" srcOrd="0" destOrd="0" presId="urn:microsoft.com/office/officeart/2005/8/layout/chevron2"/>
    <dgm:cxn modelId="{0F47CBE8-B784-42E1-BE2C-D4148F327C9F}" type="presParOf" srcId="{AC631AD5-168D-4668-A71B-5DB2E50395BE}" destId="{B1E58D28-CE3E-41FE-8D92-FE07655CBE0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CF81F-3F86-4CBE-85E5-F1CF2939CA60}" type="doc">
      <dgm:prSet loTypeId="urn:microsoft.com/office/officeart/2005/8/layout/process1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290D68D-24E3-42EF-B3BD-E4ACD5EEE2ED}">
      <dgm:prSet/>
      <dgm:spPr>
        <a:solidFill>
          <a:srgbClr val="C00000"/>
        </a:solidFill>
      </dgm:spPr>
      <dgm:t>
        <a:bodyPr/>
        <a:lstStyle/>
        <a:p>
          <a:pPr rtl="0"/>
          <a:r>
            <a:rPr lang="de-DE" dirty="0"/>
            <a:t>ComStudio</a:t>
          </a:r>
        </a:p>
      </dgm:t>
    </dgm:pt>
    <dgm:pt modelId="{9550F8F2-FF59-4BF2-B51A-36AFA17692DD}" type="parTrans" cxnId="{69D70AB1-D1F9-4ECD-9654-CD6E2827C3B2}">
      <dgm:prSet/>
      <dgm:spPr/>
      <dgm:t>
        <a:bodyPr/>
        <a:lstStyle/>
        <a:p>
          <a:endParaRPr lang="de-DE"/>
        </a:p>
      </dgm:t>
    </dgm:pt>
    <dgm:pt modelId="{AA384036-5285-4833-9B75-34E730C17267}" type="sibTrans" cxnId="{69D70AB1-D1F9-4ECD-9654-CD6E2827C3B2}">
      <dgm:prSet/>
      <dgm:spPr>
        <a:pattFill prst="pct75">
          <a:fgClr>
            <a:schemeClr val="bg1">
              <a:lumMod val="5000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de-DE" dirty="0"/>
            <a:t>uses</a:t>
          </a:r>
        </a:p>
      </dgm:t>
    </dgm:pt>
    <dgm:pt modelId="{877A3485-58B3-499F-98A4-8E733A57FFDD}">
      <dgm:prSet/>
      <dgm:spPr>
        <a:solidFill>
          <a:srgbClr val="C00000"/>
        </a:solidFill>
      </dgm:spPr>
      <dgm:t>
        <a:bodyPr/>
        <a:lstStyle/>
        <a:p>
          <a:pPr rtl="0"/>
          <a:r>
            <a:rPr lang="de-DE" dirty="0"/>
            <a:t>Variety of Themes</a:t>
          </a:r>
        </a:p>
      </dgm:t>
    </dgm:pt>
    <dgm:pt modelId="{C324BFD0-CA29-4071-AF47-07FB7654B8B2}" type="parTrans" cxnId="{34324DD2-0B88-4F53-AE3E-72BA57809DC5}">
      <dgm:prSet/>
      <dgm:spPr/>
      <dgm:t>
        <a:bodyPr/>
        <a:lstStyle/>
        <a:p>
          <a:endParaRPr lang="de-DE"/>
        </a:p>
      </dgm:t>
    </dgm:pt>
    <dgm:pt modelId="{5CED84CB-87A0-4E3A-B768-6A4EFD28AE1E}" type="sibTrans" cxnId="{34324DD2-0B88-4F53-AE3E-72BA57809DC5}">
      <dgm:prSet/>
      <dgm:spPr/>
      <dgm:t>
        <a:bodyPr/>
        <a:lstStyle/>
        <a:p>
          <a:endParaRPr lang="de-DE"/>
        </a:p>
      </dgm:t>
    </dgm:pt>
    <dgm:pt modelId="{7D624213-095E-405D-B788-7E42A0446336}" type="pres">
      <dgm:prSet presAssocID="{12ACF81F-3F86-4CBE-85E5-F1CF2939CA60}" presName="Name0" presStyleCnt="0">
        <dgm:presLayoutVars>
          <dgm:dir/>
          <dgm:resizeHandles val="exact"/>
        </dgm:presLayoutVars>
      </dgm:prSet>
      <dgm:spPr/>
    </dgm:pt>
    <dgm:pt modelId="{71146E6A-549D-4BFC-9594-BBD197CABFC1}" type="pres">
      <dgm:prSet presAssocID="{5290D68D-24E3-42EF-B3BD-E4ACD5EEE2ED}" presName="node" presStyleLbl="node1" presStyleIdx="0" presStyleCnt="2">
        <dgm:presLayoutVars>
          <dgm:bulletEnabled val="1"/>
        </dgm:presLayoutVars>
      </dgm:prSet>
      <dgm:spPr/>
    </dgm:pt>
    <dgm:pt modelId="{8852639E-3E46-4959-9739-F6571B448B92}" type="pres">
      <dgm:prSet presAssocID="{AA384036-5285-4833-9B75-34E730C17267}" presName="sibTrans" presStyleLbl="sibTrans2D1" presStyleIdx="0" presStyleCnt="1" custScaleX="184354"/>
      <dgm:spPr/>
    </dgm:pt>
    <dgm:pt modelId="{724D4179-8E97-42C7-9765-60BD072F6FC9}" type="pres">
      <dgm:prSet presAssocID="{AA384036-5285-4833-9B75-34E730C17267}" presName="connectorText" presStyleLbl="sibTrans2D1" presStyleIdx="0" presStyleCnt="1"/>
      <dgm:spPr/>
    </dgm:pt>
    <dgm:pt modelId="{BACEC455-841A-49E7-A157-AFE156E16F75}" type="pres">
      <dgm:prSet presAssocID="{877A3485-58B3-499F-98A4-8E733A57FFDD}" presName="node" presStyleLbl="node1" presStyleIdx="1" presStyleCnt="2">
        <dgm:presLayoutVars>
          <dgm:bulletEnabled val="1"/>
        </dgm:presLayoutVars>
      </dgm:prSet>
      <dgm:spPr/>
    </dgm:pt>
  </dgm:ptLst>
  <dgm:cxnLst>
    <dgm:cxn modelId="{74775800-E942-4E1F-AEA8-B4EE5610D4EE}" type="presOf" srcId="{5290D68D-24E3-42EF-B3BD-E4ACD5EEE2ED}" destId="{71146E6A-549D-4BFC-9594-BBD197CABFC1}" srcOrd="0" destOrd="0" presId="urn:microsoft.com/office/officeart/2005/8/layout/process1"/>
    <dgm:cxn modelId="{16C97D18-8778-48CA-81A6-F3B71AD79345}" type="presOf" srcId="{AA384036-5285-4833-9B75-34E730C17267}" destId="{8852639E-3E46-4959-9739-F6571B448B92}" srcOrd="0" destOrd="0" presId="urn:microsoft.com/office/officeart/2005/8/layout/process1"/>
    <dgm:cxn modelId="{E3879A3D-4118-4BF3-BA45-7E5BF2723055}" type="presOf" srcId="{877A3485-58B3-499F-98A4-8E733A57FFDD}" destId="{BACEC455-841A-49E7-A157-AFE156E16F75}" srcOrd="0" destOrd="0" presId="urn:microsoft.com/office/officeart/2005/8/layout/process1"/>
    <dgm:cxn modelId="{4547526C-BFB1-41DF-A577-30E98156F9A4}" type="presOf" srcId="{12ACF81F-3F86-4CBE-85E5-F1CF2939CA60}" destId="{7D624213-095E-405D-B788-7E42A0446336}" srcOrd="0" destOrd="0" presId="urn:microsoft.com/office/officeart/2005/8/layout/process1"/>
    <dgm:cxn modelId="{826CA577-5E1C-44A5-A11A-8B8E52A9E738}" type="presOf" srcId="{AA384036-5285-4833-9B75-34E730C17267}" destId="{724D4179-8E97-42C7-9765-60BD072F6FC9}" srcOrd="1" destOrd="0" presId="urn:microsoft.com/office/officeart/2005/8/layout/process1"/>
    <dgm:cxn modelId="{69D70AB1-D1F9-4ECD-9654-CD6E2827C3B2}" srcId="{12ACF81F-3F86-4CBE-85E5-F1CF2939CA60}" destId="{5290D68D-24E3-42EF-B3BD-E4ACD5EEE2ED}" srcOrd="0" destOrd="0" parTransId="{9550F8F2-FF59-4BF2-B51A-36AFA17692DD}" sibTransId="{AA384036-5285-4833-9B75-34E730C17267}"/>
    <dgm:cxn modelId="{34324DD2-0B88-4F53-AE3E-72BA57809DC5}" srcId="{12ACF81F-3F86-4CBE-85E5-F1CF2939CA60}" destId="{877A3485-58B3-499F-98A4-8E733A57FFDD}" srcOrd="1" destOrd="0" parTransId="{C324BFD0-CA29-4071-AF47-07FB7654B8B2}" sibTransId="{5CED84CB-87A0-4E3A-B768-6A4EFD28AE1E}"/>
    <dgm:cxn modelId="{915FDB46-6E6B-489F-B33A-7F043E96AF8A}" type="presParOf" srcId="{7D624213-095E-405D-B788-7E42A0446336}" destId="{71146E6A-549D-4BFC-9594-BBD197CABFC1}" srcOrd="0" destOrd="0" presId="urn:microsoft.com/office/officeart/2005/8/layout/process1"/>
    <dgm:cxn modelId="{C868A502-AF6F-4B75-9850-988B6A3845BB}" type="presParOf" srcId="{7D624213-095E-405D-B788-7E42A0446336}" destId="{8852639E-3E46-4959-9739-F6571B448B92}" srcOrd="1" destOrd="0" presId="urn:microsoft.com/office/officeart/2005/8/layout/process1"/>
    <dgm:cxn modelId="{E151A554-496B-4A1A-BB8B-76E4B138B16A}" type="presParOf" srcId="{8852639E-3E46-4959-9739-F6571B448B92}" destId="{724D4179-8E97-42C7-9765-60BD072F6FC9}" srcOrd="0" destOrd="0" presId="urn:microsoft.com/office/officeart/2005/8/layout/process1"/>
    <dgm:cxn modelId="{A78765BC-CCE4-4566-83C5-A422F46FD4CA}" type="presParOf" srcId="{7D624213-095E-405D-B788-7E42A0446336}" destId="{BACEC455-841A-49E7-A157-AFE156E16F7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7CF9E-59CF-42DC-B9AE-7736EE9BBEEE}" type="doc">
      <dgm:prSet loTypeId="urn:microsoft.com/office/officeart/2005/8/layout/hierarchy3" loCatId="hierarchy" qsTypeId="urn:microsoft.com/office/officeart/2005/8/quickstyle/3d9" qsCatId="3D" csTypeId="urn:microsoft.com/office/officeart/2005/8/colors/accent1_2" csCatId="accent1" phldr="1"/>
      <dgm:spPr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de-DE"/>
        </a:p>
      </dgm:t>
    </dgm:pt>
    <dgm:pt modelId="{658B8A5C-4510-4F75-9CE7-93793E548519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Variety of Theme</a:t>
          </a:r>
        </a:p>
      </dgm:t>
    </dgm:pt>
    <dgm:pt modelId="{533AC5AB-045B-462D-96A8-780767940527}" type="parTrans" cxnId="{AB1B2793-42CE-40CB-ACA8-4F9C245E8792}">
      <dgm:prSet/>
      <dgm:spPr/>
      <dgm:t>
        <a:bodyPr/>
        <a:lstStyle/>
        <a:p>
          <a:endParaRPr lang="de-DE"/>
        </a:p>
      </dgm:t>
    </dgm:pt>
    <dgm:pt modelId="{33BBA966-025A-4EC2-A7D6-2B567D0A39EF}" type="sibTrans" cxnId="{AB1B2793-42CE-40CB-ACA8-4F9C245E8792}">
      <dgm:prSet/>
      <dgm:spPr/>
      <dgm:t>
        <a:bodyPr/>
        <a:lstStyle/>
        <a:p>
          <a:endParaRPr lang="de-DE"/>
        </a:p>
      </dgm:t>
    </dgm:pt>
    <dgm:pt modelId="{999067F7-20B2-4D0D-9BF1-D592D5C59CFF}">
      <dgm:prSet phldrT="[Text]"/>
      <dgm:spPr/>
      <dgm:t>
        <a:bodyPr/>
        <a:lstStyle/>
        <a:p>
          <a:r>
            <a:rPr lang="de-DE" b="0" i="0" dirty="0">
              <a:hlinkClick xmlns:r="http://schemas.openxmlformats.org/officeDocument/2006/relationships" r:id="rId1"/>
            </a:rPr>
            <a:t>Office 2013</a:t>
          </a:r>
          <a:endParaRPr lang="de-DE" dirty="0"/>
        </a:p>
      </dgm:t>
    </dgm:pt>
    <dgm:pt modelId="{6ABBBA41-8D0A-41E8-8604-9F1F9A62BAD1}" type="parTrans" cxnId="{937C4E6C-03A3-49B7-9374-71099B62BCF9}">
      <dgm:prSet/>
      <dgm:spPr/>
      <dgm:t>
        <a:bodyPr/>
        <a:lstStyle/>
        <a:p>
          <a:endParaRPr lang="de-DE"/>
        </a:p>
      </dgm:t>
    </dgm:pt>
    <dgm:pt modelId="{2137E7A6-1B59-417E-9893-4A5E41180912}" type="sibTrans" cxnId="{937C4E6C-03A3-49B7-9374-71099B62BCF9}">
      <dgm:prSet/>
      <dgm:spPr/>
      <dgm:t>
        <a:bodyPr/>
        <a:lstStyle/>
        <a:p>
          <a:endParaRPr lang="de-DE"/>
        </a:p>
      </dgm:t>
    </dgm:pt>
    <dgm:pt modelId="{170617C6-330B-4C02-A3B1-C25B465DAE22}">
      <dgm:prSet phldrT="[Text]"/>
      <dgm:spPr/>
      <dgm:t>
        <a:bodyPr/>
        <a:lstStyle/>
        <a:p>
          <a:r>
            <a:rPr lang="de-DE" dirty="0"/>
            <a:t>Hilscher  Theme</a:t>
          </a:r>
        </a:p>
      </dgm:t>
    </dgm:pt>
    <dgm:pt modelId="{AB27B75C-296A-470F-84BF-2D2CA920463B}" type="parTrans" cxnId="{531AEA87-A0ED-4832-8B18-AD84FAFE59F5}">
      <dgm:prSet/>
      <dgm:spPr/>
      <dgm:t>
        <a:bodyPr/>
        <a:lstStyle/>
        <a:p>
          <a:endParaRPr lang="de-DE"/>
        </a:p>
      </dgm:t>
    </dgm:pt>
    <dgm:pt modelId="{EDEE0AFC-8DBA-4D78-B9E3-28B4CF1E7173}" type="sibTrans" cxnId="{531AEA87-A0ED-4832-8B18-AD84FAFE59F5}">
      <dgm:prSet/>
      <dgm:spPr/>
      <dgm:t>
        <a:bodyPr/>
        <a:lstStyle/>
        <a:p>
          <a:endParaRPr lang="de-DE"/>
        </a:p>
      </dgm:t>
    </dgm:pt>
    <dgm:pt modelId="{D0F819FD-B2B7-4443-A0B0-64AE8AF2AF55}">
      <dgm:prSet phldrT="[Text]"/>
      <dgm:spPr/>
      <dgm:t>
        <a:bodyPr/>
        <a:lstStyle/>
        <a:p>
          <a:r>
            <a:rPr lang="de-DE" b="1" i="0" dirty="0"/>
            <a:t>Expression Dark</a:t>
          </a:r>
          <a:endParaRPr lang="de-DE" dirty="0"/>
        </a:p>
      </dgm:t>
    </dgm:pt>
    <dgm:pt modelId="{D31D8210-92A0-47D0-B5A4-4FE77013A297}" type="parTrans" cxnId="{68D6DF4C-638E-4BD4-907F-429358AE1478}">
      <dgm:prSet/>
      <dgm:spPr/>
      <dgm:t>
        <a:bodyPr/>
        <a:lstStyle/>
        <a:p>
          <a:endParaRPr lang="de-DE"/>
        </a:p>
      </dgm:t>
    </dgm:pt>
    <dgm:pt modelId="{BD6E95EB-E182-4441-A422-37FD68FB6608}" type="sibTrans" cxnId="{68D6DF4C-638E-4BD4-907F-429358AE1478}">
      <dgm:prSet/>
      <dgm:spPr/>
      <dgm:t>
        <a:bodyPr/>
        <a:lstStyle/>
        <a:p>
          <a:endParaRPr lang="de-DE"/>
        </a:p>
      </dgm:t>
    </dgm:pt>
    <dgm:pt modelId="{86239EDF-F72B-486B-BE65-3BE2D4812E35}" type="pres">
      <dgm:prSet presAssocID="{7AA7CF9E-59CF-42DC-B9AE-7736EE9BBEE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688BB0-AEFA-4766-9737-8B82DE6C8CE8}" type="pres">
      <dgm:prSet presAssocID="{658B8A5C-4510-4F75-9CE7-93793E548519}" presName="root" presStyleCnt="0"/>
      <dgm:spPr/>
    </dgm:pt>
    <dgm:pt modelId="{8FC39124-925A-479F-999F-4196E00A2C35}" type="pres">
      <dgm:prSet presAssocID="{658B8A5C-4510-4F75-9CE7-93793E548519}" presName="rootComposite" presStyleCnt="0"/>
      <dgm:spPr/>
    </dgm:pt>
    <dgm:pt modelId="{A4A66540-B445-41E5-9DAE-F169B4C442E8}" type="pres">
      <dgm:prSet presAssocID="{658B8A5C-4510-4F75-9CE7-93793E548519}" presName="rootText" presStyleLbl="node1" presStyleIdx="0" presStyleCnt="1" custScaleY="31103"/>
      <dgm:spPr/>
    </dgm:pt>
    <dgm:pt modelId="{26F7D67C-E139-430B-9D90-FB5F03D46D9D}" type="pres">
      <dgm:prSet presAssocID="{658B8A5C-4510-4F75-9CE7-93793E548519}" presName="rootConnector" presStyleLbl="node1" presStyleIdx="0" presStyleCnt="1"/>
      <dgm:spPr/>
    </dgm:pt>
    <dgm:pt modelId="{4E10E643-5747-4E56-9A13-7A9282C8581E}" type="pres">
      <dgm:prSet presAssocID="{658B8A5C-4510-4F75-9CE7-93793E548519}" presName="childShape" presStyleCnt="0"/>
      <dgm:spPr/>
    </dgm:pt>
    <dgm:pt modelId="{04FA87EC-1A79-459C-A73C-D497AD027D90}" type="pres">
      <dgm:prSet presAssocID="{6ABBBA41-8D0A-41E8-8604-9F1F9A62BAD1}" presName="Name13" presStyleLbl="parChTrans1D2" presStyleIdx="0" presStyleCnt="3"/>
      <dgm:spPr/>
    </dgm:pt>
    <dgm:pt modelId="{45276177-07F2-466F-8809-674B4C52EF74}" type="pres">
      <dgm:prSet presAssocID="{999067F7-20B2-4D0D-9BF1-D592D5C59CFF}" presName="childText" presStyleLbl="bgAcc1" presStyleIdx="0" presStyleCnt="3" custScaleY="48096">
        <dgm:presLayoutVars>
          <dgm:bulletEnabled val="1"/>
        </dgm:presLayoutVars>
      </dgm:prSet>
      <dgm:spPr/>
    </dgm:pt>
    <dgm:pt modelId="{8936362A-5F0D-4453-8682-9647967D9FBE}" type="pres">
      <dgm:prSet presAssocID="{AB27B75C-296A-470F-84BF-2D2CA920463B}" presName="Name13" presStyleLbl="parChTrans1D2" presStyleIdx="1" presStyleCnt="3"/>
      <dgm:spPr/>
    </dgm:pt>
    <dgm:pt modelId="{FCC0D7C1-31F9-48FC-B96C-9972BDEB7776}" type="pres">
      <dgm:prSet presAssocID="{170617C6-330B-4C02-A3B1-C25B465DAE22}" presName="childText" presStyleLbl="bgAcc1" presStyleIdx="1" presStyleCnt="3" custScaleY="49903">
        <dgm:presLayoutVars>
          <dgm:bulletEnabled val="1"/>
        </dgm:presLayoutVars>
      </dgm:prSet>
      <dgm:spPr/>
    </dgm:pt>
    <dgm:pt modelId="{A580B225-5769-4B17-BAE6-CF9888F2187E}" type="pres">
      <dgm:prSet presAssocID="{D31D8210-92A0-47D0-B5A4-4FE77013A297}" presName="Name13" presStyleLbl="parChTrans1D2" presStyleIdx="2" presStyleCnt="3"/>
      <dgm:spPr/>
    </dgm:pt>
    <dgm:pt modelId="{CF07E9A6-C55A-4ACC-9373-4B9E95E6E76F}" type="pres">
      <dgm:prSet presAssocID="{D0F819FD-B2B7-4443-A0B0-64AE8AF2AF55}" presName="childText" presStyleLbl="bgAcc1" presStyleIdx="2" presStyleCnt="3" custScaleY="43673">
        <dgm:presLayoutVars>
          <dgm:bulletEnabled val="1"/>
        </dgm:presLayoutVars>
      </dgm:prSet>
      <dgm:spPr/>
    </dgm:pt>
  </dgm:ptLst>
  <dgm:cxnLst>
    <dgm:cxn modelId="{F5560A15-1E07-496E-816E-506BD78083F3}" type="presOf" srcId="{D31D8210-92A0-47D0-B5A4-4FE77013A297}" destId="{A580B225-5769-4B17-BAE6-CF9888F2187E}" srcOrd="0" destOrd="0" presId="urn:microsoft.com/office/officeart/2005/8/layout/hierarchy3"/>
    <dgm:cxn modelId="{94FCC324-4B90-4CA4-9830-516F0D23C4D7}" type="presOf" srcId="{6ABBBA41-8D0A-41E8-8604-9F1F9A62BAD1}" destId="{04FA87EC-1A79-459C-A73C-D497AD027D90}" srcOrd="0" destOrd="0" presId="urn:microsoft.com/office/officeart/2005/8/layout/hierarchy3"/>
    <dgm:cxn modelId="{C9C3CC47-8ACD-47D0-BCEA-96EDE8F30B69}" type="presOf" srcId="{658B8A5C-4510-4F75-9CE7-93793E548519}" destId="{A4A66540-B445-41E5-9DAE-F169B4C442E8}" srcOrd="0" destOrd="0" presId="urn:microsoft.com/office/officeart/2005/8/layout/hierarchy3"/>
    <dgm:cxn modelId="{71FB1D4C-CA4F-4783-B18D-CC405A631CD5}" type="presOf" srcId="{170617C6-330B-4C02-A3B1-C25B465DAE22}" destId="{FCC0D7C1-31F9-48FC-B96C-9972BDEB7776}" srcOrd="0" destOrd="0" presId="urn:microsoft.com/office/officeart/2005/8/layout/hierarchy3"/>
    <dgm:cxn modelId="{937C4E6C-03A3-49B7-9374-71099B62BCF9}" srcId="{658B8A5C-4510-4F75-9CE7-93793E548519}" destId="{999067F7-20B2-4D0D-9BF1-D592D5C59CFF}" srcOrd="0" destOrd="0" parTransId="{6ABBBA41-8D0A-41E8-8604-9F1F9A62BAD1}" sibTransId="{2137E7A6-1B59-417E-9893-4A5E41180912}"/>
    <dgm:cxn modelId="{68D6DF4C-638E-4BD4-907F-429358AE1478}" srcId="{658B8A5C-4510-4F75-9CE7-93793E548519}" destId="{D0F819FD-B2B7-4443-A0B0-64AE8AF2AF55}" srcOrd="2" destOrd="0" parTransId="{D31D8210-92A0-47D0-B5A4-4FE77013A297}" sibTransId="{BD6E95EB-E182-4441-A422-37FD68FB6608}"/>
    <dgm:cxn modelId="{9E68C458-B2F5-410F-A77E-7F88E0D4E95D}" type="presOf" srcId="{D0F819FD-B2B7-4443-A0B0-64AE8AF2AF55}" destId="{CF07E9A6-C55A-4ACC-9373-4B9E95E6E76F}" srcOrd="0" destOrd="0" presId="urn:microsoft.com/office/officeart/2005/8/layout/hierarchy3"/>
    <dgm:cxn modelId="{531AEA87-A0ED-4832-8B18-AD84FAFE59F5}" srcId="{658B8A5C-4510-4F75-9CE7-93793E548519}" destId="{170617C6-330B-4C02-A3B1-C25B465DAE22}" srcOrd="1" destOrd="0" parTransId="{AB27B75C-296A-470F-84BF-2D2CA920463B}" sibTransId="{EDEE0AFC-8DBA-4D78-B9E3-28B4CF1E7173}"/>
    <dgm:cxn modelId="{AB1B2793-42CE-40CB-ACA8-4F9C245E8792}" srcId="{7AA7CF9E-59CF-42DC-B9AE-7736EE9BBEEE}" destId="{658B8A5C-4510-4F75-9CE7-93793E548519}" srcOrd="0" destOrd="0" parTransId="{533AC5AB-045B-462D-96A8-780767940527}" sibTransId="{33BBA966-025A-4EC2-A7D6-2B567D0A39EF}"/>
    <dgm:cxn modelId="{5DEF9A94-E5B6-4672-9FCD-4FF1FAA99550}" type="presOf" srcId="{AB27B75C-296A-470F-84BF-2D2CA920463B}" destId="{8936362A-5F0D-4453-8682-9647967D9FBE}" srcOrd="0" destOrd="0" presId="urn:microsoft.com/office/officeart/2005/8/layout/hierarchy3"/>
    <dgm:cxn modelId="{82D76DA0-0166-4268-AB87-E6921C0E83BD}" type="presOf" srcId="{658B8A5C-4510-4F75-9CE7-93793E548519}" destId="{26F7D67C-E139-430B-9D90-FB5F03D46D9D}" srcOrd="1" destOrd="0" presId="urn:microsoft.com/office/officeart/2005/8/layout/hierarchy3"/>
    <dgm:cxn modelId="{019C9FA9-88AF-4251-B975-03F67839E51C}" type="presOf" srcId="{999067F7-20B2-4D0D-9BF1-D592D5C59CFF}" destId="{45276177-07F2-466F-8809-674B4C52EF74}" srcOrd="0" destOrd="0" presId="urn:microsoft.com/office/officeart/2005/8/layout/hierarchy3"/>
    <dgm:cxn modelId="{80EFBFBC-30B4-43F0-B810-0EE37FE75A22}" type="presOf" srcId="{7AA7CF9E-59CF-42DC-B9AE-7736EE9BBEEE}" destId="{86239EDF-F72B-486B-BE65-3BE2D4812E35}" srcOrd="0" destOrd="0" presId="urn:microsoft.com/office/officeart/2005/8/layout/hierarchy3"/>
    <dgm:cxn modelId="{D43E3C6F-4656-4C87-9D68-14EE1627E5A1}" type="presParOf" srcId="{86239EDF-F72B-486B-BE65-3BE2D4812E35}" destId="{51688BB0-AEFA-4766-9737-8B82DE6C8CE8}" srcOrd="0" destOrd="0" presId="urn:microsoft.com/office/officeart/2005/8/layout/hierarchy3"/>
    <dgm:cxn modelId="{B9CD6242-3D7E-4D77-948C-3B931B021F99}" type="presParOf" srcId="{51688BB0-AEFA-4766-9737-8B82DE6C8CE8}" destId="{8FC39124-925A-479F-999F-4196E00A2C35}" srcOrd="0" destOrd="0" presId="urn:microsoft.com/office/officeart/2005/8/layout/hierarchy3"/>
    <dgm:cxn modelId="{BF0910F9-18B7-4B94-9311-5D256260D2D5}" type="presParOf" srcId="{8FC39124-925A-479F-999F-4196E00A2C35}" destId="{A4A66540-B445-41E5-9DAE-F169B4C442E8}" srcOrd="0" destOrd="0" presId="urn:microsoft.com/office/officeart/2005/8/layout/hierarchy3"/>
    <dgm:cxn modelId="{D4C32E03-4B4B-4EEF-8B04-133F1BDEBC95}" type="presParOf" srcId="{8FC39124-925A-479F-999F-4196E00A2C35}" destId="{26F7D67C-E139-430B-9D90-FB5F03D46D9D}" srcOrd="1" destOrd="0" presId="urn:microsoft.com/office/officeart/2005/8/layout/hierarchy3"/>
    <dgm:cxn modelId="{4D6A39BD-A199-4832-B612-C569746C0AB2}" type="presParOf" srcId="{51688BB0-AEFA-4766-9737-8B82DE6C8CE8}" destId="{4E10E643-5747-4E56-9A13-7A9282C8581E}" srcOrd="1" destOrd="0" presId="urn:microsoft.com/office/officeart/2005/8/layout/hierarchy3"/>
    <dgm:cxn modelId="{0BD4C34F-FAD9-4E84-B24D-048255A5B3B1}" type="presParOf" srcId="{4E10E643-5747-4E56-9A13-7A9282C8581E}" destId="{04FA87EC-1A79-459C-A73C-D497AD027D90}" srcOrd="0" destOrd="0" presId="urn:microsoft.com/office/officeart/2005/8/layout/hierarchy3"/>
    <dgm:cxn modelId="{D26D05E1-22EE-4662-916E-B9EA4EC1318C}" type="presParOf" srcId="{4E10E643-5747-4E56-9A13-7A9282C8581E}" destId="{45276177-07F2-466F-8809-674B4C52EF74}" srcOrd="1" destOrd="0" presId="urn:microsoft.com/office/officeart/2005/8/layout/hierarchy3"/>
    <dgm:cxn modelId="{A203BD9A-C560-43AF-8B16-1DA8F8D8FA92}" type="presParOf" srcId="{4E10E643-5747-4E56-9A13-7A9282C8581E}" destId="{8936362A-5F0D-4453-8682-9647967D9FBE}" srcOrd="2" destOrd="0" presId="urn:microsoft.com/office/officeart/2005/8/layout/hierarchy3"/>
    <dgm:cxn modelId="{6FEE1D62-1B78-453F-898F-B5FEBC6A356D}" type="presParOf" srcId="{4E10E643-5747-4E56-9A13-7A9282C8581E}" destId="{FCC0D7C1-31F9-48FC-B96C-9972BDEB7776}" srcOrd="3" destOrd="0" presId="urn:microsoft.com/office/officeart/2005/8/layout/hierarchy3"/>
    <dgm:cxn modelId="{6A01096A-AD74-4343-99F4-28896D0DDB58}" type="presParOf" srcId="{4E10E643-5747-4E56-9A13-7A9282C8581E}" destId="{A580B225-5769-4B17-BAE6-CF9888F2187E}" srcOrd="4" destOrd="0" presId="urn:microsoft.com/office/officeart/2005/8/layout/hierarchy3"/>
    <dgm:cxn modelId="{A3A3FE8A-4CA3-4C93-A220-68A933005820}" type="presParOf" srcId="{4E10E643-5747-4E56-9A13-7A9282C8581E}" destId="{CF07E9A6-C55A-4ACC-9373-4B9E95E6E76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222016-483C-4F83-B3A6-8828E2A1710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944F15-6B64-496C-9ADA-47D671932E92}" type="pres">
      <dgm:prSet presAssocID="{37222016-483C-4F83-B3A6-8828E2A17109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54F85FC5-BBAD-48CE-B04D-B3C89F89F08F}" type="presOf" srcId="{37222016-483C-4F83-B3A6-8828E2A17109}" destId="{F4944F15-6B64-496C-9ADA-47D671932E92}" srcOrd="0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A85981-0CA0-43F0-8AA5-A5615284BA0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7AF4F7B3-AD70-4C09-A564-88982B1D1931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/>
            <a:t>Device-Manager</a:t>
          </a:r>
        </a:p>
      </dgm:t>
    </dgm:pt>
    <dgm:pt modelId="{4DDAE003-2775-4EA3-855B-4D4D09537C2E}" type="parTrans" cxnId="{09F00B37-B29C-4C2D-9CC4-CB959DF7FD05}">
      <dgm:prSet/>
      <dgm:spPr/>
      <dgm:t>
        <a:bodyPr/>
        <a:lstStyle/>
        <a:p>
          <a:endParaRPr lang="de-DE"/>
        </a:p>
      </dgm:t>
    </dgm:pt>
    <dgm:pt modelId="{37196034-220B-4C36-AADA-ED7FEE7F91FC}" type="sibTrans" cxnId="{09F00B37-B29C-4C2D-9CC4-CB959DF7FD05}">
      <dgm:prSet/>
      <dgm:spPr/>
      <dgm:t>
        <a:bodyPr/>
        <a:lstStyle/>
        <a:p>
          <a:endParaRPr lang="de-DE"/>
        </a:p>
      </dgm:t>
    </dgm:pt>
    <dgm:pt modelId="{310FA375-ADC6-4F35-9163-6383E73448BA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/>
            <a:t>Web-</a:t>
          </a:r>
          <a:r>
            <a:rPr lang="de-DE" dirty="0" err="1"/>
            <a:t>Diagnostic</a:t>
          </a:r>
          <a:endParaRPr lang="de-DE" dirty="0"/>
        </a:p>
      </dgm:t>
    </dgm:pt>
    <dgm:pt modelId="{10B8DC38-B695-4CC8-A2A6-7AB933C7D33B}" type="parTrans" cxnId="{F69B1AE5-840E-4086-B09B-F30124628D43}">
      <dgm:prSet/>
      <dgm:spPr/>
      <dgm:t>
        <a:bodyPr/>
        <a:lstStyle/>
        <a:p>
          <a:endParaRPr lang="de-DE"/>
        </a:p>
      </dgm:t>
    </dgm:pt>
    <dgm:pt modelId="{B1F78413-488C-49AF-855E-04EBE2A04DDB}" type="sibTrans" cxnId="{F69B1AE5-840E-4086-B09B-F30124628D43}">
      <dgm:prSet/>
      <dgm:spPr/>
      <dgm:t>
        <a:bodyPr/>
        <a:lstStyle/>
        <a:p>
          <a:endParaRPr lang="de-DE"/>
        </a:p>
      </dgm:t>
    </dgm:pt>
    <dgm:pt modelId="{2E796A91-23C6-45DB-84E3-C8364D16B11E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/>
            <a:t>Web-</a:t>
          </a:r>
          <a:r>
            <a:rPr lang="de-DE" dirty="0" err="1"/>
            <a:t>Topology</a:t>
          </a:r>
          <a:r>
            <a:rPr lang="de-DE" dirty="0"/>
            <a:t>-Editor</a:t>
          </a:r>
        </a:p>
      </dgm:t>
    </dgm:pt>
    <dgm:pt modelId="{369CBAC1-EBD4-4223-AF98-A0164A45611E}" type="parTrans" cxnId="{D9938AC7-D32B-4CD0-907B-4A760A8A009C}">
      <dgm:prSet/>
      <dgm:spPr/>
      <dgm:t>
        <a:bodyPr/>
        <a:lstStyle/>
        <a:p>
          <a:endParaRPr lang="de-DE"/>
        </a:p>
      </dgm:t>
    </dgm:pt>
    <dgm:pt modelId="{7E8EC07F-5C00-4340-94F9-ADFE26D1B374}" type="sibTrans" cxnId="{D9938AC7-D32B-4CD0-907B-4A760A8A009C}">
      <dgm:prSet/>
      <dgm:spPr/>
      <dgm:t>
        <a:bodyPr/>
        <a:lstStyle/>
        <a:p>
          <a:endParaRPr lang="de-DE"/>
        </a:p>
      </dgm:t>
    </dgm:pt>
    <dgm:pt modelId="{CE97CD99-4D59-4B38-B82D-25ECBE61DEA3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/>
            <a:t>ODM</a:t>
          </a:r>
        </a:p>
      </dgm:t>
    </dgm:pt>
    <dgm:pt modelId="{BDBD1410-5742-495C-8F7F-DF3EDBCB5122}" type="parTrans" cxnId="{8746CACC-33B7-47AA-8AAB-0FC88DB70FF6}">
      <dgm:prSet/>
      <dgm:spPr/>
      <dgm:t>
        <a:bodyPr/>
        <a:lstStyle/>
        <a:p>
          <a:endParaRPr lang="de-DE"/>
        </a:p>
      </dgm:t>
    </dgm:pt>
    <dgm:pt modelId="{05B324BD-3AFF-45B5-B42D-B907D1957CB3}" type="sibTrans" cxnId="{8746CACC-33B7-47AA-8AAB-0FC88DB70FF6}">
      <dgm:prSet/>
      <dgm:spPr/>
      <dgm:t>
        <a:bodyPr/>
        <a:lstStyle/>
        <a:p>
          <a:endParaRPr lang="de-DE"/>
        </a:p>
      </dgm:t>
    </dgm:pt>
    <dgm:pt modelId="{D3830C95-126D-4297-839A-69F131C90EDE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/>
            <a:t>OPC UA</a:t>
          </a:r>
        </a:p>
      </dgm:t>
    </dgm:pt>
    <dgm:pt modelId="{0A314E49-43BC-4832-AEF2-6D9AAB5700B7}" type="parTrans" cxnId="{96797A0B-7E38-4801-A31F-E8BEF58E50CB}">
      <dgm:prSet/>
      <dgm:spPr/>
      <dgm:t>
        <a:bodyPr/>
        <a:lstStyle/>
        <a:p>
          <a:endParaRPr lang="de-DE"/>
        </a:p>
      </dgm:t>
    </dgm:pt>
    <dgm:pt modelId="{A47137EB-57ED-40AB-820A-17242EC66514}" type="sibTrans" cxnId="{96797A0B-7E38-4801-A31F-E8BEF58E50CB}">
      <dgm:prSet/>
      <dgm:spPr/>
      <dgm:t>
        <a:bodyPr/>
        <a:lstStyle/>
        <a:p>
          <a:endParaRPr lang="de-DE"/>
        </a:p>
      </dgm:t>
    </dgm:pt>
    <dgm:pt modelId="{4C1B930D-E238-451A-9F82-A390A117779F}" type="pres">
      <dgm:prSet presAssocID="{80A85981-0CA0-43F0-8AA5-A5615284BA07}" presName="compositeShape" presStyleCnt="0">
        <dgm:presLayoutVars>
          <dgm:chMax val="7"/>
          <dgm:dir/>
          <dgm:resizeHandles val="exact"/>
        </dgm:presLayoutVars>
      </dgm:prSet>
      <dgm:spPr/>
    </dgm:pt>
    <dgm:pt modelId="{EB889667-D800-4335-9517-FD49D4BE1D6E}" type="pres">
      <dgm:prSet presAssocID="{80A85981-0CA0-43F0-8AA5-A5615284BA07}" presName="wedge1" presStyleLbl="node1" presStyleIdx="0" presStyleCnt="5"/>
      <dgm:spPr/>
    </dgm:pt>
    <dgm:pt modelId="{EB0E30DF-D14E-4378-96C6-176FCE4A864C}" type="pres">
      <dgm:prSet presAssocID="{80A85981-0CA0-43F0-8AA5-A5615284BA07}" presName="dummy1a" presStyleCnt="0"/>
      <dgm:spPr/>
    </dgm:pt>
    <dgm:pt modelId="{6057C364-CDDD-491E-9E3D-15CF16E62058}" type="pres">
      <dgm:prSet presAssocID="{80A85981-0CA0-43F0-8AA5-A5615284BA07}" presName="dummy1b" presStyleCnt="0"/>
      <dgm:spPr/>
    </dgm:pt>
    <dgm:pt modelId="{7408F97A-6843-4384-B536-ABC4367E62B2}" type="pres">
      <dgm:prSet presAssocID="{80A85981-0CA0-43F0-8AA5-A5615284BA07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1AA24A8-0ED5-4108-9996-EA9EC772C4A9}" type="pres">
      <dgm:prSet presAssocID="{80A85981-0CA0-43F0-8AA5-A5615284BA07}" presName="wedge2" presStyleLbl="node1" presStyleIdx="1" presStyleCnt="5"/>
      <dgm:spPr/>
    </dgm:pt>
    <dgm:pt modelId="{E187AC74-8C15-42EB-8C84-0126DF314794}" type="pres">
      <dgm:prSet presAssocID="{80A85981-0CA0-43F0-8AA5-A5615284BA07}" presName="dummy2a" presStyleCnt="0"/>
      <dgm:spPr/>
    </dgm:pt>
    <dgm:pt modelId="{86A393FD-0BB9-4A6A-8EBD-797E60982713}" type="pres">
      <dgm:prSet presAssocID="{80A85981-0CA0-43F0-8AA5-A5615284BA07}" presName="dummy2b" presStyleCnt="0"/>
      <dgm:spPr/>
    </dgm:pt>
    <dgm:pt modelId="{26CEC38B-44EF-435A-B1D3-BA4EA30D9CF6}" type="pres">
      <dgm:prSet presAssocID="{80A85981-0CA0-43F0-8AA5-A5615284BA07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476F227-543E-4098-9045-C6E52BDA7EF8}" type="pres">
      <dgm:prSet presAssocID="{80A85981-0CA0-43F0-8AA5-A5615284BA07}" presName="wedge3" presStyleLbl="node1" presStyleIdx="2" presStyleCnt="5"/>
      <dgm:spPr/>
    </dgm:pt>
    <dgm:pt modelId="{D13BA008-1A70-45EC-A4CD-6868695EC471}" type="pres">
      <dgm:prSet presAssocID="{80A85981-0CA0-43F0-8AA5-A5615284BA07}" presName="dummy3a" presStyleCnt="0"/>
      <dgm:spPr/>
    </dgm:pt>
    <dgm:pt modelId="{F109BE9F-D0FC-4F91-8309-25D315D08011}" type="pres">
      <dgm:prSet presAssocID="{80A85981-0CA0-43F0-8AA5-A5615284BA07}" presName="dummy3b" presStyleCnt="0"/>
      <dgm:spPr/>
    </dgm:pt>
    <dgm:pt modelId="{88137506-208A-4E30-A5A9-BD45E324765C}" type="pres">
      <dgm:prSet presAssocID="{80A85981-0CA0-43F0-8AA5-A5615284BA07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EB4172E-3C3E-4C75-B2FC-54BD13FC81C6}" type="pres">
      <dgm:prSet presAssocID="{80A85981-0CA0-43F0-8AA5-A5615284BA07}" presName="wedge4" presStyleLbl="node1" presStyleIdx="3" presStyleCnt="5"/>
      <dgm:spPr/>
    </dgm:pt>
    <dgm:pt modelId="{9A88FD40-7B59-484F-8AF5-8E0374FF9F59}" type="pres">
      <dgm:prSet presAssocID="{80A85981-0CA0-43F0-8AA5-A5615284BA07}" presName="dummy4a" presStyleCnt="0"/>
      <dgm:spPr/>
    </dgm:pt>
    <dgm:pt modelId="{B0242D1B-3EFB-47B3-AD4D-CFD8DD6C2190}" type="pres">
      <dgm:prSet presAssocID="{80A85981-0CA0-43F0-8AA5-A5615284BA07}" presName="dummy4b" presStyleCnt="0"/>
      <dgm:spPr/>
    </dgm:pt>
    <dgm:pt modelId="{A3609D5B-96A9-4220-9294-14979F1E0438}" type="pres">
      <dgm:prSet presAssocID="{80A85981-0CA0-43F0-8AA5-A5615284BA07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B285613-1B2C-4509-AF19-106CA975293E}" type="pres">
      <dgm:prSet presAssocID="{80A85981-0CA0-43F0-8AA5-A5615284BA07}" presName="wedge5" presStyleLbl="node1" presStyleIdx="4" presStyleCnt="5" custLinFactNeighborX="457" custLinFactNeighborY="-389"/>
      <dgm:spPr/>
    </dgm:pt>
    <dgm:pt modelId="{F4E9D83B-9CCB-4210-BB92-1E426B298521}" type="pres">
      <dgm:prSet presAssocID="{80A85981-0CA0-43F0-8AA5-A5615284BA07}" presName="dummy5a" presStyleCnt="0"/>
      <dgm:spPr/>
    </dgm:pt>
    <dgm:pt modelId="{020584C5-B9E4-42CA-B4FA-CAC643A8AC56}" type="pres">
      <dgm:prSet presAssocID="{80A85981-0CA0-43F0-8AA5-A5615284BA07}" presName="dummy5b" presStyleCnt="0"/>
      <dgm:spPr/>
    </dgm:pt>
    <dgm:pt modelId="{103631DD-C00A-4949-B82A-85F1B701E70D}" type="pres">
      <dgm:prSet presAssocID="{80A85981-0CA0-43F0-8AA5-A5615284BA07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E0C1E151-6446-4940-8C32-1CC13111C18A}" type="pres">
      <dgm:prSet presAssocID="{37196034-220B-4C36-AADA-ED7FEE7F91FC}" presName="arrowWedge1" presStyleLbl="fgSibTrans2D1" presStyleIdx="0" presStyleCnt="5"/>
      <dgm:spPr/>
    </dgm:pt>
    <dgm:pt modelId="{DFA3F0BC-D626-4276-8ECF-C55D2A25942F}" type="pres">
      <dgm:prSet presAssocID="{B1F78413-488C-49AF-855E-04EBE2A04DDB}" presName="arrowWedge2" presStyleLbl="fgSibTrans2D1" presStyleIdx="1" presStyleCnt="5"/>
      <dgm:spPr/>
    </dgm:pt>
    <dgm:pt modelId="{0BAEEF4A-7C44-443B-A208-87589261F136}" type="pres">
      <dgm:prSet presAssocID="{7E8EC07F-5C00-4340-94F9-ADFE26D1B374}" presName="arrowWedge3" presStyleLbl="fgSibTrans2D1" presStyleIdx="2" presStyleCnt="5"/>
      <dgm:spPr/>
    </dgm:pt>
    <dgm:pt modelId="{712C6B7A-CC15-4038-905B-00F6DB1856EF}" type="pres">
      <dgm:prSet presAssocID="{05B324BD-3AFF-45B5-B42D-B907D1957CB3}" presName="arrowWedge4" presStyleLbl="fgSibTrans2D1" presStyleIdx="3" presStyleCnt="5"/>
      <dgm:spPr/>
    </dgm:pt>
    <dgm:pt modelId="{4FD5709C-CFC7-40FD-BEF8-3BE39ED5FEC0}" type="pres">
      <dgm:prSet presAssocID="{A47137EB-57ED-40AB-820A-17242EC66514}" presName="arrowWedge5" presStyleLbl="fgSibTrans2D1" presStyleIdx="4" presStyleCnt="5"/>
      <dgm:spPr/>
    </dgm:pt>
  </dgm:ptLst>
  <dgm:cxnLst>
    <dgm:cxn modelId="{DC03C102-B932-49F6-A1A0-1B698C2C2FE3}" type="presOf" srcId="{7AF4F7B3-AD70-4C09-A564-88982B1D1931}" destId="{7408F97A-6843-4384-B536-ABC4367E62B2}" srcOrd="1" destOrd="0" presId="urn:microsoft.com/office/officeart/2005/8/layout/cycle8"/>
    <dgm:cxn modelId="{54DA5F06-7FB5-4BBE-8857-DE660984CD80}" type="presOf" srcId="{2E796A91-23C6-45DB-84E3-C8364D16B11E}" destId="{9476F227-543E-4098-9045-C6E52BDA7EF8}" srcOrd="0" destOrd="0" presId="urn:microsoft.com/office/officeart/2005/8/layout/cycle8"/>
    <dgm:cxn modelId="{96797A0B-7E38-4801-A31F-E8BEF58E50CB}" srcId="{80A85981-0CA0-43F0-8AA5-A5615284BA07}" destId="{D3830C95-126D-4297-839A-69F131C90EDE}" srcOrd="4" destOrd="0" parTransId="{0A314E49-43BC-4832-AEF2-6D9AAB5700B7}" sibTransId="{A47137EB-57ED-40AB-820A-17242EC66514}"/>
    <dgm:cxn modelId="{37B40236-14BC-4695-AF6C-8C96E540F8ED}" type="presOf" srcId="{D3830C95-126D-4297-839A-69F131C90EDE}" destId="{103631DD-C00A-4949-B82A-85F1B701E70D}" srcOrd="1" destOrd="0" presId="urn:microsoft.com/office/officeart/2005/8/layout/cycle8"/>
    <dgm:cxn modelId="{09F00B37-B29C-4C2D-9CC4-CB959DF7FD05}" srcId="{80A85981-0CA0-43F0-8AA5-A5615284BA07}" destId="{7AF4F7B3-AD70-4C09-A564-88982B1D1931}" srcOrd="0" destOrd="0" parTransId="{4DDAE003-2775-4EA3-855B-4D4D09537C2E}" sibTransId="{37196034-220B-4C36-AADA-ED7FEE7F91FC}"/>
    <dgm:cxn modelId="{CF2CF351-D6ED-4D8A-AC98-E3A993F8AC21}" type="presOf" srcId="{CE97CD99-4D59-4B38-B82D-25ECBE61DEA3}" destId="{A3609D5B-96A9-4220-9294-14979F1E0438}" srcOrd="1" destOrd="0" presId="urn:microsoft.com/office/officeart/2005/8/layout/cycle8"/>
    <dgm:cxn modelId="{63EA987B-0711-4381-A3EF-D24E5A21DB02}" type="presOf" srcId="{CE97CD99-4D59-4B38-B82D-25ECBE61DEA3}" destId="{9EB4172E-3C3E-4C75-B2FC-54BD13FC81C6}" srcOrd="0" destOrd="0" presId="urn:microsoft.com/office/officeart/2005/8/layout/cycle8"/>
    <dgm:cxn modelId="{AB9ADA96-DAD3-4DB6-99DA-8E33B2EFA7D7}" type="presOf" srcId="{2E796A91-23C6-45DB-84E3-C8364D16B11E}" destId="{88137506-208A-4E30-A5A9-BD45E324765C}" srcOrd="1" destOrd="0" presId="urn:microsoft.com/office/officeart/2005/8/layout/cycle8"/>
    <dgm:cxn modelId="{8A5E69C2-3214-43DC-A9CB-FFBE1F14EB8F}" type="presOf" srcId="{D3830C95-126D-4297-839A-69F131C90EDE}" destId="{0B285613-1B2C-4509-AF19-106CA975293E}" srcOrd="0" destOrd="0" presId="urn:microsoft.com/office/officeart/2005/8/layout/cycle8"/>
    <dgm:cxn modelId="{D9938AC7-D32B-4CD0-907B-4A760A8A009C}" srcId="{80A85981-0CA0-43F0-8AA5-A5615284BA07}" destId="{2E796A91-23C6-45DB-84E3-C8364D16B11E}" srcOrd="2" destOrd="0" parTransId="{369CBAC1-EBD4-4223-AF98-A0164A45611E}" sibTransId="{7E8EC07F-5C00-4340-94F9-ADFE26D1B374}"/>
    <dgm:cxn modelId="{8746CACC-33B7-47AA-8AAB-0FC88DB70FF6}" srcId="{80A85981-0CA0-43F0-8AA5-A5615284BA07}" destId="{CE97CD99-4D59-4B38-B82D-25ECBE61DEA3}" srcOrd="3" destOrd="0" parTransId="{BDBD1410-5742-495C-8F7F-DF3EDBCB5122}" sibTransId="{05B324BD-3AFF-45B5-B42D-B907D1957CB3}"/>
    <dgm:cxn modelId="{185841D8-996E-4504-B75E-EAF99E5E6772}" type="presOf" srcId="{310FA375-ADC6-4F35-9163-6383E73448BA}" destId="{51AA24A8-0ED5-4108-9996-EA9EC772C4A9}" srcOrd="0" destOrd="0" presId="urn:microsoft.com/office/officeart/2005/8/layout/cycle8"/>
    <dgm:cxn modelId="{80FB1AE0-7410-40EF-B641-F6D060BB067D}" type="presOf" srcId="{310FA375-ADC6-4F35-9163-6383E73448BA}" destId="{26CEC38B-44EF-435A-B1D3-BA4EA30D9CF6}" srcOrd="1" destOrd="0" presId="urn:microsoft.com/office/officeart/2005/8/layout/cycle8"/>
    <dgm:cxn modelId="{F69B1AE5-840E-4086-B09B-F30124628D43}" srcId="{80A85981-0CA0-43F0-8AA5-A5615284BA07}" destId="{310FA375-ADC6-4F35-9163-6383E73448BA}" srcOrd="1" destOrd="0" parTransId="{10B8DC38-B695-4CC8-A2A6-7AB933C7D33B}" sibTransId="{B1F78413-488C-49AF-855E-04EBE2A04DDB}"/>
    <dgm:cxn modelId="{5C2FFBF2-D5AB-4162-A211-419D520579E1}" type="presOf" srcId="{80A85981-0CA0-43F0-8AA5-A5615284BA07}" destId="{4C1B930D-E238-451A-9F82-A390A117779F}" srcOrd="0" destOrd="0" presId="urn:microsoft.com/office/officeart/2005/8/layout/cycle8"/>
    <dgm:cxn modelId="{2DD03AF5-0744-4C38-83F5-E04F15E6C857}" type="presOf" srcId="{7AF4F7B3-AD70-4C09-A564-88982B1D1931}" destId="{EB889667-D800-4335-9517-FD49D4BE1D6E}" srcOrd="0" destOrd="0" presId="urn:microsoft.com/office/officeart/2005/8/layout/cycle8"/>
    <dgm:cxn modelId="{FD6E1A6D-B9C2-4895-BA7C-274707CB17B3}" type="presParOf" srcId="{4C1B930D-E238-451A-9F82-A390A117779F}" destId="{EB889667-D800-4335-9517-FD49D4BE1D6E}" srcOrd="0" destOrd="0" presId="urn:microsoft.com/office/officeart/2005/8/layout/cycle8"/>
    <dgm:cxn modelId="{2EDAE1A2-6261-4013-B4D4-7294A1C24D13}" type="presParOf" srcId="{4C1B930D-E238-451A-9F82-A390A117779F}" destId="{EB0E30DF-D14E-4378-96C6-176FCE4A864C}" srcOrd="1" destOrd="0" presId="urn:microsoft.com/office/officeart/2005/8/layout/cycle8"/>
    <dgm:cxn modelId="{22508C8D-4F1E-4024-B883-5FB84D66979E}" type="presParOf" srcId="{4C1B930D-E238-451A-9F82-A390A117779F}" destId="{6057C364-CDDD-491E-9E3D-15CF16E62058}" srcOrd="2" destOrd="0" presId="urn:microsoft.com/office/officeart/2005/8/layout/cycle8"/>
    <dgm:cxn modelId="{E6BEAF23-5810-4580-8204-A1EE36257871}" type="presParOf" srcId="{4C1B930D-E238-451A-9F82-A390A117779F}" destId="{7408F97A-6843-4384-B536-ABC4367E62B2}" srcOrd="3" destOrd="0" presId="urn:microsoft.com/office/officeart/2005/8/layout/cycle8"/>
    <dgm:cxn modelId="{58254DBB-618F-4BDD-9B21-1B5DB63BDFC9}" type="presParOf" srcId="{4C1B930D-E238-451A-9F82-A390A117779F}" destId="{51AA24A8-0ED5-4108-9996-EA9EC772C4A9}" srcOrd="4" destOrd="0" presId="urn:microsoft.com/office/officeart/2005/8/layout/cycle8"/>
    <dgm:cxn modelId="{D29021F9-35EA-4036-9B07-0DBABEC6A2FC}" type="presParOf" srcId="{4C1B930D-E238-451A-9F82-A390A117779F}" destId="{E187AC74-8C15-42EB-8C84-0126DF314794}" srcOrd="5" destOrd="0" presId="urn:microsoft.com/office/officeart/2005/8/layout/cycle8"/>
    <dgm:cxn modelId="{589658BC-4D61-4238-8E25-309B006DAC83}" type="presParOf" srcId="{4C1B930D-E238-451A-9F82-A390A117779F}" destId="{86A393FD-0BB9-4A6A-8EBD-797E60982713}" srcOrd="6" destOrd="0" presId="urn:microsoft.com/office/officeart/2005/8/layout/cycle8"/>
    <dgm:cxn modelId="{44CA57E7-6D63-4A40-B916-2955DC259231}" type="presParOf" srcId="{4C1B930D-E238-451A-9F82-A390A117779F}" destId="{26CEC38B-44EF-435A-B1D3-BA4EA30D9CF6}" srcOrd="7" destOrd="0" presId="urn:microsoft.com/office/officeart/2005/8/layout/cycle8"/>
    <dgm:cxn modelId="{FACFE3F2-49DB-46A5-A0AF-4FFE7C0A66EB}" type="presParOf" srcId="{4C1B930D-E238-451A-9F82-A390A117779F}" destId="{9476F227-543E-4098-9045-C6E52BDA7EF8}" srcOrd="8" destOrd="0" presId="urn:microsoft.com/office/officeart/2005/8/layout/cycle8"/>
    <dgm:cxn modelId="{4BEFC84E-2F7F-4770-A53D-0A7D50D935DF}" type="presParOf" srcId="{4C1B930D-E238-451A-9F82-A390A117779F}" destId="{D13BA008-1A70-45EC-A4CD-6868695EC471}" srcOrd="9" destOrd="0" presId="urn:microsoft.com/office/officeart/2005/8/layout/cycle8"/>
    <dgm:cxn modelId="{F300DEB5-D21C-481F-9D24-A9DFB6FE4896}" type="presParOf" srcId="{4C1B930D-E238-451A-9F82-A390A117779F}" destId="{F109BE9F-D0FC-4F91-8309-25D315D08011}" srcOrd="10" destOrd="0" presId="urn:microsoft.com/office/officeart/2005/8/layout/cycle8"/>
    <dgm:cxn modelId="{6A61B74D-5FA5-4733-805D-1348AA11FB4D}" type="presParOf" srcId="{4C1B930D-E238-451A-9F82-A390A117779F}" destId="{88137506-208A-4E30-A5A9-BD45E324765C}" srcOrd="11" destOrd="0" presId="urn:microsoft.com/office/officeart/2005/8/layout/cycle8"/>
    <dgm:cxn modelId="{08BEA4D4-DEA9-4A6F-9D15-1AE4442EDEC0}" type="presParOf" srcId="{4C1B930D-E238-451A-9F82-A390A117779F}" destId="{9EB4172E-3C3E-4C75-B2FC-54BD13FC81C6}" srcOrd="12" destOrd="0" presId="urn:microsoft.com/office/officeart/2005/8/layout/cycle8"/>
    <dgm:cxn modelId="{34024AFC-D989-4C5E-B28D-4A8C230DDEBD}" type="presParOf" srcId="{4C1B930D-E238-451A-9F82-A390A117779F}" destId="{9A88FD40-7B59-484F-8AF5-8E0374FF9F59}" srcOrd="13" destOrd="0" presId="urn:microsoft.com/office/officeart/2005/8/layout/cycle8"/>
    <dgm:cxn modelId="{082DCE00-878A-420D-B830-0C6AFA8C12BA}" type="presParOf" srcId="{4C1B930D-E238-451A-9F82-A390A117779F}" destId="{B0242D1B-3EFB-47B3-AD4D-CFD8DD6C2190}" srcOrd="14" destOrd="0" presId="urn:microsoft.com/office/officeart/2005/8/layout/cycle8"/>
    <dgm:cxn modelId="{0232FEA4-A439-4848-A157-9DDD0C9A6365}" type="presParOf" srcId="{4C1B930D-E238-451A-9F82-A390A117779F}" destId="{A3609D5B-96A9-4220-9294-14979F1E0438}" srcOrd="15" destOrd="0" presId="urn:microsoft.com/office/officeart/2005/8/layout/cycle8"/>
    <dgm:cxn modelId="{F73B722E-2542-4332-8BD0-2E2D68D4847F}" type="presParOf" srcId="{4C1B930D-E238-451A-9F82-A390A117779F}" destId="{0B285613-1B2C-4509-AF19-106CA975293E}" srcOrd="16" destOrd="0" presId="urn:microsoft.com/office/officeart/2005/8/layout/cycle8"/>
    <dgm:cxn modelId="{DC65B163-F1B9-45E8-90B9-F722C0B56D29}" type="presParOf" srcId="{4C1B930D-E238-451A-9F82-A390A117779F}" destId="{F4E9D83B-9CCB-4210-BB92-1E426B298521}" srcOrd="17" destOrd="0" presId="urn:microsoft.com/office/officeart/2005/8/layout/cycle8"/>
    <dgm:cxn modelId="{0075677D-90C4-4D11-BED5-9841589F94E1}" type="presParOf" srcId="{4C1B930D-E238-451A-9F82-A390A117779F}" destId="{020584C5-B9E4-42CA-B4FA-CAC643A8AC56}" srcOrd="18" destOrd="0" presId="urn:microsoft.com/office/officeart/2005/8/layout/cycle8"/>
    <dgm:cxn modelId="{94F5A348-FCEE-4DC9-8DF6-38F6F7465E6B}" type="presParOf" srcId="{4C1B930D-E238-451A-9F82-A390A117779F}" destId="{103631DD-C00A-4949-B82A-85F1B701E70D}" srcOrd="19" destOrd="0" presId="urn:microsoft.com/office/officeart/2005/8/layout/cycle8"/>
    <dgm:cxn modelId="{7177744D-478D-4F6F-9A48-2927DD29705A}" type="presParOf" srcId="{4C1B930D-E238-451A-9F82-A390A117779F}" destId="{E0C1E151-6446-4940-8C32-1CC13111C18A}" srcOrd="20" destOrd="0" presId="urn:microsoft.com/office/officeart/2005/8/layout/cycle8"/>
    <dgm:cxn modelId="{4FA62AFA-91C2-4867-94F3-741B3578E72F}" type="presParOf" srcId="{4C1B930D-E238-451A-9F82-A390A117779F}" destId="{DFA3F0BC-D626-4276-8ECF-C55D2A25942F}" srcOrd="21" destOrd="0" presId="urn:microsoft.com/office/officeart/2005/8/layout/cycle8"/>
    <dgm:cxn modelId="{7B530673-F985-42EA-A9A0-5CC3DB48082C}" type="presParOf" srcId="{4C1B930D-E238-451A-9F82-A390A117779F}" destId="{0BAEEF4A-7C44-443B-A208-87589261F136}" srcOrd="22" destOrd="0" presId="urn:microsoft.com/office/officeart/2005/8/layout/cycle8"/>
    <dgm:cxn modelId="{408B360D-876F-47BD-A215-113BCBBC8DCF}" type="presParOf" srcId="{4C1B930D-E238-451A-9F82-A390A117779F}" destId="{712C6B7A-CC15-4038-905B-00F6DB1856EF}" srcOrd="23" destOrd="0" presId="urn:microsoft.com/office/officeart/2005/8/layout/cycle8"/>
    <dgm:cxn modelId="{F4460417-0A06-45F0-B3E7-E68EF589E6FD}" type="presParOf" srcId="{4C1B930D-E238-451A-9F82-A390A117779F}" destId="{4FD5709C-CFC7-40FD-BEF8-3BE39ED5FEC0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ComStudio</a:t>
          </a:r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Topology-Editor-Server</a:t>
          </a:r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Topology-Editor-Client</a:t>
          </a:r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</dgm:pt>
    <dgm:pt modelId="{B2BA0E98-7C6C-40B6-9FD3-87AA3925BD64}" type="pres">
      <dgm:prSet presAssocID="{A527273E-42AD-4A7E-9118-681D249AAD73}" presName="connectorText" presStyleLbl="sibTrans2D1" presStyleIdx="0" presStyleCnt="2"/>
      <dgm:spPr/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</dgm:pt>
    <dgm:pt modelId="{27B7C9CE-26AB-4571-86BA-ECA985312961}" type="pres">
      <dgm:prSet presAssocID="{3F0594E2-D046-43E1-9F3E-DBD92EDB6E36}" presName="connectorText" presStyleLbl="sibTrans2D1" presStyleIdx="1" presStyleCnt="2"/>
      <dgm:spPr/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</dgm:pt>
  </dgm:ptLst>
  <dgm:cxnLst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ComStudio</a:t>
          </a:r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Topology-Editor-Server</a:t>
          </a:r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Topology-Editor-Client</a:t>
          </a:r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</dgm:pt>
    <dgm:pt modelId="{B2BA0E98-7C6C-40B6-9FD3-87AA3925BD64}" type="pres">
      <dgm:prSet presAssocID="{A527273E-42AD-4A7E-9118-681D249AAD73}" presName="connectorText" presStyleLbl="sibTrans2D1" presStyleIdx="0" presStyleCnt="2"/>
      <dgm:spPr/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</dgm:pt>
    <dgm:pt modelId="{27B7C9CE-26AB-4571-86BA-ECA985312961}" type="pres">
      <dgm:prSet presAssocID="{3F0594E2-D046-43E1-9F3E-DBD92EDB6E36}" presName="connectorText" presStyleLbl="sibTrans2D1" presStyleIdx="1" presStyleCnt="2"/>
      <dgm:spPr/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</dgm:pt>
  </dgm:ptLst>
  <dgm:cxnLst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ComStudio</a:t>
          </a:r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Topology-Editor-Server</a:t>
          </a:r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Topology-Editor-Client</a:t>
          </a:r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</dgm:pt>
    <dgm:pt modelId="{B2BA0E98-7C6C-40B6-9FD3-87AA3925BD64}" type="pres">
      <dgm:prSet presAssocID="{A527273E-42AD-4A7E-9118-681D249AAD73}" presName="connectorText" presStyleLbl="sibTrans2D1" presStyleIdx="0" presStyleCnt="2"/>
      <dgm:spPr/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</dgm:pt>
    <dgm:pt modelId="{27B7C9CE-26AB-4571-86BA-ECA985312961}" type="pres">
      <dgm:prSet presAssocID="{3F0594E2-D046-43E1-9F3E-DBD92EDB6E36}" presName="connectorText" presStyleLbl="sibTrans2D1" presStyleIdx="1" presStyleCnt="2"/>
      <dgm:spPr/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</dgm:pt>
  </dgm:ptLst>
  <dgm:cxnLst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noFill/>
      </dgm:spPr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Topology-Editor-Client</a:t>
          </a:r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2" custScaleX="1674426" custScaleY="108123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</dgm:pt>
    <dgm:pt modelId="{4C95733D-4436-4872-BCF3-0568E5C31ABB}" type="pres">
      <dgm:prSet presAssocID="{A527273E-42AD-4A7E-9118-681D249AAD73}" presName="sibTrans" presStyleLbl="sibTrans2D1" presStyleIdx="0" presStyleCnt="1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</dgm:pt>
    <dgm:pt modelId="{B2BA0E98-7C6C-40B6-9FD3-87AA3925BD64}" type="pres">
      <dgm:prSet presAssocID="{A527273E-42AD-4A7E-9118-681D249AAD73}" presName="connectorText" presStyleLbl="sibTrans2D1" presStyleIdx="0" presStyleCnt="1"/>
      <dgm:spPr/>
    </dgm:pt>
    <dgm:pt modelId="{0A97FDCC-82E7-41C1-8687-6E35D8D163B5}" type="pres">
      <dgm:prSet presAssocID="{CA8E837B-E8D6-4AE8-AD5F-4841D7D0B680}" presName="node" presStyleLbl="node1" presStyleIdx="1" presStyleCnt="2" custFlipHor="1" custScaleX="544853" custScaleY="173564" custLinFactX="-296962" custLinFactY="-100000" custLinFactNeighborX="-300000" custLinFactNeighborY="-155419">
        <dgm:presLayoutVars>
          <dgm:bulletEnabled val="1"/>
        </dgm:presLayoutVars>
      </dgm:prSet>
      <dgm:spPr/>
    </dgm:pt>
  </dgm:ptLst>
  <dgm:cxnLst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8ED55531-9D3C-4EE7-B456-6ABC1E0A755B}" srcId="{18FAC1E6-C5CF-47A9-A33D-7A31614049C3}" destId="{CA8E837B-E8D6-4AE8-AD5F-4841D7D0B680}" srcOrd="1" destOrd="0" parTransId="{6E22C970-CFE9-4898-8D2C-85BAA3176A23}" sibTransId="{A015E625-CD17-4FE2-B14B-3E04B8D1F675}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EC50BED9-3666-4A36-82F5-978FD040EF18}" type="presParOf" srcId="{56F983B9-4FEA-4137-92B0-30EDC00631CB}" destId="{0A97FDCC-82E7-41C1-8687-6E35D8D163B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537BE-7A4A-4251-A37B-8F7A579A3D51}">
      <dsp:nvSpPr>
        <dsp:cNvPr id="0" name=""/>
        <dsp:cNvSpPr/>
      </dsp:nvSpPr>
      <dsp:spPr>
        <a:xfrm>
          <a:off x="669138" y="3050225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Projekt anlegen</a:t>
          </a:r>
        </a:p>
      </dsp:txBody>
      <dsp:txXfrm>
        <a:off x="679580" y="3060667"/>
        <a:ext cx="3327923" cy="335646"/>
      </dsp:txXfrm>
    </dsp:sp>
    <dsp:sp modelId="{184AC373-EFA2-47A4-BE6C-4BB807E375A2}">
      <dsp:nvSpPr>
        <dsp:cNvPr id="0" name=""/>
        <dsp:cNvSpPr/>
      </dsp:nvSpPr>
      <dsp:spPr>
        <a:xfrm rot="18408052">
          <a:off x="3787905" y="2735252"/>
          <a:ext cx="1147437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147437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4332937" y="2740415"/>
        <a:ext cx="57371" cy="57371"/>
      </dsp:txXfrm>
    </dsp:sp>
    <dsp:sp modelId="{82E59643-610D-44D4-8C60-C8A227202160}">
      <dsp:nvSpPr>
        <dsp:cNvPr id="0" name=""/>
        <dsp:cNvSpPr/>
      </dsp:nvSpPr>
      <dsp:spPr>
        <a:xfrm>
          <a:off x="4705301" y="2131446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Device ausblenden/einblenden</a:t>
          </a:r>
        </a:p>
      </dsp:txBody>
      <dsp:txXfrm>
        <a:off x="4715743" y="2141888"/>
        <a:ext cx="3327923" cy="335646"/>
      </dsp:txXfrm>
    </dsp:sp>
    <dsp:sp modelId="{5542A02D-D98B-4129-9035-D03358E6D913}">
      <dsp:nvSpPr>
        <dsp:cNvPr id="0" name=""/>
        <dsp:cNvSpPr/>
      </dsp:nvSpPr>
      <dsp:spPr>
        <a:xfrm rot="21160229">
          <a:off x="4015701" y="3159604"/>
          <a:ext cx="549272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549272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4276605" y="3179721"/>
        <a:ext cx="27463" cy="27463"/>
      </dsp:txXfrm>
    </dsp:sp>
    <dsp:sp modelId="{C6F1ABB4-98C0-4023-B949-FFAB0C55AA8C}">
      <dsp:nvSpPr>
        <dsp:cNvPr id="0" name=""/>
        <dsp:cNvSpPr/>
      </dsp:nvSpPr>
      <dsp:spPr>
        <a:xfrm>
          <a:off x="4562729" y="2980151"/>
          <a:ext cx="3348807" cy="356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DTMs einfügen</a:t>
          </a:r>
        </a:p>
      </dsp:txBody>
      <dsp:txXfrm>
        <a:off x="4573171" y="2990593"/>
        <a:ext cx="3327923" cy="335646"/>
      </dsp:txXfrm>
    </dsp:sp>
    <dsp:sp modelId="{7841EF4A-318B-47C9-B9F1-3FFABAC61F9D}">
      <dsp:nvSpPr>
        <dsp:cNvPr id="0" name=""/>
        <dsp:cNvSpPr/>
      </dsp:nvSpPr>
      <dsp:spPr>
        <a:xfrm rot="17485092">
          <a:off x="3435662" y="2340754"/>
          <a:ext cx="1834462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834462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4307031" y="2328741"/>
        <a:ext cx="91723" cy="91723"/>
      </dsp:txXfrm>
    </dsp:sp>
    <dsp:sp modelId="{51717E80-E9E5-4D96-B745-8283954563AD}">
      <dsp:nvSpPr>
        <dsp:cNvPr id="0" name=""/>
        <dsp:cNvSpPr/>
      </dsp:nvSpPr>
      <dsp:spPr>
        <a:xfrm>
          <a:off x="4687841" y="1342450"/>
          <a:ext cx="1974791" cy="35653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Topologie aktualisieren</a:t>
          </a:r>
        </a:p>
      </dsp:txBody>
      <dsp:txXfrm>
        <a:off x="4698283" y="1352892"/>
        <a:ext cx="1953907" cy="335646"/>
      </dsp:txXfrm>
    </dsp:sp>
    <dsp:sp modelId="{89A93480-A6DD-4E40-B495-F0A68FEE2C66}">
      <dsp:nvSpPr>
        <dsp:cNvPr id="0" name=""/>
        <dsp:cNvSpPr/>
      </dsp:nvSpPr>
      <dsp:spPr>
        <a:xfrm>
          <a:off x="575840" y="1404261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ctr" rotWithShape="0">
            <a:srgbClr val="000000">
              <a:alpha val="43137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Projekt importieren</a:t>
          </a:r>
        </a:p>
      </dsp:txBody>
      <dsp:txXfrm>
        <a:off x="586282" y="1414703"/>
        <a:ext cx="3327923" cy="335646"/>
      </dsp:txXfrm>
    </dsp:sp>
    <dsp:sp modelId="{F8AB7AB7-8865-4B9C-B4BE-D2B2DBA7FFFF}">
      <dsp:nvSpPr>
        <dsp:cNvPr id="0" name=""/>
        <dsp:cNvSpPr/>
      </dsp:nvSpPr>
      <dsp:spPr>
        <a:xfrm rot="4422382">
          <a:off x="3070464" y="2688281"/>
          <a:ext cx="2374577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2374577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4198389" y="2662765"/>
        <a:ext cx="118728" cy="118728"/>
      </dsp:txXfrm>
    </dsp:sp>
    <dsp:sp modelId="{27F8751E-D35A-4615-9CC4-3195D317BEF0}">
      <dsp:nvSpPr>
        <dsp:cNvPr id="0" name=""/>
        <dsp:cNvSpPr/>
      </dsp:nvSpPr>
      <dsp:spPr>
        <a:xfrm>
          <a:off x="4590859" y="3683467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Topologie importieren</a:t>
          </a:r>
        </a:p>
      </dsp:txBody>
      <dsp:txXfrm>
        <a:off x="4601301" y="3693909"/>
        <a:ext cx="3327923" cy="335646"/>
      </dsp:txXfrm>
    </dsp:sp>
    <dsp:sp modelId="{E34C697A-B4BE-455A-B7E8-9C5517C9DACB}">
      <dsp:nvSpPr>
        <dsp:cNvPr id="0" name=""/>
        <dsp:cNvSpPr/>
      </dsp:nvSpPr>
      <dsp:spPr>
        <a:xfrm rot="18918475">
          <a:off x="3771144" y="1175252"/>
          <a:ext cx="1061928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061928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4275560" y="1182552"/>
        <a:ext cx="53096" cy="53096"/>
      </dsp:txXfrm>
    </dsp:sp>
    <dsp:sp modelId="{66D566F4-D332-48A5-BCA8-842AF5E62B48}">
      <dsp:nvSpPr>
        <dsp:cNvPr id="0" name=""/>
        <dsp:cNvSpPr/>
      </dsp:nvSpPr>
      <dsp:spPr>
        <a:xfrm>
          <a:off x="4679569" y="657234"/>
          <a:ext cx="3348807" cy="35688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Topology-Editor starten</a:t>
          </a:r>
        </a:p>
      </dsp:txBody>
      <dsp:txXfrm>
        <a:off x="4690022" y="667687"/>
        <a:ext cx="3327901" cy="335976"/>
      </dsp:txXfrm>
    </dsp:sp>
    <dsp:sp modelId="{765CD15B-2B9D-4A70-B77C-D9F7FFB35F3D}">
      <dsp:nvSpPr>
        <dsp:cNvPr id="0" name=""/>
        <dsp:cNvSpPr/>
      </dsp:nvSpPr>
      <dsp:spPr>
        <a:xfrm rot="4078969">
          <a:off x="3386843" y="2346263"/>
          <a:ext cx="1720655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720655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4204155" y="2337095"/>
        <a:ext cx="86032" cy="86032"/>
      </dsp:txXfrm>
    </dsp:sp>
    <dsp:sp modelId="{A386DB6A-7C7D-497A-B3E3-2353B9581DE5}">
      <dsp:nvSpPr>
        <dsp:cNvPr id="0" name=""/>
        <dsp:cNvSpPr/>
      </dsp:nvSpPr>
      <dsp:spPr>
        <a:xfrm>
          <a:off x="4569695" y="2999256"/>
          <a:ext cx="3348807" cy="35688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Devices/DTMs</a:t>
          </a:r>
          <a:r>
            <a:rPr lang="de-DE" sz="2700" b="1" kern="1200" dirty="0"/>
            <a:t> </a:t>
          </a:r>
          <a:r>
            <a:rPr lang="de-DE" sz="1200" b="1" kern="1200" dirty="0"/>
            <a:t>einfügen</a:t>
          </a:r>
        </a:p>
      </dsp:txBody>
      <dsp:txXfrm>
        <a:off x="4580148" y="3009709"/>
        <a:ext cx="3327901" cy="335976"/>
      </dsp:txXfrm>
    </dsp:sp>
    <dsp:sp modelId="{9EFC3E97-29AB-4CF5-B951-F34DC8F33973}">
      <dsp:nvSpPr>
        <dsp:cNvPr id="0" name=""/>
        <dsp:cNvSpPr/>
      </dsp:nvSpPr>
      <dsp:spPr>
        <a:xfrm rot="21428925">
          <a:off x="3924180" y="1529878"/>
          <a:ext cx="755857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755857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4283212" y="1544830"/>
        <a:ext cx="37792" cy="37792"/>
      </dsp:txXfrm>
    </dsp:sp>
    <dsp:sp modelId="{4A336130-AA80-44FE-B99C-A35C6277A12A}">
      <dsp:nvSpPr>
        <dsp:cNvPr id="0" name=""/>
        <dsp:cNvSpPr/>
      </dsp:nvSpPr>
      <dsp:spPr>
        <a:xfrm>
          <a:off x="4679569" y="1366662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Topologie</a:t>
          </a:r>
          <a:r>
            <a:rPr lang="de-DE" sz="2200" b="1" kern="1200" dirty="0"/>
            <a:t> </a:t>
          </a:r>
          <a:r>
            <a:rPr lang="de-DE" sz="1200" b="1" kern="1200" dirty="0"/>
            <a:t>aktualisieren</a:t>
          </a:r>
        </a:p>
      </dsp:txBody>
      <dsp:txXfrm>
        <a:off x="4690011" y="1377104"/>
        <a:ext cx="3327923" cy="3356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ComStudio</a:t>
          </a:r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Topology-Editor-Server</a:t>
          </a:r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Topology-Editor-Client</a:t>
          </a:r>
        </a:p>
      </dsp:txBody>
      <dsp:txXfrm>
        <a:off x="5389396" y="23704"/>
        <a:ext cx="1338621" cy="6195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B6B79-B50F-4965-9725-2870FD3CBBC0}">
      <dsp:nvSpPr>
        <dsp:cNvPr id="0" name=""/>
        <dsp:cNvSpPr/>
      </dsp:nvSpPr>
      <dsp:spPr>
        <a:xfrm rot="5400000">
          <a:off x="-129903" y="131451"/>
          <a:ext cx="866021" cy="606215"/>
        </a:xfrm>
        <a:prstGeom prst="chevron">
          <a:avLst/>
        </a:prstGeom>
        <a:solidFill>
          <a:srgbClr val="C00000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Schicht 7</a:t>
          </a:r>
        </a:p>
      </dsp:txBody>
      <dsp:txXfrm rot="-5400000">
        <a:off x="1" y="304656"/>
        <a:ext cx="606215" cy="259806"/>
      </dsp:txXfrm>
    </dsp:sp>
    <dsp:sp modelId="{93795415-6DA6-46D0-92EE-7A7709DF5323}">
      <dsp:nvSpPr>
        <dsp:cNvPr id="0" name=""/>
        <dsp:cNvSpPr/>
      </dsp:nvSpPr>
      <dsp:spPr>
        <a:xfrm rot="5400000">
          <a:off x="1815352" y="-1207588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b="1" kern="1200" dirty="0"/>
            <a:t>PROFOBUS-DP/V0, DP/V1</a:t>
          </a:r>
          <a:r>
            <a:rPr lang="de-DE" sz="1000" b="1" kern="1200"/>
            <a:t>, DP/V2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b="1" kern="1200" dirty="0"/>
            <a:t>PROFOBUS-FMS</a:t>
          </a:r>
        </a:p>
      </dsp:txBody>
      <dsp:txXfrm rot="-5400000">
        <a:off x="606216" y="29027"/>
        <a:ext cx="2953709" cy="507956"/>
      </dsp:txXfrm>
    </dsp:sp>
    <dsp:sp modelId="{35E63324-9A2D-4846-96DA-3EFC5E59F180}">
      <dsp:nvSpPr>
        <dsp:cNvPr id="0" name=""/>
        <dsp:cNvSpPr/>
      </dsp:nvSpPr>
      <dsp:spPr>
        <a:xfrm rot="5400000">
          <a:off x="-129903" y="889709"/>
          <a:ext cx="866021" cy="606215"/>
        </a:xfrm>
        <a:prstGeom prst="chevron">
          <a:avLst/>
        </a:prstGeom>
        <a:solidFill>
          <a:srgbClr val="C00000">
            <a:alpha val="20000"/>
          </a:srgbClr>
        </a:solidFill>
        <a:ln w="635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Schicht  6 </a:t>
          </a:r>
        </a:p>
      </dsp:txBody>
      <dsp:txXfrm rot="-5400000">
        <a:off x="1" y="1062914"/>
        <a:ext cx="606215" cy="259806"/>
      </dsp:txXfrm>
    </dsp:sp>
    <dsp:sp modelId="{0187C112-F771-48C0-9EAC-A4DFD00F94A4}">
      <dsp:nvSpPr>
        <dsp:cNvPr id="0" name=""/>
        <dsp:cNvSpPr/>
      </dsp:nvSpPr>
      <dsp:spPr>
        <a:xfrm rot="5400000">
          <a:off x="1815352" y="-449330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0EA269-77CF-4C4E-8630-2A582437B49E}">
      <dsp:nvSpPr>
        <dsp:cNvPr id="0" name=""/>
        <dsp:cNvSpPr/>
      </dsp:nvSpPr>
      <dsp:spPr>
        <a:xfrm rot="5400000">
          <a:off x="-129903" y="1647967"/>
          <a:ext cx="866021" cy="606215"/>
        </a:xfrm>
        <a:prstGeom prst="chevron">
          <a:avLst/>
        </a:prstGeom>
        <a:solidFill>
          <a:srgbClr val="C00000">
            <a:alpha val="20000"/>
          </a:srgbClr>
        </a:soli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Schicht  5</a:t>
          </a:r>
        </a:p>
      </dsp:txBody>
      <dsp:txXfrm rot="-5400000">
        <a:off x="1" y="1821172"/>
        <a:ext cx="606215" cy="259806"/>
      </dsp:txXfrm>
    </dsp:sp>
    <dsp:sp modelId="{61BD3FD9-10DF-41D1-B462-AEFE000100A6}">
      <dsp:nvSpPr>
        <dsp:cNvPr id="0" name=""/>
        <dsp:cNvSpPr/>
      </dsp:nvSpPr>
      <dsp:spPr>
        <a:xfrm rot="5400000">
          <a:off x="1815352" y="308927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84C3DA-4783-4E22-8122-2FD72C0D9C8D}">
      <dsp:nvSpPr>
        <dsp:cNvPr id="0" name=""/>
        <dsp:cNvSpPr/>
      </dsp:nvSpPr>
      <dsp:spPr>
        <a:xfrm rot="5400000">
          <a:off x="-129903" y="2406225"/>
          <a:ext cx="866021" cy="606215"/>
        </a:xfrm>
        <a:prstGeom prst="chevron">
          <a:avLst/>
        </a:prstGeom>
        <a:solidFill>
          <a:srgbClr val="C00000">
            <a:alpha val="20000"/>
          </a:srgb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Schicht  4</a:t>
          </a:r>
        </a:p>
      </dsp:txBody>
      <dsp:txXfrm rot="-5400000">
        <a:off x="1" y="2579430"/>
        <a:ext cx="606215" cy="259806"/>
      </dsp:txXfrm>
    </dsp:sp>
    <dsp:sp modelId="{4AF01DE0-CADE-4E8B-8FFC-31743004A69C}">
      <dsp:nvSpPr>
        <dsp:cNvPr id="0" name=""/>
        <dsp:cNvSpPr/>
      </dsp:nvSpPr>
      <dsp:spPr>
        <a:xfrm rot="5400000">
          <a:off x="1815352" y="1067185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0DC9E5-2C92-4E2B-9B46-6BC6CAFFEDA7}">
      <dsp:nvSpPr>
        <dsp:cNvPr id="0" name=""/>
        <dsp:cNvSpPr/>
      </dsp:nvSpPr>
      <dsp:spPr>
        <a:xfrm rot="5400000">
          <a:off x="-129903" y="3164483"/>
          <a:ext cx="866021" cy="606215"/>
        </a:xfrm>
        <a:prstGeom prst="chevron">
          <a:avLst/>
        </a:prstGeom>
        <a:solidFill>
          <a:srgbClr val="C00000">
            <a:alpha val="19000"/>
          </a:srgbClr>
        </a:soli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Schicht  3</a:t>
          </a:r>
        </a:p>
      </dsp:txBody>
      <dsp:txXfrm rot="-5400000">
        <a:off x="1" y="3337688"/>
        <a:ext cx="606215" cy="259806"/>
      </dsp:txXfrm>
    </dsp:sp>
    <dsp:sp modelId="{5E000824-A3C5-434A-8C50-B8C151A5C280}">
      <dsp:nvSpPr>
        <dsp:cNvPr id="0" name=""/>
        <dsp:cNvSpPr/>
      </dsp:nvSpPr>
      <dsp:spPr>
        <a:xfrm rot="5400000">
          <a:off x="1815352" y="1825443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8B27AF-286D-4693-A5AB-4B6305D4EA2F}">
      <dsp:nvSpPr>
        <dsp:cNvPr id="0" name=""/>
        <dsp:cNvSpPr/>
      </dsp:nvSpPr>
      <dsp:spPr>
        <a:xfrm rot="5400000">
          <a:off x="-129903" y="3922741"/>
          <a:ext cx="866021" cy="606215"/>
        </a:xfrm>
        <a:prstGeom prst="chevron">
          <a:avLst/>
        </a:prstGeom>
        <a:solidFill>
          <a:srgbClr val="C00000"/>
        </a:solidFill>
        <a:ln w="635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Schicht 2</a:t>
          </a:r>
        </a:p>
      </dsp:txBody>
      <dsp:txXfrm rot="-5400000">
        <a:off x="1" y="4095946"/>
        <a:ext cx="606215" cy="259806"/>
      </dsp:txXfrm>
    </dsp:sp>
    <dsp:sp modelId="{E9BAF97C-0D47-40EC-94BB-B8EEEB1C6836}">
      <dsp:nvSpPr>
        <dsp:cNvPr id="0" name=""/>
        <dsp:cNvSpPr/>
      </dsp:nvSpPr>
      <dsp:spPr>
        <a:xfrm rot="5400000">
          <a:off x="1796869" y="2555994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b="1" kern="1200" dirty="0"/>
            <a:t>Fieldbus Data Link (FDL)</a:t>
          </a:r>
        </a:p>
      </dsp:txBody>
      <dsp:txXfrm rot="-5400000">
        <a:off x="587733" y="3792610"/>
        <a:ext cx="2953709" cy="507956"/>
      </dsp:txXfrm>
    </dsp:sp>
    <dsp:sp modelId="{1AFCB018-7B08-4300-8686-4EEC84B5D7BE}">
      <dsp:nvSpPr>
        <dsp:cNvPr id="0" name=""/>
        <dsp:cNvSpPr/>
      </dsp:nvSpPr>
      <dsp:spPr>
        <a:xfrm rot="5400000">
          <a:off x="-129903" y="4680999"/>
          <a:ext cx="866021" cy="606215"/>
        </a:xfrm>
        <a:prstGeom prst="chevron">
          <a:avLst/>
        </a:prstGeom>
        <a:solidFill>
          <a:srgbClr val="C00000"/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Schicht 1</a:t>
          </a:r>
        </a:p>
      </dsp:txBody>
      <dsp:txXfrm rot="-5400000">
        <a:off x="1" y="4854204"/>
        <a:ext cx="606215" cy="259806"/>
      </dsp:txXfrm>
    </dsp:sp>
    <dsp:sp modelId="{B1E58D28-CE3E-41FE-8D92-FE07655CBE03}">
      <dsp:nvSpPr>
        <dsp:cNvPr id="0" name=""/>
        <dsp:cNvSpPr/>
      </dsp:nvSpPr>
      <dsp:spPr>
        <a:xfrm rot="5400000">
          <a:off x="1815352" y="3341959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b="1" kern="1200" dirty="0"/>
            <a:t>RS485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b="1" kern="1200" dirty="0"/>
            <a:t>LWL</a:t>
          </a:r>
        </a:p>
      </dsp:txBody>
      <dsp:txXfrm rot="-5400000">
        <a:off x="606216" y="4578575"/>
        <a:ext cx="2953709" cy="507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46E6A-549D-4BFC-9594-BBD197CABFC1}">
      <dsp:nvSpPr>
        <dsp:cNvPr id="0" name=""/>
        <dsp:cNvSpPr/>
      </dsp:nvSpPr>
      <dsp:spPr>
        <a:xfrm>
          <a:off x="1034" y="0"/>
          <a:ext cx="2205859" cy="922713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ComStudio</a:t>
          </a:r>
        </a:p>
      </dsp:txBody>
      <dsp:txXfrm>
        <a:off x="28059" y="27025"/>
        <a:ext cx="2151809" cy="868663"/>
      </dsp:txXfrm>
    </dsp:sp>
    <dsp:sp modelId="{8852639E-3E46-4959-9739-F6571B448B92}">
      <dsp:nvSpPr>
        <dsp:cNvPr id="0" name=""/>
        <dsp:cNvSpPr/>
      </dsp:nvSpPr>
      <dsp:spPr>
        <a:xfrm>
          <a:off x="2230242" y="187829"/>
          <a:ext cx="862117" cy="547053"/>
        </a:xfrm>
        <a:prstGeom prst="rightArrow">
          <a:avLst>
            <a:gd name="adj1" fmla="val 60000"/>
            <a:gd name="adj2" fmla="val 50000"/>
          </a:avLst>
        </a:prstGeom>
        <a:pattFill prst="pct75">
          <a:fgClr>
            <a:schemeClr val="bg1">
              <a:lumMod val="50000"/>
            </a:schemeClr>
          </a:fgClr>
          <a:bgClr>
            <a:schemeClr val="bg1"/>
          </a:bgClr>
        </a:patt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uses</a:t>
          </a:r>
        </a:p>
      </dsp:txBody>
      <dsp:txXfrm>
        <a:off x="2230242" y="297240"/>
        <a:ext cx="698001" cy="328231"/>
      </dsp:txXfrm>
    </dsp:sp>
    <dsp:sp modelId="{BACEC455-841A-49E7-A157-AFE156E16F75}">
      <dsp:nvSpPr>
        <dsp:cNvPr id="0" name=""/>
        <dsp:cNvSpPr/>
      </dsp:nvSpPr>
      <dsp:spPr>
        <a:xfrm>
          <a:off x="3089237" y="0"/>
          <a:ext cx="2205859" cy="922713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Variety of Themes</a:t>
          </a:r>
        </a:p>
      </dsp:txBody>
      <dsp:txXfrm>
        <a:off x="3116262" y="27025"/>
        <a:ext cx="2151809" cy="868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66540-B445-41E5-9DAE-F169B4C442E8}">
      <dsp:nvSpPr>
        <dsp:cNvPr id="0" name=""/>
        <dsp:cNvSpPr/>
      </dsp:nvSpPr>
      <dsp:spPr>
        <a:xfrm>
          <a:off x="1877218" y="184"/>
          <a:ext cx="4373562" cy="68015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  <a:sp3d extrusionH="28000" prstMaterial="matte"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Variety of Theme</a:t>
          </a:r>
        </a:p>
      </dsp:txBody>
      <dsp:txXfrm>
        <a:off x="1897139" y="20105"/>
        <a:ext cx="4333720" cy="640312"/>
      </dsp:txXfrm>
    </dsp:sp>
    <dsp:sp modelId="{04FA87EC-1A79-459C-A73C-D497AD027D90}">
      <dsp:nvSpPr>
        <dsp:cNvPr id="0" name=""/>
        <dsp:cNvSpPr/>
      </dsp:nvSpPr>
      <dsp:spPr>
        <a:xfrm>
          <a:off x="2314575" y="680339"/>
          <a:ext cx="437356" cy="107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572"/>
              </a:lnTo>
              <a:lnTo>
                <a:pt x="437356" y="1072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76177-07F2-466F-8809-674B4C52EF74}">
      <dsp:nvSpPr>
        <dsp:cNvPr id="0" name=""/>
        <dsp:cNvSpPr/>
      </dsp:nvSpPr>
      <dsp:spPr>
        <a:xfrm>
          <a:off x="2751931" y="1227034"/>
          <a:ext cx="3498849" cy="1051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0" i="0" kern="1200" dirty="0">
              <a:hlinkClick xmlns:r="http://schemas.openxmlformats.org/officeDocument/2006/relationships" r:id="rId1"/>
            </a:rPr>
            <a:t>Office 2013</a:t>
          </a:r>
          <a:endParaRPr lang="de-DE" sz="3900" kern="1200" dirty="0"/>
        </a:p>
      </dsp:txBody>
      <dsp:txXfrm>
        <a:off x="2782736" y="1257839"/>
        <a:ext cx="3437239" cy="990144"/>
      </dsp:txXfrm>
    </dsp:sp>
    <dsp:sp modelId="{8936362A-5F0D-4453-8682-9647967D9FBE}">
      <dsp:nvSpPr>
        <dsp:cNvPr id="0" name=""/>
        <dsp:cNvSpPr/>
      </dsp:nvSpPr>
      <dsp:spPr>
        <a:xfrm>
          <a:off x="2314575" y="680339"/>
          <a:ext cx="437356" cy="269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0779"/>
              </a:lnTo>
              <a:lnTo>
                <a:pt x="437356" y="2690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0D7C1-31F9-48FC-B96C-9972BDEB7776}">
      <dsp:nvSpPr>
        <dsp:cNvPr id="0" name=""/>
        <dsp:cNvSpPr/>
      </dsp:nvSpPr>
      <dsp:spPr>
        <a:xfrm>
          <a:off x="2751931" y="2825484"/>
          <a:ext cx="3498849" cy="1091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Hilscher  Theme</a:t>
          </a:r>
        </a:p>
      </dsp:txBody>
      <dsp:txXfrm>
        <a:off x="2783893" y="2857446"/>
        <a:ext cx="3434925" cy="1027345"/>
      </dsp:txXfrm>
    </dsp:sp>
    <dsp:sp modelId="{A580B225-5769-4B17-BAE6-CF9888F2187E}">
      <dsp:nvSpPr>
        <dsp:cNvPr id="0" name=""/>
        <dsp:cNvSpPr/>
      </dsp:nvSpPr>
      <dsp:spPr>
        <a:xfrm>
          <a:off x="2314575" y="680339"/>
          <a:ext cx="437356" cy="4260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0626"/>
              </a:lnTo>
              <a:lnTo>
                <a:pt x="437356" y="42606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7E9A6-C55A-4ACC-9373-4B9E95E6E76F}">
      <dsp:nvSpPr>
        <dsp:cNvPr id="0" name=""/>
        <dsp:cNvSpPr/>
      </dsp:nvSpPr>
      <dsp:spPr>
        <a:xfrm>
          <a:off x="2751931" y="4463449"/>
          <a:ext cx="3498849" cy="955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i="0" kern="1200" dirty="0"/>
            <a:t>Expression Dark</a:t>
          </a:r>
          <a:endParaRPr lang="de-DE" sz="3900" kern="1200" dirty="0"/>
        </a:p>
      </dsp:txBody>
      <dsp:txXfrm>
        <a:off x="2779903" y="4491421"/>
        <a:ext cx="3442905" cy="8990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89667-D800-4335-9517-FD49D4BE1D6E}">
      <dsp:nvSpPr>
        <dsp:cNvPr id="0" name=""/>
        <dsp:cNvSpPr/>
      </dsp:nvSpPr>
      <dsp:spPr>
        <a:xfrm>
          <a:off x="397664" y="623742"/>
          <a:ext cx="3638757" cy="3638757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Device-Manager</a:t>
          </a:r>
        </a:p>
      </dsp:txBody>
      <dsp:txXfrm>
        <a:off x="2295882" y="1235400"/>
        <a:ext cx="1169600" cy="779733"/>
      </dsp:txXfrm>
    </dsp:sp>
    <dsp:sp modelId="{51AA24A8-0ED5-4108-9996-EA9EC772C4A9}">
      <dsp:nvSpPr>
        <dsp:cNvPr id="0" name=""/>
        <dsp:cNvSpPr/>
      </dsp:nvSpPr>
      <dsp:spPr>
        <a:xfrm>
          <a:off x="428853" y="720775"/>
          <a:ext cx="3638757" cy="3638757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Web-</a:t>
          </a:r>
          <a:r>
            <a:rPr lang="de-DE" sz="1900" kern="1200" dirty="0" err="1"/>
            <a:t>Diagnostic</a:t>
          </a:r>
          <a:endParaRPr lang="de-DE" sz="1900" kern="1200" dirty="0"/>
        </a:p>
      </dsp:txBody>
      <dsp:txXfrm>
        <a:off x="2772386" y="2383341"/>
        <a:ext cx="1082963" cy="866370"/>
      </dsp:txXfrm>
    </dsp:sp>
    <dsp:sp modelId="{9476F227-543E-4098-9045-C6E52BDA7EF8}">
      <dsp:nvSpPr>
        <dsp:cNvPr id="0" name=""/>
        <dsp:cNvSpPr/>
      </dsp:nvSpPr>
      <dsp:spPr>
        <a:xfrm>
          <a:off x="346548" y="780555"/>
          <a:ext cx="3638757" cy="3638757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Web-</a:t>
          </a:r>
          <a:r>
            <a:rPr lang="de-DE" sz="1900" kern="1200" dirty="0" err="1"/>
            <a:t>Topology</a:t>
          </a:r>
          <a:r>
            <a:rPr lang="de-DE" sz="1900" kern="1200" dirty="0"/>
            <a:t>-Editor</a:t>
          </a:r>
        </a:p>
      </dsp:txBody>
      <dsp:txXfrm>
        <a:off x="1646104" y="3336349"/>
        <a:ext cx="1039644" cy="953007"/>
      </dsp:txXfrm>
    </dsp:sp>
    <dsp:sp modelId="{9EB4172E-3C3E-4C75-B2FC-54BD13FC81C6}">
      <dsp:nvSpPr>
        <dsp:cNvPr id="0" name=""/>
        <dsp:cNvSpPr/>
      </dsp:nvSpPr>
      <dsp:spPr>
        <a:xfrm>
          <a:off x="264243" y="720775"/>
          <a:ext cx="3638757" cy="3638757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ODM</a:t>
          </a:r>
        </a:p>
      </dsp:txBody>
      <dsp:txXfrm>
        <a:off x="476503" y="2383341"/>
        <a:ext cx="1082963" cy="866370"/>
      </dsp:txXfrm>
    </dsp:sp>
    <dsp:sp modelId="{0B285613-1B2C-4509-AF19-106CA975293E}">
      <dsp:nvSpPr>
        <dsp:cNvPr id="0" name=""/>
        <dsp:cNvSpPr/>
      </dsp:nvSpPr>
      <dsp:spPr>
        <a:xfrm>
          <a:off x="312061" y="609587"/>
          <a:ext cx="3638757" cy="3638757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OPC UA</a:t>
          </a:r>
        </a:p>
      </dsp:txBody>
      <dsp:txXfrm>
        <a:off x="882999" y="1221245"/>
        <a:ext cx="1169600" cy="779733"/>
      </dsp:txXfrm>
    </dsp:sp>
    <dsp:sp modelId="{E0C1E151-6446-4940-8C32-1CC13111C18A}">
      <dsp:nvSpPr>
        <dsp:cNvPr id="0" name=""/>
        <dsp:cNvSpPr/>
      </dsp:nvSpPr>
      <dsp:spPr>
        <a:xfrm>
          <a:off x="172236" y="398485"/>
          <a:ext cx="4089270" cy="4089270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F0BC-D626-4276-8ECF-C55D2A25942F}">
      <dsp:nvSpPr>
        <dsp:cNvPr id="0" name=""/>
        <dsp:cNvSpPr/>
      </dsp:nvSpPr>
      <dsp:spPr>
        <a:xfrm>
          <a:off x="203848" y="495487"/>
          <a:ext cx="4089270" cy="4089270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EEF4A-7C44-443B-A208-87589261F136}">
      <dsp:nvSpPr>
        <dsp:cNvPr id="0" name=""/>
        <dsp:cNvSpPr/>
      </dsp:nvSpPr>
      <dsp:spPr>
        <a:xfrm>
          <a:off x="121291" y="555449"/>
          <a:ext cx="4089270" cy="4089270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C6B7A-CC15-4038-905B-00F6DB1856EF}">
      <dsp:nvSpPr>
        <dsp:cNvPr id="0" name=""/>
        <dsp:cNvSpPr/>
      </dsp:nvSpPr>
      <dsp:spPr>
        <a:xfrm>
          <a:off x="38735" y="495487"/>
          <a:ext cx="4089270" cy="4089270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5709C-CFC7-40FD-BEF8-3BE39ED5FEC0}">
      <dsp:nvSpPr>
        <dsp:cNvPr id="0" name=""/>
        <dsp:cNvSpPr/>
      </dsp:nvSpPr>
      <dsp:spPr>
        <a:xfrm>
          <a:off x="86976" y="384331"/>
          <a:ext cx="4089270" cy="4089270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ComStudio</a:t>
          </a:r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Topology-Editor-Server</a:t>
          </a:r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Topology-Editor-Client</a:t>
          </a:r>
        </a:p>
      </dsp:txBody>
      <dsp:txXfrm>
        <a:off x="5389396" y="23704"/>
        <a:ext cx="1338621" cy="6195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ComStudio</a:t>
          </a:r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Topology-Editor-Server</a:t>
          </a:r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Topology-Editor-Client</a:t>
          </a:r>
        </a:p>
      </dsp:txBody>
      <dsp:txXfrm>
        <a:off x="5389396" y="23704"/>
        <a:ext cx="1338621" cy="6195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ComStudio</a:t>
          </a:r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Topology-Editor-Server</a:t>
          </a:r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Topology-Editor-Client</a:t>
          </a:r>
        </a:p>
      </dsp:txBody>
      <dsp:txXfrm>
        <a:off x="5389396" y="23704"/>
        <a:ext cx="1338621" cy="6195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1580788" y="0"/>
          <a:ext cx="4521269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 dirty="0"/>
        </a:p>
      </dsp:txBody>
      <dsp:txXfrm>
        <a:off x="1580788" y="1072341"/>
        <a:ext cx="4521269" cy="1072341"/>
      </dsp:txXfrm>
    </dsp:sp>
    <dsp:sp modelId="{4C95733D-4436-4872-BCF3-0568E5C31ABB}">
      <dsp:nvSpPr>
        <dsp:cNvPr id="0" name=""/>
        <dsp:cNvSpPr/>
      </dsp:nvSpPr>
      <dsp:spPr>
        <a:xfrm rot="9653996" flipH="1" flipV="1">
          <a:off x="3571270" y="705388"/>
          <a:ext cx="151830" cy="499956"/>
        </a:xfrm>
        <a:prstGeom prst="upDown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 rot="10800000">
        <a:off x="3572524" y="812831"/>
        <a:ext cx="106281" cy="299974"/>
      </dsp:txXfrm>
    </dsp:sp>
    <dsp:sp modelId="{0A97FDCC-82E7-41C1-8687-6E35D8D163B5}">
      <dsp:nvSpPr>
        <dsp:cNvPr id="0" name=""/>
        <dsp:cNvSpPr/>
      </dsp:nvSpPr>
      <dsp:spPr>
        <a:xfrm flipH="1">
          <a:off x="2959585" y="393566"/>
          <a:ext cx="1471206" cy="34427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Topology-Editor-Client</a:t>
          </a:r>
        </a:p>
      </dsp:txBody>
      <dsp:txXfrm>
        <a:off x="2969668" y="403649"/>
        <a:ext cx="1451040" cy="324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3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30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84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0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8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24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15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30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04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9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6C1B-83F1-4715-B1BF-5B63C3EA389F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7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8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8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2780146" y="1699490"/>
            <a:ext cx="5283200" cy="17456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09" y="1776132"/>
            <a:ext cx="4913746" cy="1485900"/>
          </a:xfrm>
          <a:prstGeom prst="rect">
            <a:avLst/>
          </a:prstGeom>
        </p:spPr>
      </p:pic>
      <p:cxnSp>
        <p:nvCxnSpPr>
          <p:cNvPr id="6" name="Gerade Verbindung mit Pfeil 5"/>
          <p:cNvCxnSpPr>
            <a:stCxn id="7" idx="1"/>
          </p:cNvCxnSpPr>
          <p:nvPr/>
        </p:nvCxnSpPr>
        <p:spPr>
          <a:xfrm flipH="1" flipV="1">
            <a:off x="3935507" y="2750438"/>
            <a:ext cx="609599" cy="24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45106" y="2859741"/>
            <a:ext cx="1362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Adresse des Gerätes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660090" y="2719060"/>
            <a:ext cx="952221" cy="20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796118" y="1443857"/>
            <a:ext cx="93232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sz="1100" dirty="0"/>
              <a:t>Gerätename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549153" y="1982466"/>
            <a:ext cx="842682" cy="5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4303059" y="1909482"/>
            <a:ext cx="582706" cy="69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886637" y="2903444"/>
            <a:ext cx="1048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Ports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3334871" y="3034249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264774" y="2926469"/>
            <a:ext cx="878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Kante</a:t>
            </a:r>
          </a:p>
        </p:txBody>
      </p:sp>
      <p:cxnSp>
        <p:nvCxnSpPr>
          <p:cNvPr id="25" name="Gerade Verbindung mit Pfeil 24"/>
          <p:cNvCxnSpPr>
            <a:stCxn id="21" idx="1"/>
          </p:cNvCxnSpPr>
          <p:nvPr/>
        </p:nvCxnSpPr>
        <p:spPr>
          <a:xfrm flipH="1">
            <a:off x="6705600" y="3057274"/>
            <a:ext cx="559174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2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5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6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7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2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4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1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3</a:t>
            </a:r>
          </a:p>
        </p:txBody>
      </p:sp>
      <p:cxnSp>
        <p:nvCxnSpPr>
          <p:cNvPr id="10" name="Gerader Verbinder 9"/>
          <p:cNvCxnSpPr>
            <a:endCxn id="7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9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5" idx="3"/>
            <a:endCxn id="4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4" idx="3"/>
            <a:endCxn id="3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5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6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7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2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4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1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3</a:t>
            </a:r>
          </a:p>
        </p:txBody>
      </p:sp>
      <p:cxnSp>
        <p:nvCxnSpPr>
          <p:cNvPr id="10" name="Gerader Verbinder 9"/>
          <p:cNvCxnSpPr>
            <a:endCxn id="7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9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5" idx="3"/>
            <a:endCxn id="4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4" idx="3"/>
            <a:endCxn id="3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5" idx="2"/>
            <a:endCxn id="8" idx="0"/>
          </p:cNvCxnSpPr>
          <p:nvPr/>
        </p:nvCxnSpPr>
        <p:spPr>
          <a:xfrm>
            <a:off x="3163454" y="905163"/>
            <a:ext cx="0" cy="79662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6" idx="0"/>
          </p:cNvCxnSpPr>
          <p:nvPr/>
        </p:nvCxnSpPr>
        <p:spPr>
          <a:xfrm>
            <a:off x="3528576" y="900527"/>
            <a:ext cx="1105190" cy="8058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endCxn id="4" idx="2"/>
          </p:cNvCxnSpPr>
          <p:nvPr/>
        </p:nvCxnSpPr>
        <p:spPr>
          <a:xfrm flipV="1">
            <a:off x="3579233" y="905161"/>
            <a:ext cx="1029709" cy="79198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942760" y="915614"/>
            <a:ext cx="1029709" cy="79198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4812722" y="928260"/>
            <a:ext cx="1177067" cy="815086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95" y="391997"/>
            <a:ext cx="3438525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45" y="391997"/>
            <a:ext cx="3905250" cy="5114925"/>
          </a:xfrm>
          <a:prstGeom prst="rect">
            <a:avLst/>
          </a:prstGeom>
          <a:ln>
            <a:solidFill>
              <a:srgbClr val="FF0000"/>
            </a:solidFill>
          </a:ln>
          <a:effectLst>
            <a:softEdge rad="0"/>
          </a:effectLst>
        </p:spPr>
      </p:pic>
      <p:cxnSp>
        <p:nvCxnSpPr>
          <p:cNvPr id="7" name="Gerade Verbindung mit Pfeil 6"/>
          <p:cNvCxnSpPr/>
          <p:nvPr/>
        </p:nvCxnSpPr>
        <p:spPr>
          <a:xfrm flipH="1" flipV="1">
            <a:off x="3399905" y="2369127"/>
            <a:ext cx="2227811" cy="3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569527" y="2561942"/>
            <a:ext cx="1091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Ports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 flipV="1">
            <a:off x="6661264" y="1801697"/>
            <a:ext cx="201815" cy="38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5133196" y="4424218"/>
            <a:ext cx="925859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985164" y="4293413"/>
            <a:ext cx="151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Geräteinformationen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761018" y="2142836"/>
            <a:ext cx="2724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Verbindungsinformationen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5750077" y="981294"/>
            <a:ext cx="717246" cy="171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4117877" y="1326373"/>
            <a:ext cx="2364729" cy="13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4936143" y="2700084"/>
            <a:ext cx="1566739" cy="47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345688" y="2692747"/>
            <a:ext cx="184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Geräteidentifikation</a:t>
            </a:r>
          </a:p>
        </p:txBody>
      </p:sp>
    </p:spTree>
    <p:extLst>
      <p:ext uri="{BB962C8B-B14F-4D97-AF65-F5344CB8AC3E}">
        <p14:creationId xmlns:p14="http://schemas.microsoft.com/office/powerpoint/2010/main" val="139044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bgerundetes Rechteck 47"/>
          <p:cNvSpPr/>
          <p:nvPr/>
        </p:nvSpPr>
        <p:spPr>
          <a:xfrm>
            <a:off x="820679" y="1009401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Abgerundetes Rechteck 49"/>
          <p:cNvSpPr/>
          <p:nvPr/>
        </p:nvSpPr>
        <p:spPr>
          <a:xfrm>
            <a:off x="820677" y="33990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Abgerundetes Rechteck 51"/>
          <p:cNvSpPr/>
          <p:nvPr/>
        </p:nvSpPr>
        <p:spPr>
          <a:xfrm>
            <a:off x="820676" y="2588583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/>
          <p:cNvSpPr/>
          <p:nvPr/>
        </p:nvSpPr>
        <p:spPr>
          <a:xfrm>
            <a:off x="820678" y="1789969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5" name="Grafik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5" y="1859241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6" name="Abgerundetes Rechteck 55"/>
          <p:cNvSpPr/>
          <p:nvPr/>
        </p:nvSpPr>
        <p:spPr>
          <a:xfrm>
            <a:off x="2440572" y="1349173"/>
            <a:ext cx="1246909" cy="2223232"/>
          </a:xfrm>
          <a:prstGeom prst="roundRect">
            <a:avLst/>
          </a:prstGeom>
          <a:noFill/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DtmAPI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Pfeil nach rechts 56"/>
          <p:cNvSpPr/>
          <p:nvPr/>
        </p:nvSpPr>
        <p:spPr>
          <a:xfrm>
            <a:off x="3850767" y="1859243"/>
            <a:ext cx="1639226" cy="90516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JSON /XML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5607722" y="970388"/>
            <a:ext cx="2037298" cy="2980802"/>
          </a:xfrm>
          <a:prstGeom prst="round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Angular Applikation</a:t>
            </a:r>
          </a:p>
        </p:txBody>
      </p:sp>
      <p:sp>
        <p:nvSpPr>
          <p:cNvPr id="65" name="Abgerundetes Rechteck 64"/>
          <p:cNvSpPr/>
          <p:nvPr/>
        </p:nvSpPr>
        <p:spPr>
          <a:xfrm>
            <a:off x="973077" y="35514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Feldbüsse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1125477" y="37038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winkelter Verbinder 71"/>
          <p:cNvCxnSpPr>
            <a:stCxn id="52" idx="3"/>
          </p:cNvCxnSpPr>
          <p:nvPr/>
        </p:nvCxnSpPr>
        <p:spPr>
          <a:xfrm flipV="1">
            <a:off x="2183581" y="2764406"/>
            <a:ext cx="238173" cy="11974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54" idx="3"/>
          </p:cNvCxnSpPr>
          <p:nvPr/>
        </p:nvCxnSpPr>
        <p:spPr>
          <a:xfrm flipV="1">
            <a:off x="2183583" y="2078182"/>
            <a:ext cx="238171" cy="735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r Verbinder 75"/>
          <p:cNvCxnSpPr>
            <a:stCxn id="48" idx="3"/>
          </p:cNvCxnSpPr>
          <p:nvPr/>
        </p:nvCxnSpPr>
        <p:spPr>
          <a:xfrm>
            <a:off x="2183584" y="1304965"/>
            <a:ext cx="238170" cy="179329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r Verbinder 77"/>
          <p:cNvCxnSpPr>
            <a:stCxn id="66" idx="3"/>
            <a:endCxn id="56" idx="2"/>
          </p:cNvCxnSpPr>
          <p:nvPr/>
        </p:nvCxnSpPr>
        <p:spPr>
          <a:xfrm flipV="1">
            <a:off x="2488382" y="3572405"/>
            <a:ext cx="575645" cy="427034"/>
          </a:xfrm>
          <a:prstGeom prst="bentConnector2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3687481" y="572655"/>
            <a:ext cx="45719" cy="3805381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5569818" y="572654"/>
            <a:ext cx="45719" cy="3805381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/>
          <p:cNvSpPr txBox="1"/>
          <p:nvPr/>
        </p:nvSpPr>
        <p:spPr>
          <a:xfrm>
            <a:off x="5569818" y="637309"/>
            <a:ext cx="163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Client-Seite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2488382" y="637309"/>
            <a:ext cx="160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Server-seite</a:t>
            </a:r>
          </a:p>
        </p:txBody>
      </p:sp>
      <p:pic>
        <p:nvPicPr>
          <p:cNvPr id="83" name="Grafi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44" y="1053771"/>
            <a:ext cx="1278129" cy="516834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62" y="2628595"/>
            <a:ext cx="1093452" cy="4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6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erade Verbindung mit Pfeil 84"/>
          <p:cNvCxnSpPr>
            <a:stCxn id="44" idx="1"/>
          </p:cNvCxnSpPr>
          <p:nvPr/>
        </p:nvCxnSpPr>
        <p:spPr>
          <a:xfrm flipH="1" flipV="1">
            <a:off x="6085114" y="2494531"/>
            <a:ext cx="568334" cy="443143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 rot="1429251">
            <a:off x="5626182" y="2708059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serialisiert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2341787" y="881744"/>
            <a:ext cx="2213642" cy="247775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2580431" y="1203236"/>
            <a:ext cx="1432114" cy="466903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AppModule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2454966" y="22074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2607366" y="23598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2759766" y="25122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Modules</a:t>
            </a:r>
          </a:p>
        </p:txBody>
      </p:sp>
      <p:cxnSp>
        <p:nvCxnSpPr>
          <p:cNvPr id="41" name="Gerade Verbindung mit Pfeil 40"/>
          <p:cNvCxnSpPr>
            <a:stCxn id="26" idx="2"/>
          </p:cNvCxnSpPr>
          <p:nvPr/>
        </p:nvCxnSpPr>
        <p:spPr>
          <a:xfrm>
            <a:off x="3296488" y="1670139"/>
            <a:ext cx="0" cy="5467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255709" y="1859459"/>
            <a:ext cx="8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nutzt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653448" y="988445"/>
            <a:ext cx="2213642" cy="389845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6968012" y="12842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664133" y="2494531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7120412" y="14366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7272812" y="15890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6737128" y="2572004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6804232" y="2678363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7008907" y="3788741"/>
            <a:ext cx="1543619" cy="95664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DtmApi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9171892" y="1601301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Abgerundetes Rechteck 55"/>
          <p:cNvSpPr/>
          <p:nvPr/>
        </p:nvSpPr>
        <p:spPr>
          <a:xfrm>
            <a:off x="9171890" y="39909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Abgerundetes Rechteck 56"/>
          <p:cNvSpPr/>
          <p:nvPr/>
        </p:nvSpPr>
        <p:spPr>
          <a:xfrm>
            <a:off x="9171889" y="3180483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bgerundetes Rechteck 57"/>
          <p:cNvSpPr/>
          <p:nvPr/>
        </p:nvSpPr>
        <p:spPr>
          <a:xfrm>
            <a:off x="9171891" y="2381869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38" y="2451141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0" name="Abgerundetes Rechteck 59"/>
          <p:cNvSpPr/>
          <p:nvPr/>
        </p:nvSpPr>
        <p:spPr>
          <a:xfrm>
            <a:off x="9324290" y="41433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Fieldbusse</a:t>
            </a:r>
          </a:p>
        </p:txBody>
      </p:sp>
      <p:sp>
        <p:nvSpPr>
          <p:cNvPr id="61" name="Abgerundetes Rechteck 60"/>
          <p:cNvSpPr/>
          <p:nvPr/>
        </p:nvSpPr>
        <p:spPr>
          <a:xfrm>
            <a:off x="9476690" y="42957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57" y="1645671"/>
            <a:ext cx="1278129" cy="516834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775" y="3220495"/>
            <a:ext cx="1093452" cy="477888"/>
          </a:xfrm>
          <a:prstGeom prst="rect">
            <a:avLst/>
          </a:prstGeom>
        </p:spPr>
      </p:pic>
      <p:cxnSp>
        <p:nvCxnSpPr>
          <p:cNvPr id="72" name="Gerade Verbindung mit Pfeil 71"/>
          <p:cNvCxnSpPr/>
          <p:nvPr/>
        </p:nvCxnSpPr>
        <p:spPr>
          <a:xfrm flipV="1">
            <a:off x="4580879" y="1589089"/>
            <a:ext cx="2428028" cy="12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4541621" y="1868091"/>
            <a:ext cx="2525080" cy="480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555429" y="2162505"/>
            <a:ext cx="209801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{</a:t>
            </a:r>
            <a:r>
              <a:rPr lang="de-DE" sz="1600" dirty="0" err="1"/>
              <a:t>name</a:t>
            </a:r>
            <a:r>
              <a:rPr lang="de-DE" sz="1600" dirty="0"/>
              <a:t> :“Device Nr. 1}“</a:t>
            </a:r>
          </a:p>
          <a:p>
            <a:endParaRPr lang="de-DE" dirty="0"/>
          </a:p>
        </p:txBody>
      </p:sp>
      <p:sp>
        <p:nvSpPr>
          <p:cNvPr id="83" name="Rechteck 82"/>
          <p:cNvSpPr/>
          <p:nvPr/>
        </p:nvSpPr>
        <p:spPr>
          <a:xfrm>
            <a:off x="4659086" y="2162505"/>
            <a:ext cx="1850571" cy="288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4789714" y="1284288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 Anfrage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4789714" y="1596245"/>
            <a:ext cx="187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 Antwort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2593898" y="887472"/>
            <a:ext cx="17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Angular </a:t>
            </a:r>
            <a:r>
              <a:rPr lang="de-DE" dirty="0" err="1"/>
              <a:t>app</a:t>
            </a:r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6930567" y="925374"/>
            <a:ext cx="18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MVC </a:t>
            </a:r>
            <a:r>
              <a:rPr lang="de-DE" dirty="0" err="1"/>
              <a:t>app</a:t>
            </a:r>
            <a:endParaRPr lang="de-DE" dirty="0"/>
          </a:p>
        </p:txBody>
      </p:sp>
      <p:cxnSp>
        <p:nvCxnSpPr>
          <p:cNvPr id="95" name="Gerade Verbindung mit Pfeil 94"/>
          <p:cNvCxnSpPr>
            <a:endCxn id="57" idx="1"/>
          </p:cNvCxnSpPr>
          <p:nvPr/>
        </p:nvCxnSpPr>
        <p:spPr>
          <a:xfrm flipV="1">
            <a:off x="8930435" y="3476047"/>
            <a:ext cx="241454" cy="102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8913488" y="2677771"/>
            <a:ext cx="275351" cy="20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56" idx="1"/>
          </p:cNvCxnSpPr>
          <p:nvPr/>
        </p:nvCxnSpPr>
        <p:spPr>
          <a:xfrm flipH="1">
            <a:off x="8552526" y="4286539"/>
            <a:ext cx="619364" cy="9236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endCxn id="66" idx="1"/>
          </p:cNvCxnSpPr>
          <p:nvPr/>
        </p:nvCxnSpPr>
        <p:spPr>
          <a:xfrm rot="5400000" flipH="1" flipV="1">
            <a:off x="7870852" y="2963671"/>
            <a:ext cx="2391688" cy="272522"/>
          </a:xfrm>
          <a:prstGeom prst="bentConnector2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8338457" y="2882608"/>
            <a:ext cx="207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Read/</a:t>
            </a:r>
            <a:r>
              <a:rPr lang="de-DE" dirty="0" err="1"/>
              <a:t>write</a:t>
            </a:r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7248698" y="3151923"/>
            <a:ext cx="132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interagieren</a:t>
            </a:r>
          </a:p>
        </p:txBody>
      </p:sp>
      <p:cxnSp>
        <p:nvCxnSpPr>
          <p:cNvPr id="110" name="Gerade Verbindung mit Pfeil 99"/>
          <p:cNvCxnSpPr>
            <a:stCxn id="54" idx="0"/>
          </p:cNvCxnSpPr>
          <p:nvPr/>
        </p:nvCxnSpPr>
        <p:spPr>
          <a:xfrm flipH="1" flipV="1">
            <a:off x="7780134" y="2228791"/>
            <a:ext cx="583" cy="155995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2177143" y="783771"/>
            <a:ext cx="8795657" cy="457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609599" y="435429"/>
            <a:ext cx="6391835" cy="282772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609600" y="3325906"/>
            <a:ext cx="6463553" cy="1873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2356436" y="710137"/>
            <a:ext cx="2384612" cy="98611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AppModule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809999" y="1990166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61999" y="1990166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123765" y="2130008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Modules</a:t>
            </a:r>
          </a:p>
        </p:txBody>
      </p:sp>
      <p:cxnSp>
        <p:nvCxnSpPr>
          <p:cNvPr id="12" name="Gerade Verbindung mit Pfeil 11"/>
          <p:cNvCxnSpPr>
            <a:stCxn id="2" idx="1"/>
            <a:endCxn id="9" idx="0"/>
          </p:cNvCxnSpPr>
          <p:nvPr/>
        </p:nvCxnSpPr>
        <p:spPr>
          <a:xfrm rot="10800000" flipV="1">
            <a:off x="1954306" y="1203196"/>
            <a:ext cx="402131" cy="786970"/>
          </a:xfrm>
          <a:prstGeom prst="bentConnector2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1299134" y="36307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44469" y="36307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096869" y="37831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249269" y="39355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401669" y="40879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Externe Modules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1451534" y="37831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1603934" y="39355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1756334" y="40879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Angular Modules</a:t>
            </a:r>
          </a:p>
        </p:txBody>
      </p:sp>
      <p:cxnSp>
        <p:nvCxnSpPr>
          <p:cNvPr id="26" name="Gewinkelter Verbinder 25"/>
          <p:cNvCxnSpPr>
            <a:stCxn id="2" idx="3"/>
            <a:endCxn id="7" idx="0"/>
          </p:cNvCxnSpPr>
          <p:nvPr/>
        </p:nvCxnSpPr>
        <p:spPr>
          <a:xfrm>
            <a:off x="4741048" y="1203196"/>
            <a:ext cx="261257" cy="786970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r Verbinder 32"/>
          <p:cNvCxnSpPr>
            <a:stCxn id="9" idx="2"/>
            <a:endCxn id="6" idx="0"/>
          </p:cNvCxnSpPr>
          <p:nvPr/>
        </p:nvCxnSpPr>
        <p:spPr>
          <a:xfrm rot="16200000" flipH="1">
            <a:off x="1895661" y="3034927"/>
            <a:ext cx="654423" cy="537135"/>
          </a:xfrm>
          <a:prstGeom prst="bentConnector3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endCxn id="16" idx="0"/>
          </p:cNvCxnSpPr>
          <p:nvPr/>
        </p:nvCxnSpPr>
        <p:spPr>
          <a:xfrm rot="5400000">
            <a:off x="4989822" y="3275638"/>
            <a:ext cx="502023" cy="208115"/>
          </a:xfrm>
          <a:prstGeom prst="bentConnector3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972562" y="179614"/>
            <a:ext cx="326572" cy="20682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259325" y="161824"/>
            <a:ext cx="2137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Benutzer stellt zur Verfügung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3687481" y="201074"/>
            <a:ext cx="326572" cy="20682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44469" y="145872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 Angular bzw. Externe Bibliotheken bieten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497454" y="710137"/>
            <a:ext cx="2856345" cy="3677136"/>
          </a:xfrm>
        </p:spPr>
        <p:txBody>
          <a:bodyPr>
            <a:normAutofit fontScale="90000"/>
          </a:bodyPr>
          <a:lstStyle/>
          <a:p>
            <a:r>
              <a:rPr lang="de-DE" dirty="0"/>
              <a:t>Typische zusammengesetzte Anwendungsarchitektur mit dem Angular Framework</a:t>
            </a:r>
          </a:p>
        </p:txBody>
      </p:sp>
    </p:spTree>
    <p:extLst>
      <p:ext uri="{BB962C8B-B14F-4D97-AF65-F5344CB8AC3E}">
        <p14:creationId xmlns:p14="http://schemas.microsoft.com/office/powerpoint/2010/main" val="402809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feil nach links und rechts 5"/>
          <p:cNvSpPr/>
          <p:nvPr/>
        </p:nvSpPr>
        <p:spPr>
          <a:xfrm>
            <a:off x="742123" y="3321698"/>
            <a:ext cx="8103298" cy="61005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68" y="4141341"/>
            <a:ext cx="924054" cy="134321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593495" y="3697357"/>
            <a:ext cx="106018" cy="4439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04470" y="3434668"/>
            <a:ext cx="14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b="1" dirty="0">
                <a:solidFill>
                  <a:schemeClr val="bg1"/>
                </a:solidFill>
              </a:rPr>
              <a:t>PROFIBUS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95735" y="4417604"/>
            <a:ext cx="2810267" cy="1066949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149009" y="3697357"/>
            <a:ext cx="66262" cy="96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232813" y="3697358"/>
            <a:ext cx="117756" cy="1010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316615" y="3551582"/>
            <a:ext cx="117756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1598707" y="2573061"/>
            <a:ext cx="619211" cy="47631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1782892" y="3025807"/>
            <a:ext cx="129972" cy="5257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96" y="4251145"/>
            <a:ext cx="1442323" cy="1124107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2592656" y="3734255"/>
            <a:ext cx="71072" cy="5905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 flipH="1">
            <a:off x="3286580" y="3734254"/>
            <a:ext cx="87942" cy="5905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Inhaltsplatzhalter 19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84" y="1850556"/>
            <a:ext cx="1590897" cy="943107"/>
          </a:xfrm>
        </p:spPr>
      </p:pic>
      <p:sp>
        <p:nvSpPr>
          <p:cNvPr id="21" name="Rechteck 20"/>
          <p:cNvSpPr/>
          <p:nvPr/>
        </p:nvSpPr>
        <p:spPr>
          <a:xfrm>
            <a:off x="4129894" y="2868234"/>
            <a:ext cx="118648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155920" y="2753313"/>
            <a:ext cx="118648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19" y="2041600"/>
            <a:ext cx="1152686" cy="847843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6102756" y="3443055"/>
            <a:ext cx="14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b="1" dirty="0">
                <a:solidFill>
                  <a:schemeClr val="bg1"/>
                </a:solidFill>
              </a:rPr>
              <a:t>PROFIBUS</a:t>
            </a:r>
          </a:p>
        </p:txBody>
      </p:sp>
    </p:spTree>
    <p:extLst>
      <p:ext uri="{BB962C8B-B14F-4D97-AF65-F5344CB8AC3E}">
        <p14:creationId xmlns:p14="http://schemas.microsoft.com/office/powerpoint/2010/main" val="104254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bgerundetes Rechteck 43"/>
          <p:cNvSpPr/>
          <p:nvPr/>
        </p:nvSpPr>
        <p:spPr>
          <a:xfrm>
            <a:off x="5809770" y="826532"/>
            <a:ext cx="1039265" cy="369332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764306" y="826532"/>
            <a:ext cx="120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Managers</a:t>
            </a:r>
          </a:p>
        </p:txBody>
      </p:sp>
      <p:sp>
        <p:nvSpPr>
          <p:cNvPr id="7" name="Rechteck 6"/>
          <p:cNvSpPr/>
          <p:nvPr/>
        </p:nvSpPr>
        <p:spPr>
          <a:xfrm>
            <a:off x="5710518" y="457200"/>
            <a:ext cx="1210236" cy="156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431358" y="164957"/>
            <a:ext cx="2768173" cy="195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47365" y="118790"/>
            <a:ext cx="269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CommunicationStudio</a:t>
            </a:r>
          </a:p>
        </p:txBody>
      </p:sp>
      <p:sp>
        <p:nvSpPr>
          <p:cNvPr id="4" name="Rechteck 3"/>
          <p:cNvSpPr/>
          <p:nvPr/>
        </p:nvSpPr>
        <p:spPr>
          <a:xfrm>
            <a:off x="2483224" y="1120588"/>
            <a:ext cx="2689411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63906" y="1052463"/>
            <a:ext cx="24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WebAPI(Module)</a:t>
            </a:r>
          </a:p>
        </p:txBody>
      </p:sp>
      <p:sp>
        <p:nvSpPr>
          <p:cNvPr id="6" name="Rechteck 5"/>
          <p:cNvSpPr/>
          <p:nvPr/>
        </p:nvSpPr>
        <p:spPr>
          <a:xfrm>
            <a:off x="3668487" y="1430760"/>
            <a:ext cx="1360714" cy="354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907740" y="1652192"/>
            <a:ext cx="94129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Facades</a:t>
            </a:r>
          </a:p>
        </p:txBody>
      </p:sp>
      <p:sp>
        <p:nvSpPr>
          <p:cNvPr id="11" name="Rechteck 10"/>
          <p:cNvSpPr/>
          <p:nvPr/>
        </p:nvSpPr>
        <p:spPr>
          <a:xfrm>
            <a:off x="7073153" y="457200"/>
            <a:ext cx="1434353" cy="1564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198659" y="627529"/>
            <a:ext cx="110265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Interfaces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333129" y="1183341"/>
            <a:ext cx="9054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Events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333129" y="1652192"/>
            <a:ext cx="1030942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Models</a:t>
            </a:r>
          </a:p>
        </p:txBody>
      </p:sp>
      <p:sp>
        <p:nvSpPr>
          <p:cNvPr id="15" name="Rechteck 14"/>
          <p:cNvSpPr/>
          <p:nvPr/>
        </p:nvSpPr>
        <p:spPr>
          <a:xfrm>
            <a:off x="5611906" y="164957"/>
            <a:ext cx="3085780" cy="195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5611906" y="164957"/>
            <a:ext cx="2752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TopologyEditor Library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351930" y="700106"/>
            <a:ext cx="51225" cy="42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698786" y="449814"/>
            <a:ext cx="222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e.g. </a:t>
            </a:r>
            <a:r>
              <a:rPr lang="de-DE" sz="1200" dirty="0"/>
              <a:t>INodeManager</a:t>
            </a:r>
          </a:p>
        </p:txBody>
      </p:sp>
      <p:cxnSp>
        <p:nvCxnSpPr>
          <p:cNvPr id="24" name="Gerader Verbinder 23"/>
          <p:cNvCxnSpPr>
            <a:endCxn id="15" idx="1"/>
          </p:cNvCxnSpPr>
          <p:nvPr/>
        </p:nvCxnSpPr>
        <p:spPr>
          <a:xfrm>
            <a:off x="5351930" y="1143835"/>
            <a:ext cx="259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5319274" y="1113028"/>
            <a:ext cx="107577" cy="90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/>
          <p:cNvCxnSpPr/>
          <p:nvPr/>
        </p:nvCxnSpPr>
        <p:spPr>
          <a:xfrm flipH="1">
            <a:off x="5426851" y="1873624"/>
            <a:ext cx="18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 flipH="1" flipV="1">
            <a:off x="5351930" y="1827904"/>
            <a:ext cx="107577" cy="7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4123126" y="251602"/>
            <a:ext cx="168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e.g. IDataAccessFassade</a:t>
            </a: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4773224" y="494692"/>
            <a:ext cx="639860" cy="133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363481" y="1867635"/>
            <a:ext cx="254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e.g. NodeController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3918857" y="1784792"/>
            <a:ext cx="204269" cy="2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5755342" y="914400"/>
            <a:ext cx="1111624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Managers</a:t>
            </a:r>
          </a:p>
        </p:txBody>
      </p:sp>
      <p:cxnSp>
        <p:nvCxnSpPr>
          <p:cNvPr id="47" name="Gerade Verbindung mit Pfeil 46"/>
          <p:cNvCxnSpPr/>
          <p:nvPr/>
        </p:nvCxnSpPr>
        <p:spPr>
          <a:xfrm flipH="1">
            <a:off x="8364071" y="1652192"/>
            <a:ext cx="745990" cy="13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8957662" y="1464947"/>
            <a:ext cx="158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e.g. Node, Link</a:t>
            </a:r>
          </a:p>
        </p:txBody>
      </p:sp>
      <p:cxnSp>
        <p:nvCxnSpPr>
          <p:cNvPr id="51" name="Gerade Verbindung mit Pfeil 50"/>
          <p:cNvCxnSpPr>
            <a:endCxn id="13" idx="3"/>
          </p:cNvCxnSpPr>
          <p:nvPr/>
        </p:nvCxnSpPr>
        <p:spPr>
          <a:xfrm flipH="1">
            <a:off x="8238565" y="1143835"/>
            <a:ext cx="719097" cy="22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8882741" y="1011198"/>
            <a:ext cx="199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e.g. OnComplete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6222145" y="465203"/>
            <a:ext cx="626890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Utils</a:t>
            </a:r>
          </a:p>
        </p:txBody>
      </p:sp>
      <p:cxnSp>
        <p:nvCxnSpPr>
          <p:cNvPr id="55" name="Gerade Verbindung mit Pfeil 54"/>
          <p:cNvCxnSpPr/>
          <p:nvPr/>
        </p:nvCxnSpPr>
        <p:spPr>
          <a:xfrm flipH="1">
            <a:off x="6849035" y="528601"/>
            <a:ext cx="210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8821910" y="327176"/>
            <a:ext cx="312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e.g. DataAccessExtension</a:t>
            </a:r>
          </a:p>
        </p:txBody>
      </p:sp>
    </p:spTree>
    <p:extLst>
      <p:ext uri="{BB962C8B-B14F-4D97-AF65-F5344CB8AC3E}">
        <p14:creationId xmlns:p14="http://schemas.microsoft.com/office/powerpoint/2010/main" val="1509394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856211" y="2166689"/>
            <a:ext cx="1701165" cy="408656"/>
          </a:xfrm>
          <a:prstGeom prst="roundRect">
            <a:avLst/>
          </a:prstGeom>
          <a:gradFill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CoreModule</a:t>
            </a:r>
            <a:endParaRPr lang="de-DE" sz="1200" dirty="0"/>
          </a:p>
        </p:txBody>
      </p:sp>
      <p:sp>
        <p:nvSpPr>
          <p:cNvPr id="3" name="Abgerundetes Rechteck 2"/>
          <p:cNvSpPr/>
          <p:nvPr/>
        </p:nvSpPr>
        <p:spPr>
          <a:xfrm>
            <a:off x="2427317" y="1631373"/>
            <a:ext cx="2306090" cy="37818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TopologyEditorModule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293533" y="2587490"/>
            <a:ext cx="2621452" cy="44717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TopologyEditorComponent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4747779" y="2130438"/>
            <a:ext cx="2410691" cy="396882"/>
          </a:xfrm>
          <a:prstGeom prst="roundRect">
            <a:avLst/>
          </a:prstGeom>
          <a:gradFill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TopologyEditorRoutineModule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934293" y="3920486"/>
            <a:ext cx="1431869" cy="31172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ToolComponent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067790" y="3817055"/>
            <a:ext cx="1958341" cy="43338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DiagramComponent</a:t>
            </a:r>
            <a:endParaRPr lang="de-DE" sz="1200" dirty="0"/>
          </a:p>
        </p:txBody>
      </p:sp>
      <p:cxnSp>
        <p:nvCxnSpPr>
          <p:cNvPr id="13" name="Gerade Verbindung mit Pfeil 12"/>
          <p:cNvCxnSpPr>
            <a:endCxn id="2" idx="0"/>
          </p:cNvCxnSpPr>
          <p:nvPr/>
        </p:nvCxnSpPr>
        <p:spPr>
          <a:xfrm flipH="1">
            <a:off x="1706794" y="1864982"/>
            <a:ext cx="730048" cy="30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500446" y="1825745"/>
            <a:ext cx="113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importiert</a:t>
            </a:r>
          </a:p>
        </p:txBody>
      </p:sp>
      <p:sp>
        <p:nvSpPr>
          <p:cNvPr id="15" name="Ellipse 14"/>
          <p:cNvSpPr/>
          <p:nvPr/>
        </p:nvSpPr>
        <p:spPr>
          <a:xfrm>
            <a:off x="3275215" y="4066835"/>
            <a:ext cx="1458191" cy="430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Diagram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view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769724" y="4135973"/>
            <a:ext cx="1761608" cy="3305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ToolView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3208712" y="3132324"/>
            <a:ext cx="2369127" cy="493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TopologyEditor View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4048298" y="3655517"/>
            <a:ext cx="448887" cy="5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7" idx="6"/>
            <a:endCxn id="16" idx="0"/>
          </p:cNvCxnSpPr>
          <p:nvPr/>
        </p:nvCxnSpPr>
        <p:spPr>
          <a:xfrm>
            <a:off x="5577839" y="3378880"/>
            <a:ext cx="1072689" cy="75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3" idx="2"/>
            <a:endCxn id="5" idx="0"/>
          </p:cNvCxnSpPr>
          <p:nvPr/>
        </p:nvCxnSpPr>
        <p:spPr>
          <a:xfrm>
            <a:off x="3580362" y="2009553"/>
            <a:ext cx="23897" cy="57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04259" y="2322057"/>
            <a:ext cx="1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deklariert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345084" y="1637962"/>
            <a:ext cx="218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Beinhalt </a:t>
            </a:r>
            <a:r>
              <a:rPr lang="de-DE" sz="1200" dirty="0" err="1"/>
              <a:t>Routes</a:t>
            </a:r>
            <a:r>
              <a:rPr lang="de-DE" sz="1200" dirty="0"/>
              <a:t>(</a:t>
            </a:r>
            <a:r>
              <a:rPr lang="de-DE" sz="1200" dirty="0" err="1"/>
              <a:t>e.g</a:t>
            </a:r>
            <a:r>
              <a:rPr lang="de-DE" sz="1200" dirty="0"/>
              <a:t> </a:t>
            </a:r>
            <a:r>
              <a:rPr lang="de-DE" sz="1200" dirty="0" err="1"/>
              <a:t>nodeRoute</a:t>
            </a:r>
            <a:r>
              <a:rPr lang="de-DE" sz="1200" dirty="0"/>
              <a:t>)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81890" y="1321236"/>
            <a:ext cx="3931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Beinhalt Modelle(</a:t>
            </a:r>
            <a:r>
              <a:rPr lang="de-DE" sz="1200" dirty="0" err="1"/>
              <a:t>e.g</a:t>
            </a:r>
            <a:r>
              <a:rPr lang="de-DE" sz="1200" dirty="0"/>
              <a:t> </a:t>
            </a:r>
            <a:r>
              <a:rPr lang="de-DE" sz="1200" dirty="0" err="1"/>
              <a:t>Node.ts</a:t>
            </a:r>
            <a:r>
              <a:rPr lang="de-DE" sz="1200" dirty="0"/>
              <a:t>) und Services(</a:t>
            </a:r>
            <a:r>
              <a:rPr lang="de-DE" sz="1200" dirty="0" err="1"/>
              <a:t>NodeService.ts</a:t>
            </a:r>
            <a:r>
              <a:rPr lang="de-DE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5168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6" y="931025"/>
            <a:ext cx="8096597" cy="433950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58989" y="2410691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Properties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455621" y="1068770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64029" y="2286000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563687" y="48047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574473" y="1945178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11046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3961267"/>
            <a:ext cx="1348509" cy="513339"/>
          </a:xfrm>
          <a:prstGeom prst="rect">
            <a:avLst/>
          </a:prstGeom>
        </p:spPr>
      </p:pic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81902370"/>
              </p:ext>
            </p:extLst>
          </p:nvPr>
        </p:nvGraphicFramePr>
        <p:xfrm>
          <a:off x="2032000" y="1191369"/>
          <a:ext cx="8054109" cy="445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802" y="2653435"/>
            <a:ext cx="781050" cy="120015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1520681" y="3450072"/>
            <a:ext cx="1194810" cy="798655"/>
          </a:xfrm>
          <a:prstGeom prst="straightConnector1">
            <a:avLst/>
          </a:prstGeom>
          <a:ln>
            <a:solidFill>
              <a:schemeClr val="tx1">
                <a:alpha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165600" y="3001818"/>
            <a:ext cx="0" cy="1246909"/>
          </a:xfrm>
          <a:prstGeom prst="straightConnector1">
            <a:avLst/>
          </a:prstGeom>
          <a:ln>
            <a:solidFill>
              <a:schemeClr val="tx1">
                <a:alpha val="9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925455" y="3625272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include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692852" y="3777673"/>
            <a:ext cx="153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communicate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514111" y="11913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582125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4" y="794543"/>
            <a:ext cx="11863453" cy="615315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84" y="2492679"/>
            <a:ext cx="7503090" cy="377033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84" y="2279735"/>
            <a:ext cx="2272365" cy="4667957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H="1">
            <a:off x="8906005" y="626301"/>
            <a:ext cx="964505" cy="425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770302" y="501041"/>
            <a:ext cx="17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Ribbon Frame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1878904" y="5336088"/>
            <a:ext cx="1252603" cy="754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63255" y="5901326"/>
            <a:ext cx="1828800" cy="3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Topology Editor</a:t>
            </a:r>
          </a:p>
        </p:txBody>
      </p:sp>
    </p:spTree>
    <p:extLst>
      <p:ext uri="{BB962C8B-B14F-4D97-AF65-F5344CB8AC3E}">
        <p14:creationId xmlns:p14="http://schemas.microsoft.com/office/powerpoint/2010/main" val="305775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48465"/>
              </p:ext>
            </p:extLst>
          </p:nvPr>
        </p:nvGraphicFramePr>
        <p:xfrm>
          <a:off x="2032000" y="719666"/>
          <a:ext cx="3321396" cy="3694392"/>
        </p:xfrm>
        <a:graphic>
          <a:graphicData uri="http://schemas.openxmlformats.org/drawingml/2006/table">
            <a:tbl>
              <a:tblPr bandRow="1">
                <a:noFill/>
                <a:tableStyleId>{21E4AEA4-8DFA-4A89-87EB-49C32662AFE0}</a:tableStyleId>
              </a:tblPr>
              <a:tblGrid>
                <a:gridCol w="3321396">
                  <a:extLst>
                    <a:ext uri="{9D8B030D-6E8A-4147-A177-3AD203B41FA5}">
                      <a16:colId xmlns:a16="http://schemas.microsoft.com/office/drawing/2014/main" val="7973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PROFIBUS-DP/V1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PROFIBUS-FMS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84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Darstellung</a:t>
                      </a:r>
                      <a:endParaRPr lang="de-DE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15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Sitzung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5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05817"/>
                  </a:ext>
                </a:extLst>
              </a:tr>
              <a:tr h="382232">
                <a:tc>
                  <a:txBody>
                    <a:bodyPr/>
                    <a:lstStyle/>
                    <a:p>
                      <a:r>
                        <a:rPr lang="de-DE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Vermittlung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1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FDL (Fieldbus</a:t>
                      </a:r>
                      <a:r>
                        <a:rPr lang="de-DE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Link)</a:t>
                      </a:r>
                      <a:r>
                        <a:rPr lang="de-D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5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/>
                        <a:t>RS485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/>
                        <a:t>LWL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6160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453148" y="3911447"/>
            <a:ext cx="169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Schicht 1</a:t>
            </a:r>
          </a:p>
        </p:txBody>
      </p:sp>
      <p:sp>
        <p:nvSpPr>
          <p:cNvPr id="9" name="Rechteck 8"/>
          <p:cNvSpPr/>
          <p:nvPr/>
        </p:nvSpPr>
        <p:spPr>
          <a:xfrm>
            <a:off x="5453148" y="3449782"/>
            <a:ext cx="2734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Schicht 2</a:t>
            </a:r>
          </a:p>
          <a:p>
            <a:endParaRPr lang="de-DE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76100" y="2675635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/>
              <a:t>Schicht 4</a:t>
            </a:r>
          </a:p>
        </p:txBody>
      </p:sp>
      <p:sp>
        <p:nvSpPr>
          <p:cNvPr id="11" name="Rechteck 10"/>
          <p:cNvSpPr/>
          <p:nvPr/>
        </p:nvSpPr>
        <p:spPr>
          <a:xfrm>
            <a:off x="5345084" y="2285521"/>
            <a:ext cx="11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/>
              <a:t>   Schicht 5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65017" y="3067741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/>
              <a:t>Schicht</a:t>
            </a:r>
            <a:r>
              <a:rPr lang="de-DE" dirty="0"/>
              <a:t> </a:t>
            </a:r>
            <a:r>
              <a:rPr lang="de-DE" i="1" dirty="0"/>
              <a:t>3</a:t>
            </a:r>
          </a:p>
        </p:txBody>
      </p:sp>
      <p:sp>
        <p:nvSpPr>
          <p:cNvPr id="13" name="Rechteck 12"/>
          <p:cNvSpPr/>
          <p:nvPr/>
        </p:nvSpPr>
        <p:spPr>
          <a:xfrm>
            <a:off x="5487098" y="1870023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/>
              <a:t>Schicht 6</a:t>
            </a:r>
          </a:p>
        </p:txBody>
      </p:sp>
      <p:sp>
        <p:nvSpPr>
          <p:cNvPr id="14" name="Rechteck 13"/>
          <p:cNvSpPr/>
          <p:nvPr/>
        </p:nvSpPr>
        <p:spPr>
          <a:xfrm>
            <a:off x="5513548" y="1179208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Schicht 7</a:t>
            </a:r>
          </a:p>
        </p:txBody>
      </p:sp>
      <p:sp>
        <p:nvSpPr>
          <p:cNvPr id="15" name="Rechteck 14"/>
          <p:cNvSpPr/>
          <p:nvPr/>
        </p:nvSpPr>
        <p:spPr>
          <a:xfrm>
            <a:off x="1695796" y="490451"/>
            <a:ext cx="4845085" cy="3998422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36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Komponente, die realisiert werden soll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2977523423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232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Komponente, die realisiert werden soll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810328593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5623586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2" y="4423947"/>
            <a:ext cx="1093452" cy="477888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3713302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9" y="4394023"/>
            <a:ext cx="1278129" cy="516834"/>
          </a:xfrm>
          <a:prstGeom prst="rect">
            <a:avLst/>
          </a:prstGeom>
        </p:spPr>
      </p:pic>
      <p:sp>
        <p:nvSpPr>
          <p:cNvPr id="23" name="Pfeil nach links und rechts 22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oben und unten 26"/>
          <p:cNvSpPr/>
          <p:nvPr/>
        </p:nvSpPr>
        <p:spPr>
          <a:xfrm>
            <a:off x="4405745" y="4142603"/>
            <a:ext cx="179322" cy="25142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oben und unten 27"/>
          <p:cNvSpPr/>
          <p:nvPr/>
        </p:nvSpPr>
        <p:spPr>
          <a:xfrm>
            <a:off x="5894972" y="4142603"/>
            <a:ext cx="201028" cy="241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99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Komponente, die realisiert werden soll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17" name="Diagramm 16"/>
          <p:cNvGraphicFramePr/>
          <p:nvPr>
            <p:extLst>
              <p:ext uri="{D42A27DB-BD31-4B8C-83A1-F6EECF244321}">
                <p14:modId xmlns:p14="http://schemas.microsoft.com/office/powerpoint/2010/main" val="3356356352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Abgerundetes Rechteck 18"/>
          <p:cNvSpPr/>
          <p:nvPr/>
        </p:nvSpPr>
        <p:spPr>
          <a:xfrm>
            <a:off x="5623586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1635664" y="1905149"/>
            <a:ext cx="1072462" cy="208006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2" y="4423947"/>
            <a:ext cx="1093452" cy="477888"/>
          </a:xfrm>
          <a:prstGeom prst="rect">
            <a:avLst/>
          </a:prstGeom>
        </p:spPr>
      </p:pic>
      <p:sp>
        <p:nvSpPr>
          <p:cNvPr id="26" name="Abgerundetes Rechteck 25"/>
          <p:cNvSpPr/>
          <p:nvPr/>
        </p:nvSpPr>
        <p:spPr>
          <a:xfrm>
            <a:off x="3713302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9" y="4394023"/>
            <a:ext cx="1278129" cy="516834"/>
          </a:xfrm>
          <a:prstGeom prst="rect">
            <a:avLst/>
          </a:prstGeom>
        </p:spPr>
      </p:pic>
      <p:sp>
        <p:nvSpPr>
          <p:cNvPr id="28" name="Pfeil nach links und rechts 27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oben und unten 28"/>
          <p:cNvSpPr/>
          <p:nvPr/>
        </p:nvSpPr>
        <p:spPr>
          <a:xfrm>
            <a:off x="4405745" y="4142603"/>
            <a:ext cx="179322" cy="25142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oben und unten 29"/>
          <p:cNvSpPr/>
          <p:nvPr/>
        </p:nvSpPr>
        <p:spPr>
          <a:xfrm>
            <a:off x="5894972" y="4142603"/>
            <a:ext cx="201028" cy="241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links und rechts 30"/>
          <p:cNvSpPr/>
          <p:nvPr/>
        </p:nvSpPr>
        <p:spPr>
          <a:xfrm rot="20685682">
            <a:off x="2665721" y="2833455"/>
            <a:ext cx="1923288" cy="2234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endCxn id="28" idx="5"/>
          </p:cNvCxnSpPr>
          <p:nvPr/>
        </p:nvCxnSpPr>
        <p:spPr>
          <a:xfrm flipH="1">
            <a:off x="4832651" y="2733964"/>
            <a:ext cx="1568150" cy="14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>
            <a:off x="5412509" y="2733964"/>
            <a:ext cx="988292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0" idx="0"/>
          </p:cNvCxnSpPr>
          <p:nvPr/>
        </p:nvCxnSpPr>
        <p:spPr>
          <a:xfrm flipH="1">
            <a:off x="5995486" y="2733964"/>
            <a:ext cx="405315" cy="140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29" idx="5"/>
          </p:cNvCxnSpPr>
          <p:nvPr/>
        </p:nvCxnSpPr>
        <p:spPr>
          <a:xfrm flipH="1">
            <a:off x="4585067" y="2733964"/>
            <a:ext cx="1797180" cy="157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299200" y="2650796"/>
            <a:ext cx="11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Read/Write</a:t>
            </a:r>
          </a:p>
        </p:txBody>
      </p:sp>
      <p:sp>
        <p:nvSpPr>
          <p:cNvPr id="48" name="Textfeld 47"/>
          <p:cNvSpPr txBox="1"/>
          <p:nvPr/>
        </p:nvSpPr>
        <p:spPr>
          <a:xfrm rot="20553179">
            <a:off x="3161497" y="2763901"/>
            <a:ext cx="98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Load/Save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1571837" y="3913061"/>
            <a:ext cx="1897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XML Data storage</a:t>
            </a:r>
          </a:p>
        </p:txBody>
      </p:sp>
    </p:spTree>
    <p:extLst>
      <p:ext uri="{BB962C8B-B14F-4D97-AF65-F5344CB8AC3E}">
        <p14:creationId xmlns:p14="http://schemas.microsoft.com/office/powerpoint/2010/main" val="200003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Komponente, die realisiert werden soll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732316836"/>
              </p:ext>
            </p:extLst>
          </p:nvPr>
        </p:nvGraphicFramePr>
        <p:xfrm>
          <a:off x="1259324" y="1998347"/>
          <a:ext cx="6102058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hteck 17"/>
          <p:cNvSpPr/>
          <p:nvPr/>
        </p:nvSpPr>
        <p:spPr>
          <a:xfrm>
            <a:off x="6058258" y="1861491"/>
            <a:ext cx="3796942" cy="4660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/>
          <p:cNvCxnSpPr/>
          <p:nvPr/>
        </p:nvCxnSpPr>
        <p:spPr>
          <a:xfrm flipV="1">
            <a:off x="6040582" y="2207491"/>
            <a:ext cx="3796145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058258" y="2327565"/>
            <a:ext cx="1303124" cy="18154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913091" y="2327565"/>
            <a:ext cx="942109" cy="18154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361382" y="3703782"/>
            <a:ext cx="1542473" cy="439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978072" y="1806710"/>
            <a:ext cx="2101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                     Ribbon 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221544" y="3042585"/>
            <a:ext cx="130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Solution</a:t>
            </a:r>
          </a:p>
          <a:p>
            <a:r>
              <a:rPr lang="de-DE" sz="1200" dirty="0">
                <a:solidFill>
                  <a:schemeClr val="bg1"/>
                </a:solidFill>
              </a:rPr>
              <a:t>Explorer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8903855" y="2650836"/>
            <a:ext cx="932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  </a:t>
            </a:r>
            <a:r>
              <a:rPr lang="de-DE" sz="1200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7777018" y="3833091"/>
            <a:ext cx="96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9" name="Rechteck 28"/>
          <p:cNvSpPr/>
          <p:nvPr/>
        </p:nvSpPr>
        <p:spPr>
          <a:xfrm>
            <a:off x="7361382" y="2327565"/>
            <a:ext cx="1542473" cy="13762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flipH="1" flipV="1">
            <a:off x="5754257" y="2650838"/>
            <a:ext cx="1657528" cy="276997"/>
          </a:xfrm>
          <a:prstGeom prst="straightConnector1">
            <a:avLst/>
          </a:prstGeom>
          <a:ln w="25400">
            <a:solidFill>
              <a:schemeClr val="tx1">
                <a:alpha val="8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7361382" y="2789335"/>
            <a:ext cx="155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Client user interface wird hier gehostet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812144" y="3315855"/>
            <a:ext cx="124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ComStudio</a:t>
            </a:r>
          </a:p>
        </p:txBody>
      </p:sp>
      <p:sp>
        <p:nvSpPr>
          <p:cNvPr id="34" name="Rechteck 33"/>
          <p:cNvSpPr/>
          <p:nvPr/>
        </p:nvSpPr>
        <p:spPr>
          <a:xfrm>
            <a:off x="7524668" y="2061023"/>
            <a:ext cx="2312059" cy="2017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Topology-Editor Toolbar</a:t>
            </a:r>
          </a:p>
        </p:txBody>
      </p:sp>
    </p:spTree>
    <p:extLst>
      <p:ext uri="{BB962C8B-B14F-4D97-AF65-F5344CB8AC3E}">
        <p14:creationId xmlns:p14="http://schemas.microsoft.com/office/powerpoint/2010/main" val="301579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Komponente, die realisiert werden soll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862784359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Pfeil nach links und rechts 10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6354618" y="2401455"/>
            <a:ext cx="9237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1" idx="2"/>
          </p:cNvCxnSpPr>
          <p:nvPr/>
        </p:nvCxnSpPr>
        <p:spPr>
          <a:xfrm>
            <a:off x="4202545" y="2789382"/>
            <a:ext cx="439328" cy="10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202545" y="2789382"/>
            <a:ext cx="97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426134" y="2586140"/>
            <a:ext cx="241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Interface_DtmWebApi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557261" y="2704053"/>
            <a:ext cx="272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JSON with REST</a:t>
            </a:r>
          </a:p>
        </p:txBody>
      </p:sp>
    </p:spTree>
    <p:extLst>
      <p:ext uri="{BB962C8B-B14F-4D97-AF65-F5344CB8AC3E}">
        <p14:creationId xmlns:p14="http://schemas.microsoft.com/office/powerpoint/2010/main" val="234655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982446822"/>
              </p:ext>
            </p:extLst>
          </p:nvPr>
        </p:nvGraphicFramePr>
        <p:xfrm>
          <a:off x="2032000" y="719666"/>
          <a:ext cx="35874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2657301" y="1587731"/>
            <a:ext cx="2502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Darstellung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657300" y="2372849"/>
            <a:ext cx="1403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Sitzung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24975" y="3140310"/>
            <a:ext cx="1200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Transport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624975" y="3852326"/>
            <a:ext cx="181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Vermittlung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5619403" y="1200627"/>
            <a:ext cx="458124" cy="20781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5619403" y="3278809"/>
            <a:ext cx="458124" cy="15056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619404" y="3278809"/>
            <a:ext cx="458123" cy="23923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>
            <a:off x="5689600" y="719666"/>
            <a:ext cx="158865" cy="545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848465" y="696632"/>
            <a:ext cx="134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PROFIBUS Variante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077526" y="3140310"/>
            <a:ext cx="254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Die drei genormten Schichten des PROFIBUS</a:t>
            </a:r>
          </a:p>
        </p:txBody>
      </p:sp>
    </p:spTree>
    <p:extLst>
      <p:ext uri="{BB962C8B-B14F-4D97-AF65-F5344CB8AC3E}">
        <p14:creationId xmlns:p14="http://schemas.microsoft.com/office/powerpoint/2010/main" val="2549101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/>
          <p:cNvSpPr txBox="1"/>
          <p:nvPr/>
        </p:nvSpPr>
        <p:spPr>
          <a:xfrm>
            <a:off x="6382147" y="5177102"/>
            <a:ext cx="1247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ITopologyList</a:t>
            </a:r>
          </a:p>
        </p:txBody>
      </p:sp>
      <p:sp>
        <p:nvSpPr>
          <p:cNvPr id="2" name="Rechteck 1"/>
          <p:cNvSpPr/>
          <p:nvPr/>
        </p:nvSpPr>
        <p:spPr>
          <a:xfrm>
            <a:off x="3278908" y="5024703"/>
            <a:ext cx="3011055" cy="67413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Hilschler.TopologyEditor.dll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200674" y="5024702"/>
            <a:ext cx="154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&lt;&lt;assemby&gt;&gt;</a:t>
            </a:r>
          </a:p>
        </p:txBody>
      </p:sp>
      <p:sp>
        <p:nvSpPr>
          <p:cNvPr id="10" name="Rechteck 9"/>
          <p:cNvSpPr/>
          <p:nvPr/>
        </p:nvSpPr>
        <p:spPr>
          <a:xfrm>
            <a:off x="3156965" y="3788123"/>
            <a:ext cx="3634511" cy="6696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Hilscher.TopologyEditor.AspNet.dll</a:t>
            </a:r>
          </a:p>
        </p:txBody>
      </p:sp>
      <p:sp>
        <p:nvSpPr>
          <p:cNvPr id="16" name="Rechteck 15"/>
          <p:cNvSpPr/>
          <p:nvPr/>
        </p:nvSpPr>
        <p:spPr>
          <a:xfrm>
            <a:off x="4330974" y="3770867"/>
            <a:ext cx="1460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&lt;&lt;assemby&gt;&gt;</a:t>
            </a:r>
          </a:p>
        </p:txBody>
      </p:sp>
      <p:sp>
        <p:nvSpPr>
          <p:cNvPr id="17" name="Rechteck 16"/>
          <p:cNvSpPr/>
          <p:nvPr/>
        </p:nvSpPr>
        <p:spPr>
          <a:xfrm>
            <a:off x="3156965" y="2609789"/>
            <a:ext cx="1655622" cy="60054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ComStudio.exe</a:t>
            </a:r>
          </a:p>
        </p:txBody>
      </p:sp>
      <p:sp>
        <p:nvSpPr>
          <p:cNvPr id="20" name="Rechteck 19"/>
          <p:cNvSpPr/>
          <p:nvPr/>
        </p:nvSpPr>
        <p:spPr>
          <a:xfrm>
            <a:off x="7790872" y="3788123"/>
            <a:ext cx="2664692" cy="6696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Microsoft.AspNetCore.All</a:t>
            </a:r>
          </a:p>
        </p:txBody>
      </p:sp>
      <p:cxnSp>
        <p:nvCxnSpPr>
          <p:cNvPr id="22" name="Gerade Verbindung mit Pfeil 21"/>
          <p:cNvCxnSpPr>
            <a:endCxn id="20" idx="1"/>
          </p:cNvCxnSpPr>
          <p:nvPr/>
        </p:nvCxnSpPr>
        <p:spPr>
          <a:xfrm flipV="1">
            <a:off x="6797964" y="4122942"/>
            <a:ext cx="992908" cy="172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7564580" y="5024702"/>
            <a:ext cx="2992584" cy="6741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Hilscher.IDE.Core.Interface.dll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8287326" y="4992436"/>
            <a:ext cx="154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&lt;&lt;assemby&gt;&gt;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156963" y="2327784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3461369" y="2288392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Komponente, die realisiert werden soll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5668860" y="2288392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5995432" y="2273002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sp>
        <p:nvSpPr>
          <p:cNvPr id="40" name="Flussdiagramm: Verbinder 39"/>
          <p:cNvSpPr/>
          <p:nvPr/>
        </p:nvSpPr>
        <p:spPr>
          <a:xfrm>
            <a:off x="4692072" y="4664363"/>
            <a:ext cx="108000" cy="108000"/>
          </a:xfrm>
          <a:prstGeom prst="flowChartConnector">
            <a:avLst/>
          </a:prstGeom>
          <a:solidFill>
            <a:schemeClr val="tx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r Verbinder 41"/>
          <p:cNvCxnSpPr>
            <a:stCxn id="40" idx="4"/>
          </p:cNvCxnSpPr>
          <p:nvPr/>
        </p:nvCxnSpPr>
        <p:spPr>
          <a:xfrm>
            <a:off x="4746072" y="4772363"/>
            <a:ext cx="0" cy="2523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40" idx="0"/>
          </p:cNvCxnSpPr>
          <p:nvPr/>
        </p:nvCxnSpPr>
        <p:spPr>
          <a:xfrm>
            <a:off x="4746072" y="4457760"/>
            <a:ext cx="0" cy="206603"/>
          </a:xfrm>
          <a:prstGeom prst="straightConnector1">
            <a:avLst/>
          </a:prstGeom>
          <a:ln w="25400">
            <a:solidFill>
              <a:schemeClr val="tx1"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4200674" y="4772363"/>
            <a:ext cx="2006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ITopologyService</a:t>
            </a:r>
          </a:p>
        </p:txBody>
      </p:sp>
      <p:cxnSp>
        <p:nvCxnSpPr>
          <p:cNvPr id="47" name="Gewinkelter Verbinder 46"/>
          <p:cNvCxnSpPr>
            <a:stCxn id="17" idx="1"/>
            <a:endCxn id="2" idx="1"/>
          </p:cNvCxnSpPr>
          <p:nvPr/>
        </p:nvCxnSpPr>
        <p:spPr>
          <a:xfrm rot="10800000" flipH="1" flipV="1">
            <a:off x="3156964" y="2910062"/>
            <a:ext cx="121943" cy="2451708"/>
          </a:xfrm>
          <a:prstGeom prst="bentConnector3">
            <a:avLst>
              <a:gd name="adj1" fmla="val -18746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17" idx="3"/>
            <a:endCxn id="10" idx="0"/>
          </p:cNvCxnSpPr>
          <p:nvPr/>
        </p:nvCxnSpPr>
        <p:spPr>
          <a:xfrm>
            <a:off x="4812587" y="2910062"/>
            <a:ext cx="161634" cy="87806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ssdiagramm: Verbinder 51"/>
          <p:cNvSpPr/>
          <p:nvPr/>
        </p:nvSpPr>
        <p:spPr>
          <a:xfrm>
            <a:off x="6787834" y="5361768"/>
            <a:ext cx="108000" cy="108000"/>
          </a:xfrm>
          <a:prstGeom prst="flowChartConnector">
            <a:avLst/>
          </a:prstGeom>
          <a:solidFill>
            <a:schemeClr val="tx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/>
          <p:cNvCxnSpPr/>
          <p:nvPr/>
        </p:nvCxnSpPr>
        <p:spPr>
          <a:xfrm flipH="1">
            <a:off x="6880018" y="5407860"/>
            <a:ext cx="684562" cy="158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2" idx="3"/>
            <a:endCxn id="52" idx="2"/>
          </p:cNvCxnSpPr>
          <p:nvPr/>
        </p:nvCxnSpPr>
        <p:spPr>
          <a:xfrm>
            <a:off x="6289963" y="5361770"/>
            <a:ext cx="497871" cy="53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3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807165546"/>
              </p:ext>
            </p:extLst>
          </p:nvPr>
        </p:nvGraphicFramePr>
        <p:xfrm>
          <a:off x="2693323" y="1496291"/>
          <a:ext cx="5296132" cy="922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7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535511781"/>
              </p:ext>
            </p:extLst>
          </p:nvPr>
        </p:nvGraphicFramePr>
        <p:xfrm>
          <a:off x="2041237" y="2763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09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bgerundetes Rechteck 123"/>
          <p:cNvSpPr/>
          <p:nvPr/>
        </p:nvSpPr>
        <p:spPr>
          <a:xfrm>
            <a:off x="1838037" y="720236"/>
            <a:ext cx="8571346" cy="20652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1957405" y="786935"/>
            <a:ext cx="2384612" cy="555165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5256413" y="789937"/>
            <a:ext cx="4896199" cy="59395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042458" y="1005839"/>
            <a:ext cx="1097280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Devices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011680" y="1005839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8469284" y="1005839"/>
            <a:ext cx="1493521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linkTemplate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6292737" y="1005839"/>
            <a:ext cx="1920240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nodeTemplate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2116973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2224226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2331479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</a:t>
            </a:r>
          </a:p>
        </p:txBody>
      </p:sp>
      <p:cxnSp>
        <p:nvCxnSpPr>
          <p:cNvPr id="32" name="Gerade Verbindung mit Pfeil 31"/>
          <p:cNvCxnSpPr>
            <a:stCxn id="8" idx="2"/>
          </p:cNvCxnSpPr>
          <p:nvPr/>
        </p:nvCxnSpPr>
        <p:spPr>
          <a:xfrm flipH="1">
            <a:off x="2474422" y="1263534"/>
            <a:ext cx="1" cy="3158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3395990" y="1410390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3473578" y="1457495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3610496" y="1504600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</a:t>
            </a:r>
          </a:p>
        </p:txBody>
      </p:sp>
      <p:cxnSp>
        <p:nvCxnSpPr>
          <p:cNvPr id="41" name="Gerade Verbindung mit Pfeil 40"/>
          <p:cNvCxnSpPr>
            <a:stCxn id="7" idx="2"/>
          </p:cNvCxnSpPr>
          <p:nvPr/>
        </p:nvCxnSpPr>
        <p:spPr>
          <a:xfrm>
            <a:off x="3591098" y="1263534"/>
            <a:ext cx="19398" cy="1468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4028903" y="1753770"/>
            <a:ext cx="11537" cy="73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30" idx="2"/>
            <a:endCxn id="79" idx="1"/>
          </p:cNvCxnSpPr>
          <p:nvPr/>
        </p:nvCxnSpPr>
        <p:spPr>
          <a:xfrm>
            <a:off x="2794222" y="1837112"/>
            <a:ext cx="11472" cy="76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2840179" y="748145"/>
            <a:ext cx="750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3978213" y="1678795"/>
            <a:ext cx="741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nameimg</a:t>
            </a:r>
          </a:p>
          <a:p>
            <a:r>
              <a:rPr lang="de-DE" dirty="0"/>
              <a:t>ports</a:t>
            </a:r>
          </a:p>
        </p:txBody>
      </p:sp>
      <p:cxnSp>
        <p:nvCxnSpPr>
          <p:cNvPr id="61" name="Gerader Verbinder 60"/>
          <p:cNvCxnSpPr>
            <a:stCxn id="19" idx="2"/>
          </p:cNvCxnSpPr>
          <p:nvPr/>
        </p:nvCxnSpPr>
        <p:spPr>
          <a:xfrm>
            <a:off x="7252857" y="1263534"/>
            <a:ext cx="12467" cy="106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>
          <a:xfrm>
            <a:off x="6646026" y="1433942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TextBox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6646026" y="1736373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Picture</a:t>
            </a:r>
          </a:p>
        </p:txBody>
      </p:sp>
      <p:sp>
        <p:nvSpPr>
          <p:cNvPr id="64" name="Abgerundetes Rechteck 63"/>
          <p:cNvSpPr/>
          <p:nvPr/>
        </p:nvSpPr>
        <p:spPr>
          <a:xfrm>
            <a:off x="6646026" y="2048334"/>
            <a:ext cx="174151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portTemplate</a:t>
            </a:r>
          </a:p>
        </p:txBody>
      </p:sp>
      <p:cxnSp>
        <p:nvCxnSpPr>
          <p:cNvPr id="66" name="Gerade Verbindung mit Pfeil 65"/>
          <p:cNvCxnSpPr>
            <a:endCxn id="62" idx="1"/>
          </p:cNvCxnSpPr>
          <p:nvPr/>
        </p:nvCxnSpPr>
        <p:spPr>
          <a:xfrm flipV="1">
            <a:off x="4605251" y="1539237"/>
            <a:ext cx="2040775" cy="3021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V="1">
            <a:off x="4523856" y="1832956"/>
            <a:ext cx="2077143" cy="3029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flipV="1">
            <a:off x="4647510" y="2135130"/>
            <a:ext cx="1953489" cy="2809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8" idx="2"/>
          </p:cNvCxnSpPr>
          <p:nvPr/>
        </p:nvCxnSpPr>
        <p:spPr>
          <a:xfrm>
            <a:off x="9216045" y="1263534"/>
            <a:ext cx="2770" cy="113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8728365" y="2277475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rectangle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2805694" y="2416128"/>
            <a:ext cx="11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linkColor</a:t>
            </a:r>
          </a:p>
        </p:txBody>
      </p:sp>
      <p:cxnSp>
        <p:nvCxnSpPr>
          <p:cNvPr id="99" name="Gerade Verbindung mit Pfeil 98"/>
          <p:cNvCxnSpPr>
            <a:endCxn id="73" idx="1"/>
          </p:cNvCxnSpPr>
          <p:nvPr/>
        </p:nvCxnSpPr>
        <p:spPr>
          <a:xfrm flipV="1">
            <a:off x="3808762" y="2382770"/>
            <a:ext cx="4919603" cy="24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7228841" y="720236"/>
            <a:ext cx="19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View(Diagramm)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5375563" y="830052"/>
            <a:ext cx="850209" cy="5120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cxnSp>
        <p:nvCxnSpPr>
          <p:cNvPr id="108" name="Gerade Verbindung mit Pfeil 107"/>
          <p:cNvCxnSpPr>
            <a:stCxn id="2" idx="3"/>
            <a:endCxn id="106" idx="1"/>
          </p:cNvCxnSpPr>
          <p:nvPr/>
        </p:nvCxnSpPr>
        <p:spPr>
          <a:xfrm>
            <a:off x="4342017" y="1064518"/>
            <a:ext cx="1033546" cy="2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4320575" y="830052"/>
            <a:ext cx="135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Zuweisung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 flipH="1">
            <a:off x="4858790" y="1586342"/>
            <a:ext cx="141682" cy="53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>
            <a:off x="5000472" y="1633447"/>
            <a:ext cx="255941" cy="87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>
            <a:off x="5038902" y="1630739"/>
            <a:ext cx="283025" cy="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646577" y="1376280"/>
            <a:ext cx="144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Data binding</a:t>
            </a:r>
          </a:p>
        </p:txBody>
      </p:sp>
      <p:sp>
        <p:nvSpPr>
          <p:cNvPr id="123" name="Textfeld 122"/>
          <p:cNvSpPr txBox="1"/>
          <p:nvPr/>
        </p:nvSpPr>
        <p:spPr>
          <a:xfrm>
            <a:off x="1366982" y="4387273"/>
            <a:ext cx="94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wichtigsten Eigenschaften des Diagramms und ihre Interaktion..</a:t>
            </a:r>
          </a:p>
        </p:txBody>
      </p:sp>
    </p:spTree>
    <p:extLst>
      <p:ext uri="{BB962C8B-B14F-4D97-AF65-F5344CB8AC3E}">
        <p14:creationId xmlns:p14="http://schemas.microsoft.com/office/powerpoint/2010/main" val="6794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208550264"/>
              </p:ext>
            </p:extLst>
          </p:nvPr>
        </p:nvGraphicFramePr>
        <p:xfrm>
          <a:off x="4193308" y="1727200"/>
          <a:ext cx="1958109" cy="169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277813719"/>
              </p:ext>
            </p:extLst>
          </p:nvPr>
        </p:nvGraphicFramePr>
        <p:xfrm>
          <a:off x="5043055" y="1117599"/>
          <a:ext cx="4331854" cy="504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Flussdiagramm: Verbinder 11"/>
          <p:cNvSpPr/>
          <p:nvPr/>
        </p:nvSpPr>
        <p:spPr>
          <a:xfrm>
            <a:off x="6446981" y="2983346"/>
            <a:ext cx="1588654" cy="117301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34925">
            <a:solidFill>
              <a:srgbClr val="FFFFFF"/>
            </a:solidFill>
            <a:rou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>
                  <a:solidFill>
                    <a:srgbClr val="FFFFFF"/>
                  </a:solidFill>
                </a:ln>
                <a:solidFill>
                  <a:srgbClr val="C00000"/>
                </a:solidFill>
              </a:rPr>
              <a:t>C</a:t>
            </a:r>
            <a:r>
              <a:rPr lang="de-DE" sz="2000" b="1" dirty="0" err="1">
                <a:ln>
                  <a:solidFill>
                    <a:srgbClr val="FFFFFF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2000" b="1" dirty="0" err="1">
                <a:ln>
                  <a:solidFill>
                    <a:srgbClr val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Tudio</a:t>
            </a:r>
            <a:endParaRPr lang="de-DE" sz="2000" b="1" dirty="0">
              <a:ln>
                <a:solidFill>
                  <a:srgbClr val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385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30"/>
          <p:cNvSpPr/>
          <p:nvPr/>
        </p:nvSpPr>
        <p:spPr>
          <a:xfrm>
            <a:off x="2586182" y="397164"/>
            <a:ext cx="4396509" cy="1745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862946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5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768437" y="577272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6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7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4955308" y="115454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2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3768437" y="115454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3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234872" y="1731820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1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5957455" y="558801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4</a:t>
            </a:r>
          </a:p>
        </p:txBody>
      </p:sp>
      <p:cxnSp>
        <p:nvCxnSpPr>
          <p:cNvPr id="14" name="Gerader Verbinder 13"/>
          <p:cNvCxnSpPr>
            <a:stCxn id="11" idx="0"/>
            <a:endCxn id="10" idx="2"/>
          </p:cNvCxnSpPr>
          <p:nvPr/>
        </p:nvCxnSpPr>
        <p:spPr>
          <a:xfrm flipH="1" flipV="1">
            <a:off x="4234873" y="1496291"/>
            <a:ext cx="466435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endCxn id="9" idx="2"/>
          </p:cNvCxnSpPr>
          <p:nvPr/>
        </p:nvCxnSpPr>
        <p:spPr>
          <a:xfrm flipV="1">
            <a:off x="4862946" y="1496291"/>
            <a:ext cx="558798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endCxn id="8" idx="2"/>
          </p:cNvCxnSpPr>
          <p:nvPr/>
        </p:nvCxnSpPr>
        <p:spPr>
          <a:xfrm flipH="1" flipV="1">
            <a:off x="3163454" y="905163"/>
            <a:ext cx="900543" cy="24938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9" idx="0"/>
          </p:cNvCxnSpPr>
          <p:nvPr/>
        </p:nvCxnSpPr>
        <p:spPr>
          <a:xfrm flipH="1">
            <a:off x="5421744" y="919017"/>
            <a:ext cx="1002146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4" idx="2"/>
            <a:endCxn id="10" idx="0"/>
          </p:cNvCxnSpPr>
          <p:nvPr/>
        </p:nvCxnSpPr>
        <p:spPr>
          <a:xfrm flipH="1">
            <a:off x="4234873" y="905162"/>
            <a:ext cx="1094509" cy="24938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endCxn id="7" idx="2"/>
          </p:cNvCxnSpPr>
          <p:nvPr/>
        </p:nvCxnSpPr>
        <p:spPr>
          <a:xfrm flipV="1">
            <a:off x="4234873" y="919017"/>
            <a:ext cx="0" cy="21705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7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4"/>
            <a:ext cx="4027054" cy="1745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5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6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7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2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174833" y="11476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3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685476" y="169485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1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4</a:t>
            </a:r>
          </a:p>
        </p:txBody>
      </p:sp>
      <p:cxnSp>
        <p:nvCxnSpPr>
          <p:cNvPr id="10" name="Gerader Verbinder 9"/>
          <p:cNvCxnSpPr>
            <a:stCxn id="8" idx="0"/>
          </p:cNvCxnSpPr>
          <p:nvPr/>
        </p:nvCxnSpPr>
        <p:spPr>
          <a:xfrm flipV="1">
            <a:off x="3151912" y="1460523"/>
            <a:ext cx="1087579" cy="23433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2"/>
          </p:cNvCxnSpPr>
          <p:nvPr/>
        </p:nvCxnSpPr>
        <p:spPr>
          <a:xfrm flipV="1">
            <a:off x="4629726" y="1489362"/>
            <a:ext cx="11543" cy="2054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endCxn id="5" idx="2"/>
          </p:cNvCxnSpPr>
          <p:nvPr/>
        </p:nvCxnSpPr>
        <p:spPr>
          <a:xfrm flipH="1" flipV="1">
            <a:off x="3163454" y="905163"/>
            <a:ext cx="1076037" cy="28285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5031504" y="1454709"/>
            <a:ext cx="928264" cy="30249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3" idx="2"/>
          </p:cNvCxnSpPr>
          <p:nvPr/>
        </p:nvCxnSpPr>
        <p:spPr>
          <a:xfrm flipH="1">
            <a:off x="5092698" y="905162"/>
            <a:ext cx="897092" cy="26093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endCxn id="4" idx="2"/>
          </p:cNvCxnSpPr>
          <p:nvPr/>
        </p:nvCxnSpPr>
        <p:spPr>
          <a:xfrm flipV="1">
            <a:off x="4608942" y="905161"/>
            <a:ext cx="0" cy="21705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0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5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6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7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2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4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1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Gerät 3</a:t>
            </a:r>
          </a:p>
        </p:txBody>
      </p:sp>
      <p:cxnSp>
        <p:nvCxnSpPr>
          <p:cNvPr id="22" name="Gerader Verbinder 21"/>
          <p:cNvCxnSpPr>
            <a:endCxn id="18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endCxn id="18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9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endCxn id="20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19" idx="0"/>
          </p:cNvCxnSpPr>
          <p:nvPr/>
        </p:nvCxnSpPr>
        <p:spPr>
          <a:xfrm flipV="1">
            <a:off x="3163454" y="912091"/>
            <a:ext cx="11541" cy="7896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6" idx="3"/>
            <a:endCxn id="15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5" idx="3"/>
            <a:endCxn id="14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5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Breitbild</PresentationFormat>
  <Paragraphs>248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Typische zusammengesetzte Anwendungsarchitektur mit dem Angular Framework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erterte</dc:title>
  <dc:creator>Ghislain Zeleu</dc:creator>
  <cp:lastModifiedBy>Ghislain Zeleu</cp:lastModifiedBy>
  <cp:revision>127</cp:revision>
  <cp:lastPrinted>2018-03-28T09:16:04Z</cp:lastPrinted>
  <dcterms:created xsi:type="dcterms:W3CDTF">2018-02-20T13:13:04Z</dcterms:created>
  <dcterms:modified xsi:type="dcterms:W3CDTF">2018-08-17T10:51:28Z</dcterms:modified>
</cp:coreProperties>
</file>