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RadScaleRad="94368" custRadScaleInc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RadScaleRad="116351" custRadScaleInc="-23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46999" custRadScaleRad="105622" custRadScaleInc="202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EACE6-F67A-4B98-9707-77723A11C02D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1B228B72-BC2D-475D-A704-29960C7AEEF9}">
      <dgm:prSet phldrT="[Text]"/>
      <dgm:spPr/>
      <dgm:t>
        <a:bodyPr/>
        <a:lstStyle/>
        <a:p>
          <a:r>
            <a:rPr lang="de-DE" dirty="0" err="1" smtClean="0"/>
            <a:t>Topology</a:t>
          </a:r>
          <a:r>
            <a:rPr lang="de-DE" dirty="0" smtClean="0"/>
            <a:t>-Editor-Client</a:t>
          </a:r>
          <a:endParaRPr lang="de-DE" dirty="0"/>
        </a:p>
      </dgm:t>
    </dgm:pt>
    <dgm:pt modelId="{E48FA56D-8372-452F-A46F-FC8BAAAA9F29}" type="parTrans" cxnId="{2D6DE19E-960E-452C-9334-495A36DF209B}">
      <dgm:prSet/>
      <dgm:spPr/>
      <dgm:t>
        <a:bodyPr/>
        <a:lstStyle/>
        <a:p>
          <a:endParaRPr lang="de-DE"/>
        </a:p>
      </dgm:t>
    </dgm:pt>
    <dgm:pt modelId="{A5F611ED-A1DA-4BBB-B5F1-DBC102B41589}" type="sibTrans" cxnId="{2D6DE19E-960E-452C-9334-495A36DF209B}">
      <dgm:prSet/>
      <dgm:spPr/>
      <dgm:t>
        <a:bodyPr/>
        <a:lstStyle/>
        <a:p>
          <a:endParaRPr lang="de-DE"/>
        </a:p>
      </dgm:t>
    </dgm:pt>
    <dgm:pt modelId="{46E99754-D096-4194-9208-9652D71DC227}">
      <dgm:prSet phldrT="[Text]" phldr="1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BD37B57D-3A39-4606-A86B-A3C72D694ABB}" type="parTrans" cxnId="{47481E87-1F2F-4047-97F7-26F65188D9E1}">
      <dgm:prSet/>
      <dgm:spPr/>
      <dgm:t>
        <a:bodyPr/>
        <a:lstStyle/>
        <a:p>
          <a:endParaRPr lang="de-DE"/>
        </a:p>
      </dgm:t>
    </dgm:pt>
    <dgm:pt modelId="{714B85C4-2997-4455-8A12-F7A987829DE1}" type="sibTrans" cxnId="{47481E87-1F2F-4047-97F7-26F65188D9E1}">
      <dgm:prSet/>
      <dgm:spPr/>
      <dgm:t>
        <a:bodyPr/>
        <a:lstStyle/>
        <a:p>
          <a:endParaRPr lang="de-DE"/>
        </a:p>
      </dgm:t>
    </dgm:pt>
    <dgm:pt modelId="{62AFCAE8-BBCF-45DA-BA73-2C07C829DB43}">
      <dgm:prSet phldrT="[Text]" phldr="1"/>
      <dgm:spPr>
        <a:solidFill>
          <a:srgbClr val="FF0000"/>
        </a:solidFill>
      </dgm:spPr>
      <dgm:t>
        <a:bodyPr/>
        <a:lstStyle/>
        <a:p>
          <a:endParaRPr lang="de-DE" dirty="0"/>
        </a:p>
      </dgm:t>
    </dgm:pt>
    <dgm:pt modelId="{C16BAC70-7503-450A-9147-E4519C8FEC0F}" type="parTrans" cxnId="{7FE0CC90-62ED-41EC-A4DA-62205A2166C7}">
      <dgm:prSet/>
      <dgm:spPr/>
      <dgm:t>
        <a:bodyPr/>
        <a:lstStyle/>
        <a:p>
          <a:endParaRPr lang="de-DE"/>
        </a:p>
      </dgm:t>
    </dgm:pt>
    <dgm:pt modelId="{24E2A060-6CCA-4C4F-BA04-AB94F1711BF0}" type="sibTrans" cxnId="{7FE0CC90-62ED-41EC-A4DA-62205A2166C7}">
      <dgm:prSet/>
      <dgm:spPr/>
      <dgm:t>
        <a:bodyPr/>
        <a:lstStyle/>
        <a:p>
          <a:endParaRPr lang="de-DE"/>
        </a:p>
      </dgm:t>
    </dgm:pt>
    <dgm:pt modelId="{A59914ED-3051-4D67-AA40-20CD66F60C3B}" type="pres">
      <dgm:prSet presAssocID="{C56EACE6-F67A-4B98-9707-77723A11C02D}" presName="linearFlow" presStyleCnt="0">
        <dgm:presLayoutVars>
          <dgm:dir/>
          <dgm:resizeHandles val="exact"/>
        </dgm:presLayoutVars>
      </dgm:prSet>
      <dgm:spPr/>
    </dgm:pt>
    <dgm:pt modelId="{A687124B-ECF0-4C3F-A9F5-F2EE939C6034}" type="pres">
      <dgm:prSet presAssocID="{1B228B72-BC2D-475D-A704-29960C7AEEF9}" presName="comp" presStyleCnt="0"/>
      <dgm:spPr/>
    </dgm:pt>
    <dgm:pt modelId="{004A4E8B-3064-461C-9C0D-17494FC2B545}" type="pres">
      <dgm:prSet presAssocID="{1B228B72-BC2D-475D-A704-29960C7AEEF9}" presName="rect2" presStyleLbl="node1" presStyleIdx="0" presStyleCnt="3" custScaleX="155717" custScaleY="40262">
        <dgm:presLayoutVars>
          <dgm:bulletEnabled val="1"/>
        </dgm:presLayoutVars>
      </dgm:prSet>
      <dgm:spPr/>
    </dgm:pt>
    <dgm:pt modelId="{B62CDC09-ED20-48B8-9C32-5CC21473EF2C}" type="pres">
      <dgm:prSet presAssocID="{1B228B72-BC2D-475D-A704-29960C7AEEF9}" presName="rect1" presStyleLbl="lnNode1" presStyleIdx="0" presStyleCnt="3" custFlipVert="1" custFlipHor="1" custScaleX="3815" custScaleY="5966"/>
      <dgm:spPr/>
    </dgm:pt>
    <dgm:pt modelId="{56BB2BAB-38AA-45E3-8388-30304BBD97CA}" type="pres">
      <dgm:prSet presAssocID="{A5F611ED-A1DA-4BBB-B5F1-DBC102B41589}" presName="sibTrans" presStyleCnt="0"/>
      <dgm:spPr/>
    </dgm:pt>
    <dgm:pt modelId="{D281E58A-6630-4961-930B-20A32D9309E9}" type="pres">
      <dgm:prSet presAssocID="{46E99754-D096-4194-9208-9652D71DC227}" presName="comp" presStyleCnt="0"/>
      <dgm:spPr/>
    </dgm:pt>
    <dgm:pt modelId="{9D7E403C-0383-4845-BE61-B8869FE3394A}" type="pres">
      <dgm:prSet presAssocID="{46E99754-D096-4194-9208-9652D71DC227}" presName="rect2" presStyleLbl="node1" presStyleIdx="1" presStyleCnt="3" custScaleY="84961">
        <dgm:presLayoutVars>
          <dgm:bulletEnabled val="1"/>
        </dgm:presLayoutVars>
      </dgm:prSet>
      <dgm:spPr/>
    </dgm:pt>
    <dgm:pt modelId="{886D03C1-7E70-40D6-B478-D501404DFE56}" type="pres">
      <dgm:prSet presAssocID="{46E99754-D096-4194-9208-9652D71DC227}" presName="rect1" presStyleLbl="lnNode1" presStyleIdx="1" presStyleCnt="3" custScaleY="82544"/>
      <dgm:spPr/>
    </dgm:pt>
    <dgm:pt modelId="{76EDD660-79AC-41D4-86AE-F3D137A97C32}" type="pres">
      <dgm:prSet presAssocID="{714B85C4-2997-4455-8A12-F7A987829DE1}" presName="sibTrans" presStyleCnt="0"/>
      <dgm:spPr/>
    </dgm:pt>
    <dgm:pt modelId="{9C3CB986-0F87-4F26-866F-358FDB809D3E}" type="pres">
      <dgm:prSet presAssocID="{62AFCAE8-BBCF-45DA-BA73-2C07C829DB43}" presName="comp" presStyleCnt="0"/>
      <dgm:spPr/>
    </dgm:pt>
    <dgm:pt modelId="{48D95C34-DDFC-4388-A45F-9B90108640D1}" type="pres">
      <dgm:prSet presAssocID="{62AFCAE8-BBCF-45DA-BA73-2C07C829DB43}" presName="rect2" presStyleLbl="node1" presStyleIdx="2" presStyleCnt="3">
        <dgm:presLayoutVars>
          <dgm:bulletEnabled val="1"/>
        </dgm:presLayoutVars>
      </dgm:prSet>
      <dgm:spPr/>
    </dgm:pt>
    <dgm:pt modelId="{C52D3248-2900-478A-B598-EBE18F8FA48D}" type="pres">
      <dgm:prSet presAssocID="{62AFCAE8-BBCF-45DA-BA73-2C07C829DB43}" presName="rect1" presStyleLbl="lnNode1" presStyleIdx="2" presStyleCnt="3"/>
      <dgm:spPr>
        <a:solidFill>
          <a:srgbClr val="C00000"/>
        </a:solidFill>
      </dgm:spPr>
    </dgm:pt>
  </dgm:ptLst>
  <dgm:cxnLst>
    <dgm:cxn modelId="{58BE1197-9378-411E-B67C-F7C7C5F504FA}" type="presOf" srcId="{C56EACE6-F67A-4B98-9707-77723A11C02D}" destId="{A59914ED-3051-4D67-AA40-20CD66F60C3B}" srcOrd="0" destOrd="0" presId="urn:microsoft.com/office/officeart/2008/layout/AlternatingPictureBlocks"/>
    <dgm:cxn modelId="{7FE0CC90-62ED-41EC-A4DA-62205A2166C7}" srcId="{C56EACE6-F67A-4B98-9707-77723A11C02D}" destId="{62AFCAE8-BBCF-45DA-BA73-2C07C829DB43}" srcOrd="2" destOrd="0" parTransId="{C16BAC70-7503-450A-9147-E4519C8FEC0F}" sibTransId="{24E2A060-6CCA-4C4F-BA04-AB94F1711BF0}"/>
    <dgm:cxn modelId="{47481E87-1F2F-4047-97F7-26F65188D9E1}" srcId="{C56EACE6-F67A-4B98-9707-77723A11C02D}" destId="{46E99754-D096-4194-9208-9652D71DC227}" srcOrd="1" destOrd="0" parTransId="{BD37B57D-3A39-4606-A86B-A3C72D694ABB}" sibTransId="{714B85C4-2997-4455-8A12-F7A987829DE1}"/>
    <dgm:cxn modelId="{F06A787F-EC32-431C-8184-80624D6CB018}" type="presOf" srcId="{1B228B72-BC2D-475D-A704-29960C7AEEF9}" destId="{004A4E8B-3064-461C-9C0D-17494FC2B545}" srcOrd="0" destOrd="0" presId="urn:microsoft.com/office/officeart/2008/layout/AlternatingPictureBlocks"/>
    <dgm:cxn modelId="{C71B825E-D47C-4491-99C0-80E4625333F2}" type="presOf" srcId="{62AFCAE8-BBCF-45DA-BA73-2C07C829DB43}" destId="{48D95C34-DDFC-4388-A45F-9B90108640D1}" srcOrd="0" destOrd="0" presId="urn:microsoft.com/office/officeart/2008/layout/AlternatingPictureBlocks"/>
    <dgm:cxn modelId="{23A50997-2998-41F0-824C-6E7FA1364A7C}" type="presOf" srcId="{46E99754-D096-4194-9208-9652D71DC227}" destId="{9D7E403C-0383-4845-BE61-B8869FE3394A}" srcOrd="0" destOrd="0" presId="urn:microsoft.com/office/officeart/2008/layout/AlternatingPictureBlocks"/>
    <dgm:cxn modelId="{2D6DE19E-960E-452C-9334-495A36DF209B}" srcId="{C56EACE6-F67A-4B98-9707-77723A11C02D}" destId="{1B228B72-BC2D-475D-A704-29960C7AEEF9}" srcOrd="0" destOrd="0" parTransId="{E48FA56D-8372-452F-A46F-FC8BAAAA9F29}" sibTransId="{A5F611ED-A1DA-4BBB-B5F1-DBC102B41589}"/>
    <dgm:cxn modelId="{54D4BDA7-3B31-4F57-87CE-04F357569731}" type="presParOf" srcId="{A59914ED-3051-4D67-AA40-20CD66F60C3B}" destId="{A687124B-ECF0-4C3F-A9F5-F2EE939C6034}" srcOrd="0" destOrd="0" presId="urn:microsoft.com/office/officeart/2008/layout/AlternatingPictureBlocks"/>
    <dgm:cxn modelId="{32A1EF67-2783-42FF-AE55-004F6AC4269A}" type="presParOf" srcId="{A687124B-ECF0-4C3F-A9F5-F2EE939C6034}" destId="{004A4E8B-3064-461C-9C0D-17494FC2B545}" srcOrd="0" destOrd="0" presId="urn:microsoft.com/office/officeart/2008/layout/AlternatingPictureBlocks"/>
    <dgm:cxn modelId="{DA2AFC06-505C-477B-B796-D3A22F4E372E}" type="presParOf" srcId="{A687124B-ECF0-4C3F-A9F5-F2EE939C6034}" destId="{B62CDC09-ED20-48B8-9C32-5CC21473EF2C}" srcOrd="1" destOrd="0" presId="urn:microsoft.com/office/officeart/2008/layout/AlternatingPictureBlocks"/>
    <dgm:cxn modelId="{CB3ACB3E-3C5F-4181-AA4A-D8EB46C50EB2}" type="presParOf" srcId="{A59914ED-3051-4D67-AA40-20CD66F60C3B}" destId="{56BB2BAB-38AA-45E3-8388-30304BBD97CA}" srcOrd="1" destOrd="0" presId="urn:microsoft.com/office/officeart/2008/layout/AlternatingPictureBlocks"/>
    <dgm:cxn modelId="{8464CE6D-DD64-4325-8EA7-C7CC54382E7C}" type="presParOf" srcId="{A59914ED-3051-4D67-AA40-20CD66F60C3B}" destId="{D281E58A-6630-4961-930B-20A32D9309E9}" srcOrd="2" destOrd="0" presId="urn:microsoft.com/office/officeart/2008/layout/AlternatingPictureBlocks"/>
    <dgm:cxn modelId="{4DE3940D-D343-47A0-8E92-EE36AB658CBA}" type="presParOf" srcId="{D281E58A-6630-4961-930B-20A32D9309E9}" destId="{9D7E403C-0383-4845-BE61-B8869FE3394A}" srcOrd="0" destOrd="0" presId="urn:microsoft.com/office/officeart/2008/layout/AlternatingPictureBlocks"/>
    <dgm:cxn modelId="{71FC5919-1E8C-45BF-9192-5CBC2A04339E}" type="presParOf" srcId="{D281E58A-6630-4961-930B-20A32D9309E9}" destId="{886D03C1-7E70-40D6-B478-D501404DFE56}" srcOrd="1" destOrd="0" presId="urn:microsoft.com/office/officeart/2008/layout/AlternatingPictureBlocks"/>
    <dgm:cxn modelId="{6AC67A6C-3DEE-492F-9B2D-70804E030F45}" type="presParOf" srcId="{A59914ED-3051-4D67-AA40-20CD66F60C3B}" destId="{76EDD660-79AC-41D4-86AE-F3D137A97C32}" srcOrd="3" destOrd="0" presId="urn:microsoft.com/office/officeart/2008/layout/AlternatingPictureBlocks"/>
    <dgm:cxn modelId="{FFE37BF4-3773-4161-84CD-50EE3076FED8}" type="presParOf" srcId="{A59914ED-3051-4D67-AA40-20CD66F60C3B}" destId="{9C3CB986-0F87-4F26-866F-358FDB809D3E}" srcOrd="4" destOrd="0" presId="urn:microsoft.com/office/officeart/2008/layout/AlternatingPictureBlocks"/>
    <dgm:cxn modelId="{DF3C6E16-3B3D-4628-AC18-84C693E1A80A}" type="presParOf" srcId="{9C3CB986-0F87-4F26-866F-358FDB809D3E}" destId="{48D95C34-DDFC-4388-A45F-9B90108640D1}" srcOrd="0" destOrd="0" presId="urn:microsoft.com/office/officeart/2008/layout/AlternatingPictureBlocks"/>
    <dgm:cxn modelId="{01BA30A4-A74E-46C4-B767-6F196DA9B515}" type="presParOf" srcId="{9C3CB986-0F87-4F26-866F-358FDB809D3E}" destId="{C52D3248-2900-478A-B598-EBE18F8FA48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C9F93-A607-45D1-83D0-1067A02D3E9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3099B0-1858-4D29-A551-9ACEDC973825}">
      <dgm:prSet phldrT="[Text]"/>
      <dgm:spPr/>
      <dgm:t>
        <a:bodyPr/>
        <a:lstStyle/>
        <a:p>
          <a:r>
            <a:rPr lang="de-DE" dirty="0" smtClean="0"/>
            <a:t>Client-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C70EF319-24F9-491E-9DFF-3CAE36B54ABD}" type="parTrans" cxnId="{57FB21C6-5730-4AC9-BB05-B7392862DED1}">
      <dgm:prSet/>
      <dgm:spPr/>
      <dgm:t>
        <a:bodyPr/>
        <a:lstStyle/>
        <a:p>
          <a:endParaRPr lang="de-DE"/>
        </a:p>
      </dgm:t>
    </dgm:pt>
    <dgm:pt modelId="{9A56AE03-0BE9-4D93-9B3D-8BAA9A5E21F5}" type="sibTrans" cxnId="{57FB21C6-5730-4AC9-BB05-B7392862DED1}">
      <dgm:prSet/>
      <dgm:spPr/>
      <dgm:t>
        <a:bodyPr/>
        <a:lstStyle/>
        <a:p>
          <a:endParaRPr lang="de-DE"/>
        </a:p>
      </dgm:t>
    </dgm:pt>
    <dgm:pt modelId="{61493591-428C-460C-80A3-1923A0E946FE}">
      <dgm:prSet phldrT="[Text]" phldr="1"/>
      <dgm:spPr/>
      <dgm:t>
        <a:bodyPr/>
        <a:lstStyle/>
        <a:p>
          <a:endParaRPr lang="de-DE" dirty="0"/>
        </a:p>
      </dgm:t>
    </dgm:pt>
    <dgm:pt modelId="{9BF03DDE-C49E-40A2-9667-712D93190438}" type="parTrans" cxnId="{1FA7AF98-1532-4BC8-B3AB-0EE27CC5DCD5}">
      <dgm:prSet/>
      <dgm:spPr/>
      <dgm:t>
        <a:bodyPr/>
        <a:lstStyle/>
        <a:p>
          <a:endParaRPr lang="de-DE"/>
        </a:p>
      </dgm:t>
    </dgm:pt>
    <dgm:pt modelId="{7453999F-DAD4-4696-B119-D01494B90324}" type="sibTrans" cxnId="{1FA7AF98-1532-4BC8-B3AB-0EE27CC5DCD5}">
      <dgm:prSet/>
      <dgm:spPr/>
      <dgm:t>
        <a:bodyPr/>
        <a:lstStyle/>
        <a:p>
          <a:endParaRPr lang="de-DE"/>
        </a:p>
      </dgm:t>
    </dgm:pt>
    <dgm:pt modelId="{8B2E7AAA-6209-4E9E-A71A-E70E4BECD7C0}">
      <dgm:prSet phldrT="[Text]" phldr="1"/>
      <dgm:spPr/>
      <dgm:t>
        <a:bodyPr/>
        <a:lstStyle/>
        <a:p>
          <a:endParaRPr lang="de-DE" dirty="0"/>
        </a:p>
      </dgm:t>
    </dgm:pt>
    <dgm:pt modelId="{8D716686-5571-44F7-9F19-BA6AAACD8316}" type="parTrans" cxnId="{F18EF089-5323-4365-A826-617CEE51C9AA}">
      <dgm:prSet/>
      <dgm:spPr/>
      <dgm:t>
        <a:bodyPr/>
        <a:lstStyle/>
        <a:p>
          <a:endParaRPr lang="de-DE"/>
        </a:p>
      </dgm:t>
    </dgm:pt>
    <dgm:pt modelId="{12E536F9-7ACB-4536-85CD-F7A07F569E94}" type="sibTrans" cxnId="{F18EF089-5323-4365-A826-617CEE51C9AA}">
      <dgm:prSet/>
      <dgm:spPr/>
      <dgm:t>
        <a:bodyPr/>
        <a:lstStyle/>
        <a:p>
          <a:endParaRPr lang="de-DE"/>
        </a:p>
      </dgm:t>
    </dgm:pt>
    <dgm:pt modelId="{BF419F3F-605F-4EE1-9311-6D3D699BC665}">
      <dgm:prSet phldrT="[Text]" phldr="1"/>
      <dgm:spPr/>
      <dgm:t>
        <a:bodyPr/>
        <a:lstStyle/>
        <a:p>
          <a:endParaRPr lang="de-DE"/>
        </a:p>
      </dgm:t>
    </dgm:pt>
    <dgm:pt modelId="{17311551-908E-4829-8F22-18137EE9A6DC}" type="parTrans" cxnId="{3E7EBDCD-9C4D-44B9-98B8-51A217F2179F}">
      <dgm:prSet/>
      <dgm:spPr/>
      <dgm:t>
        <a:bodyPr/>
        <a:lstStyle/>
        <a:p>
          <a:endParaRPr lang="de-DE"/>
        </a:p>
      </dgm:t>
    </dgm:pt>
    <dgm:pt modelId="{7246E9EE-EEBB-4188-BA23-4BB571A9B536}" type="sibTrans" cxnId="{3E7EBDCD-9C4D-44B9-98B8-51A217F2179F}">
      <dgm:prSet/>
      <dgm:spPr/>
      <dgm:t>
        <a:bodyPr/>
        <a:lstStyle/>
        <a:p>
          <a:endParaRPr lang="de-DE"/>
        </a:p>
      </dgm:t>
    </dgm:pt>
    <dgm:pt modelId="{C02ACAA5-DA2F-44AC-A9D1-BD600982431D}">
      <dgm:prSet phldrT="[Text]" phldr="1"/>
      <dgm:spPr/>
      <dgm:t>
        <a:bodyPr/>
        <a:lstStyle/>
        <a:p>
          <a:endParaRPr lang="de-DE" dirty="0"/>
        </a:p>
      </dgm:t>
    </dgm:pt>
    <dgm:pt modelId="{8E64424B-61FE-46AA-B9E7-728E2F96BAAD}" type="parTrans" cxnId="{E36EE1AF-9ADA-47F8-988B-4154FDBDB4DB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E64852DE-EDCF-400B-AC8E-C750AABB077C}" type="sibTrans" cxnId="{E36EE1AF-9ADA-47F8-988B-4154FDBDB4DB}">
      <dgm:prSet/>
      <dgm:spPr/>
      <dgm:t>
        <a:bodyPr/>
        <a:lstStyle/>
        <a:p>
          <a:endParaRPr lang="de-DE"/>
        </a:p>
      </dgm:t>
    </dgm:pt>
    <dgm:pt modelId="{4BFE0616-1C6D-4077-AC5C-77CA136CDDE8}">
      <dgm:prSet phldrT="[Text]" phldr="1"/>
      <dgm:spPr/>
      <dgm:t>
        <a:bodyPr/>
        <a:lstStyle/>
        <a:p>
          <a:endParaRPr lang="de-DE"/>
        </a:p>
      </dgm:t>
    </dgm:pt>
    <dgm:pt modelId="{310827E8-5AC7-4150-824F-DFA6650F83A6}" type="parTrans" cxnId="{BDFE70E0-002A-4375-AE69-BA1227F8E95C}">
      <dgm:prSet/>
      <dgm:spPr/>
      <dgm:t>
        <a:bodyPr/>
        <a:lstStyle/>
        <a:p>
          <a:endParaRPr lang="de-DE"/>
        </a:p>
      </dgm:t>
    </dgm:pt>
    <dgm:pt modelId="{A6C919CD-FAC1-4E9D-820C-8A387CB41DAE}" type="sibTrans" cxnId="{BDFE70E0-002A-4375-AE69-BA1227F8E95C}">
      <dgm:prSet/>
      <dgm:spPr/>
      <dgm:t>
        <a:bodyPr/>
        <a:lstStyle/>
        <a:p>
          <a:endParaRPr lang="de-DE"/>
        </a:p>
      </dgm:t>
    </dgm:pt>
    <dgm:pt modelId="{8E030639-A11C-46E3-AF3A-38CF08F436D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err="1" smtClean="0"/>
            <a:t>Topology</a:t>
          </a:r>
          <a:r>
            <a:rPr lang="de-DE" dirty="0" smtClean="0"/>
            <a:t>-Editor-Server</a:t>
          </a:r>
          <a:endParaRPr lang="de-DE" dirty="0"/>
        </a:p>
      </dgm:t>
    </dgm:pt>
    <dgm:pt modelId="{DBA358B8-1761-46C8-B0CE-E1FF2A0D993F}" type="parTrans" cxnId="{0C142CD6-D5AA-48BC-9C6F-BB2FF54677DE}">
      <dgm:prSet/>
      <dgm:spPr/>
      <dgm:t>
        <a:bodyPr/>
        <a:lstStyle/>
        <a:p>
          <a:endParaRPr lang="de-DE"/>
        </a:p>
      </dgm:t>
    </dgm:pt>
    <dgm:pt modelId="{2EEBE860-49C4-4F67-856C-DABF541885DA}" type="sibTrans" cxnId="{0C142CD6-D5AA-48BC-9C6F-BB2FF54677DE}">
      <dgm:prSet/>
      <dgm:spPr/>
      <dgm:t>
        <a:bodyPr/>
        <a:lstStyle/>
        <a:p>
          <a:endParaRPr lang="de-DE"/>
        </a:p>
      </dgm:t>
    </dgm:pt>
    <dgm:pt modelId="{7CCAE011-7768-42D8-8C69-6C6F64038F2C}">
      <dgm:prSet phldrT="[Text]" phldr="1"/>
      <dgm:spPr/>
      <dgm:t>
        <a:bodyPr/>
        <a:lstStyle/>
        <a:p>
          <a:endParaRPr lang="de-DE" dirty="0"/>
        </a:p>
      </dgm:t>
    </dgm:pt>
    <dgm:pt modelId="{FB76FB42-6D02-4903-B608-8176C1B810A4}" type="parTrans" cxnId="{EC64B2CC-6FF8-4871-B0E9-FE5F6B9584F5}">
      <dgm:prSet/>
      <dgm:spPr/>
      <dgm:t>
        <a:bodyPr/>
        <a:lstStyle/>
        <a:p>
          <a:endParaRPr lang="de-DE"/>
        </a:p>
      </dgm:t>
    </dgm:pt>
    <dgm:pt modelId="{9F69599F-8D1A-49D5-9102-4313E445822F}" type="sibTrans" cxnId="{EC64B2CC-6FF8-4871-B0E9-FE5F6B9584F5}">
      <dgm:prSet/>
      <dgm:spPr/>
      <dgm:t>
        <a:bodyPr/>
        <a:lstStyle/>
        <a:p>
          <a:endParaRPr lang="de-DE"/>
        </a:p>
      </dgm:t>
    </dgm:pt>
    <dgm:pt modelId="{BBB2E3ED-F524-475F-9052-92C2731370D5}">
      <dgm:prSet phldrT="[Text]"/>
      <dgm:spPr/>
      <dgm:t>
        <a:bodyPr/>
        <a:lstStyle/>
        <a:p>
          <a:r>
            <a:rPr lang="de-DE" dirty="0" smtClean="0"/>
            <a:t>Client</a:t>
          </a:r>
          <a:endParaRPr lang="de-DE" dirty="0"/>
        </a:p>
      </dgm:t>
    </dgm:pt>
    <dgm:pt modelId="{7611CC06-0892-4875-8A29-6AB4960AF06A}" type="parTrans" cxnId="{635EF470-8464-4005-B760-99C85DC1415E}">
      <dgm:prSet/>
      <dgm:spPr/>
      <dgm:t>
        <a:bodyPr/>
        <a:lstStyle/>
        <a:p>
          <a:endParaRPr lang="de-DE"/>
        </a:p>
      </dgm:t>
    </dgm:pt>
    <dgm:pt modelId="{FAC215C8-4A00-44A0-8DA8-EC6A9D43766D}" type="sibTrans" cxnId="{635EF470-8464-4005-B760-99C85DC1415E}">
      <dgm:prSet/>
      <dgm:spPr/>
      <dgm:t>
        <a:bodyPr/>
        <a:lstStyle/>
        <a:p>
          <a:endParaRPr lang="de-DE"/>
        </a:p>
      </dgm:t>
    </dgm:pt>
    <dgm:pt modelId="{2DE1E564-25EF-4A1C-800B-7999A44E592C}" type="pres">
      <dgm:prSet presAssocID="{F70C9F93-A607-45D1-83D0-1067A02D3E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974C72-8469-47A1-876F-4D599CD0809E}" type="pres">
      <dgm:prSet presAssocID="{F70C9F93-A607-45D1-83D0-1067A02D3E9A}" presName="hierFlow" presStyleCnt="0"/>
      <dgm:spPr/>
    </dgm:pt>
    <dgm:pt modelId="{A4AD5081-01B6-4144-AAC3-9C10516FA500}" type="pres">
      <dgm:prSet presAssocID="{F70C9F93-A607-45D1-83D0-1067A02D3E9A}" presName="firstBuf" presStyleCnt="0"/>
      <dgm:spPr/>
    </dgm:pt>
    <dgm:pt modelId="{EB394081-CD5F-4579-A453-32BBBD45BFD4}" type="pres">
      <dgm:prSet presAssocID="{F70C9F93-A607-45D1-83D0-1067A02D3E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D52D2C-4E45-4DA2-9A2E-22E98BC3492C}" type="pres">
      <dgm:prSet presAssocID="{BBB2E3ED-F524-475F-9052-92C2731370D5}" presName="Name14" presStyleCnt="0"/>
      <dgm:spPr/>
    </dgm:pt>
    <dgm:pt modelId="{2E0F7CA4-2150-4E2D-9EDA-C36555C18B4E}" type="pres">
      <dgm:prSet presAssocID="{BBB2E3ED-F524-475F-9052-92C2731370D5}" presName="level1Shape" presStyleLbl="node0" presStyleIdx="0" presStyleCnt="1" custAng="10800000" custFlipVert="1" custScaleX="50943" custScaleY="18207" custLinFactNeighborX="-15923" custLinFactNeighborY="-30311">
        <dgm:presLayoutVars>
          <dgm:chPref val="3"/>
        </dgm:presLayoutVars>
      </dgm:prSet>
      <dgm:spPr/>
    </dgm:pt>
    <dgm:pt modelId="{B585BC9B-22C4-47D3-B0F6-74A66C38ED2A}" type="pres">
      <dgm:prSet presAssocID="{BBB2E3ED-F524-475F-9052-92C2731370D5}" presName="hierChild2" presStyleCnt="0"/>
      <dgm:spPr/>
    </dgm:pt>
    <dgm:pt modelId="{4981F99D-6B66-42E6-98BC-909B7367AE15}" type="pres">
      <dgm:prSet presAssocID="{F70C9F93-A607-45D1-83D0-1067A02D3E9A}" presName="bgShapesFlow" presStyleCnt="0"/>
      <dgm:spPr/>
    </dgm:pt>
    <dgm:pt modelId="{D8B94DB6-C8C7-4720-B4EA-E651FD517BF8}" type="pres">
      <dgm:prSet presAssocID="{833099B0-1858-4D29-A551-9ACEDC973825}" presName="rectComp" presStyleCnt="0"/>
      <dgm:spPr/>
    </dgm:pt>
    <dgm:pt modelId="{534DF2F9-71DD-4B9E-9B56-81022A551832}" type="pres">
      <dgm:prSet presAssocID="{833099B0-1858-4D29-A551-9ACEDC973825}" presName="bgRect" presStyleLbl="bgShp" presStyleIdx="0" presStyleCnt="5"/>
      <dgm:spPr/>
      <dgm:t>
        <a:bodyPr/>
        <a:lstStyle/>
        <a:p>
          <a:endParaRPr lang="de-DE"/>
        </a:p>
      </dgm:t>
    </dgm:pt>
    <dgm:pt modelId="{92C1001B-0E60-427C-8957-C42E263B2082}" type="pres">
      <dgm:prSet presAssocID="{833099B0-1858-4D29-A551-9ACEDC973825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E6CD30-4FA1-405E-9198-07521C98DA27}" type="pres">
      <dgm:prSet presAssocID="{833099B0-1858-4D29-A551-9ACEDC973825}" presName="spComp" presStyleCnt="0"/>
      <dgm:spPr/>
    </dgm:pt>
    <dgm:pt modelId="{775A3B70-247D-4E8B-B734-52B3193CB168}" type="pres">
      <dgm:prSet presAssocID="{833099B0-1858-4D29-A551-9ACEDC973825}" presName="vSp" presStyleCnt="0"/>
      <dgm:spPr/>
    </dgm:pt>
    <dgm:pt modelId="{9F492E73-F1B7-45A0-A44E-360358A6C099}" type="pres">
      <dgm:prSet presAssocID="{8B2E7AAA-6209-4E9E-A71A-E70E4BECD7C0}" presName="rectComp" presStyleCnt="0"/>
      <dgm:spPr/>
    </dgm:pt>
    <dgm:pt modelId="{65D5A872-4ED2-4F6F-A2FA-BEA26F326F9A}" type="pres">
      <dgm:prSet presAssocID="{8B2E7AAA-6209-4E9E-A71A-E70E4BECD7C0}" presName="bgRect" presStyleLbl="bgShp" presStyleIdx="1" presStyleCnt="5"/>
      <dgm:spPr/>
    </dgm:pt>
    <dgm:pt modelId="{E08F74DD-992F-452A-8D15-39FBD477E6DE}" type="pres">
      <dgm:prSet presAssocID="{8B2E7AAA-6209-4E9E-A71A-E70E4BECD7C0}" presName="bgRectTx" presStyleLbl="bgShp" presStyleIdx="1" presStyleCnt="5">
        <dgm:presLayoutVars>
          <dgm:bulletEnabled val="1"/>
        </dgm:presLayoutVars>
      </dgm:prSet>
      <dgm:spPr/>
    </dgm:pt>
    <dgm:pt modelId="{2D07257B-3E09-49FA-A657-C2A37B0A8799}" type="pres">
      <dgm:prSet presAssocID="{8B2E7AAA-6209-4E9E-A71A-E70E4BECD7C0}" presName="spComp" presStyleCnt="0"/>
      <dgm:spPr/>
    </dgm:pt>
    <dgm:pt modelId="{DE4AC323-3995-4825-A62D-09A0906CF739}" type="pres">
      <dgm:prSet presAssocID="{8B2E7AAA-6209-4E9E-A71A-E70E4BECD7C0}" presName="vSp" presStyleCnt="0"/>
      <dgm:spPr/>
    </dgm:pt>
    <dgm:pt modelId="{E988C312-C857-4EEA-B1F6-8EDA249CF3E8}" type="pres">
      <dgm:prSet presAssocID="{4BFE0616-1C6D-4077-AC5C-77CA136CDDE8}" presName="rectComp" presStyleCnt="0"/>
      <dgm:spPr/>
    </dgm:pt>
    <dgm:pt modelId="{686C295D-E8AF-4398-A1AD-B4FDCEF76E92}" type="pres">
      <dgm:prSet presAssocID="{4BFE0616-1C6D-4077-AC5C-77CA136CDDE8}" presName="bgRect" presStyleLbl="bgShp" presStyleIdx="2" presStyleCnt="5"/>
      <dgm:spPr/>
    </dgm:pt>
    <dgm:pt modelId="{C76BDE3C-4432-4378-9C32-A17A40296C4C}" type="pres">
      <dgm:prSet presAssocID="{4BFE0616-1C6D-4077-AC5C-77CA136CDDE8}" presName="bgRectTx" presStyleLbl="bgShp" presStyleIdx="2" presStyleCnt="5">
        <dgm:presLayoutVars>
          <dgm:bulletEnabled val="1"/>
        </dgm:presLayoutVars>
      </dgm:prSet>
      <dgm:spPr/>
    </dgm:pt>
    <dgm:pt modelId="{1C9E0013-4B85-4299-AB73-D89FA58CF0ED}" type="pres">
      <dgm:prSet presAssocID="{4BFE0616-1C6D-4077-AC5C-77CA136CDDE8}" presName="spComp" presStyleCnt="0"/>
      <dgm:spPr/>
    </dgm:pt>
    <dgm:pt modelId="{E6AF8013-194E-4179-B39C-D57D709424B7}" type="pres">
      <dgm:prSet presAssocID="{4BFE0616-1C6D-4077-AC5C-77CA136CDDE8}" presName="vSp" presStyleCnt="0"/>
      <dgm:spPr/>
    </dgm:pt>
    <dgm:pt modelId="{60BD3976-27DF-4E2B-B36B-5977CF6F4880}" type="pres">
      <dgm:prSet presAssocID="{8E030639-A11C-46E3-AF3A-38CF08F436DE}" presName="rectComp" presStyleCnt="0"/>
      <dgm:spPr/>
    </dgm:pt>
    <dgm:pt modelId="{98798FA3-DE29-4689-9B94-42A4803CC2FD}" type="pres">
      <dgm:prSet presAssocID="{8E030639-A11C-46E3-AF3A-38CF08F436DE}" presName="bgRect" presStyleLbl="bgShp" presStyleIdx="3" presStyleCnt="5"/>
      <dgm:spPr/>
      <dgm:t>
        <a:bodyPr/>
        <a:lstStyle/>
        <a:p>
          <a:endParaRPr lang="de-DE"/>
        </a:p>
      </dgm:t>
    </dgm:pt>
    <dgm:pt modelId="{E6D14D76-95F4-4D6F-A358-CED8ADEE19CA}" type="pres">
      <dgm:prSet presAssocID="{8E030639-A11C-46E3-AF3A-38CF08F436DE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F64B62-5849-4579-B790-AFBA33A8C208}" type="pres">
      <dgm:prSet presAssocID="{8E030639-A11C-46E3-AF3A-38CF08F436DE}" presName="spComp" presStyleCnt="0"/>
      <dgm:spPr/>
    </dgm:pt>
    <dgm:pt modelId="{537FAD7C-53AA-466A-8DA0-4E697AC09B23}" type="pres">
      <dgm:prSet presAssocID="{8E030639-A11C-46E3-AF3A-38CF08F436DE}" presName="vSp" presStyleCnt="0"/>
      <dgm:spPr/>
    </dgm:pt>
    <dgm:pt modelId="{ECE9816A-2A73-47B2-9E5F-D739734B7BA2}" type="pres">
      <dgm:prSet presAssocID="{7CCAE011-7768-42D8-8C69-6C6F64038F2C}" presName="rectComp" presStyleCnt="0"/>
      <dgm:spPr/>
    </dgm:pt>
    <dgm:pt modelId="{B9D6060F-61A6-42BB-AD74-53083DF3A134}" type="pres">
      <dgm:prSet presAssocID="{7CCAE011-7768-42D8-8C69-6C6F64038F2C}" presName="bgRect" presStyleLbl="bgShp" presStyleIdx="4" presStyleCnt="5"/>
      <dgm:spPr/>
    </dgm:pt>
    <dgm:pt modelId="{6BC7F901-FC96-4404-893E-328CCAD99F44}" type="pres">
      <dgm:prSet presAssocID="{7CCAE011-7768-42D8-8C69-6C6F64038F2C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FA7AF98-1532-4BC8-B3AB-0EE27CC5DCD5}" srcId="{833099B0-1858-4D29-A551-9ACEDC973825}" destId="{61493591-428C-460C-80A3-1923A0E946FE}" srcOrd="0" destOrd="0" parTransId="{9BF03DDE-C49E-40A2-9667-712D93190438}" sibTransId="{7453999F-DAD4-4696-B119-D01494B90324}"/>
    <dgm:cxn modelId="{F3B2A7DC-9DD0-4F80-AB45-0FF579A9E378}" type="presOf" srcId="{F70C9F93-A607-45D1-83D0-1067A02D3E9A}" destId="{2DE1E564-25EF-4A1C-800B-7999A44E592C}" srcOrd="0" destOrd="0" presId="urn:microsoft.com/office/officeart/2005/8/layout/hierarchy6"/>
    <dgm:cxn modelId="{6738F52D-305B-43E3-91BB-FBA56A425C93}" type="presOf" srcId="{BF419F3F-605F-4EE1-9311-6D3D699BC665}" destId="{65D5A872-4ED2-4F6F-A2FA-BEA26F326F9A}" srcOrd="0" destOrd="1" presId="urn:microsoft.com/office/officeart/2005/8/layout/hierarchy6"/>
    <dgm:cxn modelId="{9CA4465E-75A7-4B6E-A27B-0DBA059E4D1B}" type="presOf" srcId="{61493591-428C-460C-80A3-1923A0E946FE}" destId="{534DF2F9-71DD-4B9E-9B56-81022A551832}" srcOrd="0" destOrd="1" presId="urn:microsoft.com/office/officeart/2005/8/layout/hierarchy6"/>
    <dgm:cxn modelId="{BDFE70E0-002A-4375-AE69-BA1227F8E95C}" srcId="{F70C9F93-A607-45D1-83D0-1067A02D3E9A}" destId="{4BFE0616-1C6D-4077-AC5C-77CA136CDDE8}" srcOrd="3" destOrd="0" parTransId="{310827E8-5AC7-4150-824F-DFA6650F83A6}" sibTransId="{A6C919CD-FAC1-4E9D-820C-8A387CB41DAE}"/>
    <dgm:cxn modelId="{635EF470-8464-4005-B760-99C85DC1415E}" srcId="{F70C9F93-A607-45D1-83D0-1067A02D3E9A}" destId="{BBB2E3ED-F524-475F-9052-92C2731370D5}" srcOrd="0" destOrd="0" parTransId="{7611CC06-0892-4875-8A29-6AB4960AF06A}" sibTransId="{FAC215C8-4A00-44A0-8DA8-EC6A9D43766D}"/>
    <dgm:cxn modelId="{D5EB77BA-3ADE-422D-9856-3ED3A5EBE1A8}" type="presOf" srcId="{4BFE0616-1C6D-4077-AC5C-77CA136CDDE8}" destId="{686C295D-E8AF-4398-A1AD-B4FDCEF76E92}" srcOrd="0" destOrd="0" presId="urn:microsoft.com/office/officeart/2005/8/layout/hierarchy6"/>
    <dgm:cxn modelId="{E27CD95E-7AC9-470A-A439-74521E7DC986}" type="presOf" srcId="{8B2E7AAA-6209-4E9E-A71A-E70E4BECD7C0}" destId="{65D5A872-4ED2-4F6F-A2FA-BEA26F326F9A}" srcOrd="0" destOrd="0" presId="urn:microsoft.com/office/officeart/2005/8/layout/hierarchy6"/>
    <dgm:cxn modelId="{DD9DC76E-B6F4-4886-8907-C336B1B8B1BA}" type="presOf" srcId="{BBB2E3ED-F524-475F-9052-92C2731370D5}" destId="{2E0F7CA4-2150-4E2D-9EDA-C36555C18B4E}" srcOrd="0" destOrd="0" presId="urn:microsoft.com/office/officeart/2005/8/layout/hierarchy6"/>
    <dgm:cxn modelId="{77320791-A0DE-416E-9463-8E240248A604}" type="presOf" srcId="{C02ACAA5-DA2F-44AC-A9D1-BD600982431D}" destId="{E08F74DD-992F-452A-8D15-39FBD477E6DE}" srcOrd="1" destOrd="2" presId="urn:microsoft.com/office/officeart/2005/8/layout/hierarchy6"/>
    <dgm:cxn modelId="{13BA7586-B832-4D0E-B9FA-7C906278DDF4}" type="presOf" srcId="{833099B0-1858-4D29-A551-9ACEDC973825}" destId="{534DF2F9-71DD-4B9E-9B56-81022A551832}" srcOrd="0" destOrd="0" presId="urn:microsoft.com/office/officeart/2005/8/layout/hierarchy6"/>
    <dgm:cxn modelId="{D5BB9D8D-65EC-4495-87F2-9833CC6E15B1}" type="presOf" srcId="{8E030639-A11C-46E3-AF3A-38CF08F436DE}" destId="{98798FA3-DE29-4689-9B94-42A4803CC2FD}" srcOrd="0" destOrd="0" presId="urn:microsoft.com/office/officeart/2005/8/layout/hierarchy6"/>
    <dgm:cxn modelId="{EC64B2CC-6FF8-4871-B0E9-FE5F6B9584F5}" srcId="{F70C9F93-A607-45D1-83D0-1067A02D3E9A}" destId="{7CCAE011-7768-42D8-8C69-6C6F64038F2C}" srcOrd="5" destOrd="0" parTransId="{FB76FB42-6D02-4903-B608-8176C1B810A4}" sibTransId="{9F69599F-8D1A-49D5-9102-4313E445822F}"/>
    <dgm:cxn modelId="{8C0B1313-4E64-48BB-9668-A4EDEF05BE8F}" type="presOf" srcId="{8E030639-A11C-46E3-AF3A-38CF08F436DE}" destId="{E6D14D76-95F4-4D6F-A358-CED8ADEE19CA}" srcOrd="1" destOrd="0" presId="urn:microsoft.com/office/officeart/2005/8/layout/hierarchy6"/>
    <dgm:cxn modelId="{57FB21C6-5730-4AC9-BB05-B7392862DED1}" srcId="{F70C9F93-A607-45D1-83D0-1067A02D3E9A}" destId="{833099B0-1858-4D29-A551-9ACEDC973825}" srcOrd="1" destOrd="0" parTransId="{C70EF319-24F9-491E-9DFF-3CAE36B54ABD}" sibTransId="{9A56AE03-0BE9-4D93-9B3D-8BAA9A5E21F5}"/>
    <dgm:cxn modelId="{5B9B6C99-919E-4738-AA54-71048BD381FD}" type="presOf" srcId="{8B2E7AAA-6209-4E9E-A71A-E70E4BECD7C0}" destId="{E08F74DD-992F-452A-8D15-39FBD477E6DE}" srcOrd="1" destOrd="0" presId="urn:microsoft.com/office/officeart/2005/8/layout/hierarchy6"/>
    <dgm:cxn modelId="{F18EF089-5323-4365-A826-617CEE51C9AA}" srcId="{F70C9F93-A607-45D1-83D0-1067A02D3E9A}" destId="{8B2E7AAA-6209-4E9E-A71A-E70E4BECD7C0}" srcOrd="2" destOrd="0" parTransId="{8D716686-5571-44F7-9F19-BA6AAACD8316}" sibTransId="{12E536F9-7ACB-4536-85CD-F7A07F569E94}"/>
    <dgm:cxn modelId="{7F192625-85F3-434D-B77C-DD7CFC5E52F7}" type="presOf" srcId="{7CCAE011-7768-42D8-8C69-6C6F64038F2C}" destId="{B9D6060F-61A6-42BB-AD74-53083DF3A134}" srcOrd="0" destOrd="0" presId="urn:microsoft.com/office/officeart/2005/8/layout/hierarchy6"/>
    <dgm:cxn modelId="{F6900180-4027-4C2D-B2CD-DC61945769F5}" type="presOf" srcId="{7CCAE011-7768-42D8-8C69-6C6F64038F2C}" destId="{6BC7F901-FC96-4404-893E-328CCAD99F44}" srcOrd="1" destOrd="0" presId="urn:microsoft.com/office/officeart/2005/8/layout/hierarchy6"/>
    <dgm:cxn modelId="{E36EE1AF-9ADA-47F8-988B-4154FDBDB4DB}" srcId="{BF419F3F-605F-4EE1-9311-6D3D699BC665}" destId="{C02ACAA5-DA2F-44AC-A9D1-BD600982431D}" srcOrd="0" destOrd="0" parTransId="{8E64424B-61FE-46AA-B9E7-728E2F96BAAD}" sibTransId="{E64852DE-EDCF-400B-AC8E-C750AABB077C}"/>
    <dgm:cxn modelId="{C9FFAB0A-C892-46EB-A54B-CD4593D6990B}" type="presOf" srcId="{4BFE0616-1C6D-4077-AC5C-77CA136CDDE8}" destId="{C76BDE3C-4432-4378-9C32-A17A40296C4C}" srcOrd="1" destOrd="0" presId="urn:microsoft.com/office/officeart/2005/8/layout/hierarchy6"/>
    <dgm:cxn modelId="{3E7EBDCD-9C4D-44B9-98B8-51A217F2179F}" srcId="{8B2E7AAA-6209-4E9E-A71A-E70E4BECD7C0}" destId="{BF419F3F-605F-4EE1-9311-6D3D699BC665}" srcOrd="0" destOrd="0" parTransId="{17311551-908E-4829-8F22-18137EE9A6DC}" sibTransId="{7246E9EE-EEBB-4188-BA23-4BB571A9B536}"/>
    <dgm:cxn modelId="{B0049646-C90B-421C-821C-88A61AB686BB}" type="presOf" srcId="{833099B0-1858-4D29-A551-9ACEDC973825}" destId="{92C1001B-0E60-427C-8957-C42E263B2082}" srcOrd="1" destOrd="0" presId="urn:microsoft.com/office/officeart/2005/8/layout/hierarchy6"/>
    <dgm:cxn modelId="{65983E0E-B647-449F-A52B-C908BE2A4C12}" type="presOf" srcId="{C02ACAA5-DA2F-44AC-A9D1-BD600982431D}" destId="{65D5A872-4ED2-4F6F-A2FA-BEA26F326F9A}" srcOrd="0" destOrd="2" presId="urn:microsoft.com/office/officeart/2005/8/layout/hierarchy6"/>
    <dgm:cxn modelId="{28223F14-8FE5-4B9D-8350-C2873AC308BB}" type="presOf" srcId="{61493591-428C-460C-80A3-1923A0E946FE}" destId="{92C1001B-0E60-427C-8957-C42E263B2082}" srcOrd="1" destOrd="1" presId="urn:microsoft.com/office/officeart/2005/8/layout/hierarchy6"/>
    <dgm:cxn modelId="{0C142CD6-D5AA-48BC-9C6F-BB2FF54677DE}" srcId="{F70C9F93-A607-45D1-83D0-1067A02D3E9A}" destId="{8E030639-A11C-46E3-AF3A-38CF08F436DE}" srcOrd="4" destOrd="0" parTransId="{DBA358B8-1761-46C8-B0CE-E1FF2A0D993F}" sibTransId="{2EEBE860-49C4-4F67-856C-DABF541885DA}"/>
    <dgm:cxn modelId="{00704533-97E1-49FB-9894-C722AF5370CF}" type="presOf" srcId="{BF419F3F-605F-4EE1-9311-6D3D699BC665}" destId="{E08F74DD-992F-452A-8D15-39FBD477E6DE}" srcOrd="1" destOrd="1" presId="urn:microsoft.com/office/officeart/2005/8/layout/hierarchy6"/>
    <dgm:cxn modelId="{36EE5094-F015-43C2-A9B4-590D22712F2C}" type="presParOf" srcId="{2DE1E564-25EF-4A1C-800B-7999A44E592C}" destId="{9D974C72-8469-47A1-876F-4D599CD0809E}" srcOrd="0" destOrd="0" presId="urn:microsoft.com/office/officeart/2005/8/layout/hierarchy6"/>
    <dgm:cxn modelId="{45E00DAE-0AFC-400E-91AD-27949D122F19}" type="presParOf" srcId="{9D974C72-8469-47A1-876F-4D599CD0809E}" destId="{A4AD5081-01B6-4144-AAC3-9C10516FA500}" srcOrd="0" destOrd="0" presId="urn:microsoft.com/office/officeart/2005/8/layout/hierarchy6"/>
    <dgm:cxn modelId="{70F77098-66FA-4AAB-B42D-B62205C07407}" type="presParOf" srcId="{9D974C72-8469-47A1-876F-4D599CD0809E}" destId="{EB394081-CD5F-4579-A453-32BBBD45BFD4}" srcOrd="1" destOrd="0" presId="urn:microsoft.com/office/officeart/2005/8/layout/hierarchy6"/>
    <dgm:cxn modelId="{68179B99-ACBE-4EA3-98F7-B5B6B90AB822}" type="presParOf" srcId="{EB394081-CD5F-4579-A453-32BBBD45BFD4}" destId="{4AD52D2C-4E45-4DA2-9A2E-22E98BC3492C}" srcOrd="0" destOrd="0" presId="urn:microsoft.com/office/officeart/2005/8/layout/hierarchy6"/>
    <dgm:cxn modelId="{BA0EC1C9-4D7C-499A-B2DC-0C41ADA95C96}" type="presParOf" srcId="{4AD52D2C-4E45-4DA2-9A2E-22E98BC3492C}" destId="{2E0F7CA4-2150-4E2D-9EDA-C36555C18B4E}" srcOrd="0" destOrd="0" presId="urn:microsoft.com/office/officeart/2005/8/layout/hierarchy6"/>
    <dgm:cxn modelId="{7F11B216-55DC-43E4-9A72-BB8A15F134EA}" type="presParOf" srcId="{4AD52D2C-4E45-4DA2-9A2E-22E98BC3492C}" destId="{B585BC9B-22C4-47D3-B0F6-74A66C38ED2A}" srcOrd="1" destOrd="0" presId="urn:microsoft.com/office/officeart/2005/8/layout/hierarchy6"/>
    <dgm:cxn modelId="{513FB730-0539-44F4-BC6D-16F3B0C7D3E7}" type="presParOf" srcId="{2DE1E564-25EF-4A1C-800B-7999A44E592C}" destId="{4981F99D-6B66-42E6-98BC-909B7367AE15}" srcOrd="1" destOrd="0" presId="urn:microsoft.com/office/officeart/2005/8/layout/hierarchy6"/>
    <dgm:cxn modelId="{22BA6D6F-17A0-47A3-A69F-06B4D3201083}" type="presParOf" srcId="{4981F99D-6B66-42E6-98BC-909B7367AE15}" destId="{D8B94DB6-C8C7-4720-B4EA-E651FD517BF8}" srcOrd="0" destOrd="0" presId="urn:microsoft.com/office/officeart/2005/8/layout/hierarchy6"/>
    <dgm:cxn modelId="{E6162976-1563-421B-B82A-8D234E5B266B}" type="presParOf" srcId="{D8B94DB6-C8C7-4720-B4EA-E651FD517BF8}" destId="{534DF2F9-71DD-4B9E-9B56-81022A551832}" srcOrd="0" destOrd="0" presId="urn:microsoft.com/office/officeart/2005/8/layout/hierarchy6"/>
    <dgm:cxn modelId="{430CE2F1-AC8E-461F-9B07-9727B5F5E04D}" type="presParOf" srcId="{D8B94DB6-C8C7-4720-B4EA-E651FD517BF8}" destId="{92C1001B-0E60-427C-8957-C42E263B2082}" srcOrd="1" destOrd="0" presId="urn:microsoft.com/office/officeart/2005/8/layout/hierarchy6"/>
    <dgm:cxn modelId="{B8720A84-1853-4A80-B877-D866D38E7F01}" type="presParOf" srcId="{4981F99D-6B66-42E6-98BC-909B7367AE15}" destId="{B6E6CD30-4FA1-405E-9198-07521C98DA27}" srcOrd="1" destOrd="0" presId="urn:microsoft.com/office/officeart/2005/8/layout/hierarchy6"/>
    <dgm:cxn modelId="{789BFD4B-A09A-4613-ABE3-ADE5560CD847}" type="presParOf" srcId="{B6E6CD30-4FA1-405E-9198-07521C98DA27}" destId="{775A3B70-247D-4E8B-B734-52B3193CB168}" srcOrd="0" destOrd="0" presId="urn:microsoft.com/office/officeart/2005/8/layout/hierarchy6"/>
    <dgm:cxn modelId="{D268E7A9-D44B-43C1-B8F3-04A890EC7D46}" type="presParOf" srcId="{4981F99D-6B66-42E6-98BC-909B7367AE15}" destId="{9F492E73-F1B7-45A0-A44E-360358A6C099}" srcOrd="2" destOrd="0" presId="urn:microsoft.com/office/officeart/2005/8/layout/hierarchy6"/>
    <dgm:cxn modelId="{C4B179CE-B545-4452-8927-AF93B5317BC7}" type="presParOf" srcId="{9F492E73-F1B7-45A0-A44E-360358A6C099}" destId="{65D5A872-4ED2-4F6F-A2FA-BEA26F326F9A}" srcOrd="0" destOrd="0" presId="urn:microsoft.com/office/officeart/2005/8/layout/hierarchy6"/>
    <dgm:cxn modelId="{A8869791-7077-4B53-AA5F-FFFE50DCBDCB}" type="presParOf" srcId="{9F492E73-F1B7-45A0-A44E-360358A6C099}" destId="{E08F74DD-992F-452A-8D15-39FBD477E6DE}" srcOrd="1" destOrd="0" presId="urn:microsoft.com/office/officeart/2005/8/layout/hierarchy6"/>
    <dgm:cxn modelId="{52DD2F66-958C-4FF7-A472-2D30CE504C73}" type="presParOf" srcId="{4981F99D-6B66-42E6-98BC-909B7367AE15}" destId="{2D07257B-3E09-49FA-A657-C2A37B0A8799}" srcOrd="3" destOrd="0" presId="urn:microsoft.com/office/officeart/2005/8/layout/hierarchy6"/>
    <dgm:cxn modelId="{2E093CDB-5419-4E4E-8D6F-175EC1307334}" type="presParOf" srcId="{2D07257B-3E09-49FA-A657-C2A37B0A8799}" destId="{DE4AC323-3995-4825-A62D-09A0906CF739}" srcOrd="0" destOrd="0" presId="urn:microsoft.com/office/officeart/2005/8/layout/hierarchy6"/>
    <dgm:cxn modelId="{EBB316FF-F8B3-4F3F-A35D-2C8AD86970A6}" type="presParOf" srcId="{4981F99D-6B66-42E6-98BC-909B7367AE15}" destId="{E988C312-C857-4EEA-B1F6-8EDA249CF3E8}" srcOrd="4" destOrd="0" presId="urn:microsoft.com/office/officeart/2005/8/layout/hierarchy6"/>
    <dgm:cxn modelId="{EC373AAD-7675-4DBD-82F6-045733AF33DD}" type="presParOf" srcId="{E988C312-C857-4EEA-B1F6-8EDA249CF3E8}" destId="{686C295D-E8AF-4398-A1AD-B4FDCEF76E92}" srcOrd="0" destOrd="0" presId="urn:microsoft.com/office/officeart/2005/8/layout/hierarchy6"/>
    <dgm:cxn modelId="{99A53A5A-0800-4A80-BB28-831825063D14}" type="presParOf" srcId="{E988C312-C857-4EEA-B1F6-8EDA249CF3E8}" destId="{C76BDE3C-4432-4378-9C32-A17A40296C4C}" srcOrd="1" destOrd="0" presId="urn:microsoft.com/office/officeart/2005/8/layout/hierarchy6"/>
    <dgm:cxn modelId="{B1D18262-B07D-4D78-9FE5-516B41A89E27}" type="presParOf" srcId="{4981F99D-6B66-42E6-98BC-909B7367AE15}" destId="{1C9E0013-4B85-4299-AB73-D89FA58CF0ED}" srcOrd="5" destOrd="0" presId="urn:microsoft.com/office/officeart/2005/8/layout/hierarchy6"/>
    <dgm:cxn modelId="{8870214B-55EC-40D7-B0CF-2C340C3FA019}" type="presParOf" srcId="{1C9E0013-4B85-4299-AB73-D89FA58CF0ED}" destId="{E6AF8013-194E-4179-B39C-D57D709424B7}" srcOrd="0" destOrd="0" presId="urn:microsoft.com/office/officeart/2005/8/layout/hierarchy6"/>
    <dgm:cxn modelId="{D0A3E3AA-29BB-4893-9C29-2D9B3AEC4553}" type="presParOf" srcId="{4981F99D-6B66-42E6-98BC-909B7367AE15}" destId="{60BD3976-27DF-4E2B-B36B-5977CF6F4880}" srcOrd="6" destOrd="0" presId="urn:microsoft.com/office/officeart/2005/8/layout/hierarchy6"/>
    <dgm:cxn modelId="{8E9EBCD0-77C4-4A54-B1EC-1B274A1344BB}" type="presParOf" srcId="{60BD3976-27DF-4E2B-B36B-5977CF6F4880}" destId="{98798FA3-DE29-4689-9B94-42A4803CC2FD}" srcOrd="0" destOrd="0" presId="urn:microsoft.com/office/officeart/2005/8/layout/hierarchy6"/>
    <dgm:cxn modelId="{3E83B23F-31D2-4A79-B465-2C42B4EE842B}" type="presParOf" srcId="{60BD3976-27DF-4E2B-B36B-5977CF6F4880}" destId="{E6D14D76-95F4-4D6F-A358-CED8ADEE19CA}" srcOrd="1" destOrd="0" presId="urn:microsoft.com/office/officeart/2005/8/layout/hierarchy6"/>
    <dgm:cxn modelId="{1BCABF9B-D2D1-4796-803A-873A3A9A3ED4}" type="presParOf" srcId="{4981F99D-6B66-42E6-98BC-909B7367AE15}" destId="{7AF64B62-5849-4579-B790-AFBA33A8C208}" srcOrd="7" destOrd="0" presId="urn:microsoft.com/office/officeart/2005/8/layout/hierarchy6"/>
    <dgm:cxn modelId="{B7785285-62C6-407D-9BAD-091A4693BC54}" type="presParOf" srcId="{7AF64B62-5849-4579-B790-AFBA33A8C208}" destId="{537FAD7C-53AA-466A-8DA0-4E697AC09B23}" srcOrd="0" destOrd="0" presId="urn:microsoft.com/office/officeart/2005/8/layout/hierarchy6"/>
    <dgm:cxn modelId="{E20D61B1-2125-4A0A-87EE-A66BA0541253}" type="presParOf" srcId="{4981F99D-6B66-42E6-98BC-909B7367AE15}" destId="{ECE9816A-2A73-47B2-9E5F-D739734B7BA2}" srcOrd="8" destOrd="0" presId="urn:microsoft.com/office/officeart/2005/8/layout/hierarchy6"/>
    <dgm:cxn modelId="{285B5A9A-BFD6-4364-94E1-4EBE46A3A9C0}" type="presParOf" srcId="{ECE9816A-2A73-47B2-9E5F-D739734B7BA2}" destId="{B9D6060F-61A6-42BB-AD74-53083DF3A134}" srcOrd="0" destOrd="0" presId="urn:microsoft.com/office/officeart/2005/8/layout/hierarchy6"/>
    <dgm:cxn modelId="{A3ED6197-E2E0-41E5-B8E8-8F9C676B7C78}" type="presParOf" srcId="{ECE9816A-2A73-47B2-9E5F-D739734B7BA2}" destId="{6BC7F901-FC96-4404-893E-328CCAD99F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091620" y="2520950"/>
          <a:ext cx="1625600" cy="162560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AppModule</a:t>
          </a:r>
        </a:p>
      </dsp:txBody>
      <dsp:txXfrm>
        <a:off x="3170975" y="2600305"/>
        <a:ext cx="1466890" cy="1466890"/>
      </dsp:txXfrm>
    </dsp:sp>
    <dsp:sp modelId="{29A9ABC8-8B7E-4AF2-B179-379C32D9962E}">
      <dsp:nvSpPr>
        <dsp:cNvPr id="0" name=""/>
        <dsp:cNvSpPr/>
      </dsp:nvSpPr>
      <dsp:spPr>
        <a:xfrm rot="16200000">
          <a:off x="3404609" y="2021139"/>
          <a:ext cx="9996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62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793321" y="432175"/>
          <a:ext cx="2222196" cy="108915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LayoutModule</a:t>
          </a:r>
        </a:p>
      </dsp:txBody>
      <dsp:txXfrm>
        <a:off x="2846489" y="485343"/>
        <a:ext cx="2115860" cy="982816"/>
      </dsp:txXfrm>
    </dsp:sp>
    <dsp:sp modelId="{23FD41E1-F2C3-4873-8068-45FA95BC5F66}">
      <dsp:nvSpPr>
        <dsp:cNvPr id="0" name=""/>
        <dsp:cNvSpPr/>
      </dsp:nvSpPr>
      <dsp:spPr>
        <a:xfrm rot="948456">
          <a:off x="4700246" y="3686125"/>
          <a:ext cx="8976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762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580897" y="3580807"/>
          <a:ext cx="2239361" cy="108915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634065" y="3633975"/>
        <a:ext cx="2133025" cy="982816"/>
      </dsp:txXfrm>
    </dsp:sp>
    <dsp:sp modelId="{41C0591F-4423-4696-A541-7927A488956C}">
      <dsp:nvSpPr>
        <dsp:cNvPr id="0" name=""/>
        <dsp:cNvSpPr/>
      </dsp:nvSpPr>
      <dsp:spPr>
        <a:xfrm rot="9728208">
          <a:off x="2171302" y="3740339"/>
          <a:ext cx="9430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3049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92991" y="3598394"/>
          <a:ext cx="1601042" cy="108915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CoreModule</a:t>
          </a:r>
        </a:p>
      </dsp:txBody>
      <dsp:txXfrm>
        <a:off x="646159" y="3651562"/>
        <a:ext cx="149470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A4E8B-3064-461C-9C0D-17494FC2B545}">
      <dsp:nvSpPr>
        <dsp:cNvPr id="0" name=""/>
        <dsp:cNvSpPr/>
      </dsp:nvSpPr>
      <dsp:spPr>
        <a:xfrm>
          <a:off x="453386" y="1317"/>
          <a:ext cx="7221227" cy="844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/>
            <a:t>Topology</a:t>
          </a:r>
          <a:r>
            <a:rPr lang="de-DE" sz="3900" kern="1200" dirty="0" smtClean="0"/>
            <a:t>-Editor-Client</a:t>
          </a:r>
          <a:endParaRPr lang="de-DE" sz="3900" kern="1200" dirty="0"/>
        </a:p>
      </dsp:txBody>
      <dsp:txXfrm>
        <a:off x="453386" y="1317"/>
        <a:ext cx="7221227" cy="844464"/>
      </dsp:txXfrm>
    </dsp:sp>
    <dsp:sp modelId="{B62CDC09-ED20-48B8-9C32-5CC21473EF2C}">
      <dsp:nvSpPr>
        <dsp:cNvPr id="0" name=""/>
        <dsp:cNvSpPr/>
      </dsp:nvSpPr>
      <dsp:spPr>
        <a:xfrm flipH="1" flipV="1">
          <a:off x="459819" y="360983"/>
          <a:ext cx="79216" cy="12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E403C-0383-4845-BE61-B8869FE3394A}">
      <dsp:nvSpPr>
        <dsp:cNvPr id="0" name=""/>
        <dsp:cNvSpPr/>
      </dsp:nvSpPr>
      <dsp:spPr>
        <a:xfrm>
          <a:off x="603249" y="1191857"/>
          <a:ext cx="4637405" cy="178199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900" kern="1200" dirty="0"/>
        </a:p>
      </dsp:txBody>
      <dsp:txXfrm>
        <a:off x="603249" y="1191857"/>
        <a:ext cx="4637405" cy="1781992"/>
      </dsp:txXfrm>
    </dsp:sp>
    <dsp:sp modelId="{886D03C1-7E70-40D6-B478-D501404DFE56}">
      <dsp:nvSpPr>
        <dsp:cNvPr id="0" name=""/>
        <dsp:cNvSpPr/>
      </dsp:nvSpPr>
      <dsp:spPr>
        <a:xfrm>
          <a:off x="5448300" y="1217204"/>
          <a:ext cx="2076450" cy="1731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95C34-DDFC-4388-A45F-9B90108640D1}">
      <dsp:nvSpPr>
        <dsp:cNvPr id="0" name=""/>
        <dsp:cNvSpPr/>
      </dsp:nvSpPr>
      <dsp:spPr>
        <a:xfrm>
          <a:off x="2887344" y="3319925"/>
          <a:ext cx="4637405" cy="209742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900" kern="1200" dirty="0"/>
        </a:p>
      </dsp:txBody>
      <dsp:txXfrm>
        <a:off x="2887344" y="3319925"/>
        <a:ext cx="4637405" cy="2097424"/>
      </dsp:txXfrm>
    </dsp:sp>
    <dsp:sp modelId="{C52D3248-2900-478A-B598-EBE18F8FA48D}">
      <dsp:nvSpPr>
        <dsp:cNvPr id="0" name=""/>
        <dsp:cNvSpPr/>
      </dsp:nvSpPr>
      <dsp:spPr>
        <a:xfrm>
          <a:off x="603249" y="3319925"/>
          <a:ext cx="2076450" cy="209742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060F-61A6-42BB-AD74-53083DF3A134}">
      <dsp:nvSpPr>
        <dsp:cNvPr id="0" name=""/>
        <dsp:cNvSpPr/>
      </dsp:nvSpPr>
      <dsp:spPr>
        <a:xfrm>
          <a:off x="1241777" y="3561464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/>
        </a:p>
      </dsp:txBody>
      <dsp:txXfrm>
        <a:off x="1241777" y="3561464"/>
        <a:ext cx="1693333" cy="520901"/>
      </dsp:txXfrm>
    </dsp:sp>
    <dsp:sp modelId="{98798FA3-DE29-4689-9B94-42A4803CC2FD}">
      <dsp:nvSpPr>
        <dsp:cNvPr id="0" name=""/>
        <dsp:cNvSpPr/>
      </dsp:nvSpPr>
      <dsp:spPr>
        <a:xfrm>
          <a:off x="1241777" y="3005173"/>
          <a:ext cx="5644444" cy="52090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Topology</a:t>
          </a:r>
          <a:r>
            <a:rPr lang="de-DE" sz="1100" kern="1200" dirty="0" smtClean="0"/>
            <a:t>-Editor-Server</a:t>
          </a:r>
          <a:endParaRPr lang="de-DE" sz="1100" kern="1200" dirty="0"/>
        </a:p>
      </dsp:txBody>
      <dsp:txXfrm>
        <a:off x="1241777" y="3005173"/>
        <a:ext cx="1693333" cy="520901"/>
      </dsp:txXfrm>
    </dsp:sp>
    <dsp:sp modelId="{686C295D-E8AF-4398-A1AD-B4FDCEF76E92}">
      <dsp:nvSpPr>
        <dsp:cNvPr id="0" name=""/>
        <dsp:cNvSpPr/>
      </dsp:nvSpPr>
      <dsp:spPr>
        <a:xfrm>
          <a:off x="1241777" y="2448882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241777" y="2448882"/>
        <a:ext cx="1693333" cy="520901"/>
      </dsp:txXfrm>
    </dsp:sp>
    <dsp:sp modelId="{65D5A872-4ED2-4F6F-A2FA-BEA26F326F9A}">
      <dsp:nvSpPr>
        <dsp:cNvPr id="0" name=""/>
        <dsp:cNvSpPr/>
      </dsp:nvSpPr>
      <dsp:spPr>
        <a:xfrm>
          <a:off x="1241777" y="1892591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700" kern="120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700" kern="1200" dirty="0"/>
        </a:p>
      </dsp:txBody>
      <dsp:txXfrm>
        <a:off x="1241777" y="1892591"/>
        <a:ext cx="1693333" cy="520901"/>
      </dsp:txXfrm>
    </dsp:sp>
    <dsp:sp modelId="{534DF2F9-71DD-4B9E-9B56-81022A551832}">
      <dsp:nvSpPr>
        <dsp:cNvPr id="0" name=""/>
        <dsp:cNvSpPr/>
      </dsp:nvSpPr>
      <dsp:spPr>
        <a:xfrm>
          <a:off x="1241777" y="1336301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Client-</a:t>
          </a:r>
          <a:r>
            <a:rPr lang="de-DE" sz="1100" kern="1200" dirty="0" err="1" smtClean="0"/>
            <a:t>Topology</a:t>
          </a:r>
          <a:r>
            <a:rPr lang="de-DE" sz="1100" kern="1200" dirty="0" smtClean="0"/>
            <a:t>-Editor</a:t>
          </a:r>
          <a:endParaRPr lang="de-DE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900" kern="1200"/>
        </a:p>
      </dsp:txBody>
      <dsp:txXfrm>
        <a:off x="1241777" y="1336301"/>
        <a:ext cx="1693333" cy="520901"/>
      </dsp:txXfrm>
    </dsp:sp>
    <dsp:sp modelId="{2E0F7CA4-2150-4E2D-9EDA-C36555C18B4E}">
      <dsp:nvSpPr>
        <dsp:cNvPr id="0" name=""/>
        <dsp:cNvSpPr/>
      </dsp:nvSpPr>
      <dsp:spPr>
        <a:xfrm rot="10800000" flipV="1">
          <a:off x="1736103" y="316324"/>
          <a:ext cx="3837376" cy="914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Client</a:t>
          </a:r>
          <a:endParaRPr lang="de-DE" sz="3900" kern="1200" dirty="0"/>
        </a:p>
      </dsp:txBody>
      <dsp:txXfrm rot="-10800000">
        <a:off x="1762882" y="343103"/>
        <a:ext cx="3783818" cy="860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ECFD-8C46-4896-AC7B-C43F3956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019B15-06CD-446D-ACB6-59660A54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6504BF-567E-49A4-97B7-9015C4E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980BE-F8A6-4891-B7F9-39BBBA62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6749-7232-412C-A677-2C4A868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036BE-53E2-4390-8574-0F981B71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2FFF53-A1E2-4C81-B076-2439988F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7BA98-BE0A-4E95-9FA3-4286E70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0BCEC-D52E-4B9D-BC71-088FE2DD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71669-70F1-47B4-B6BD-CED05052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2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34EFF3-2408-4F66-AF64-BB59FC32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426A63-7148-4DA4-8130-1B35EFE5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5EBC-283D-4608-9EAD-572F67C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7E76F-4260-467C-A7D2-76252439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FD5A6-8CC4-4440-B4D7-F3132C62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F4B2-582F-4055-B928-1F883213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80C08B-FB53-4D9F-87F4-69ACA428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11EB0-EE52-4BC2-8685-542513D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109B5-2FB3-408D-9BBB-4EBEEBA9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B5498-5F8C-4095-A3D5-A2B238A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3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4EB02-D06B-4CFD-8E67-D35F3C1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022CD-C46F-4811-8E69-BB21B013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AE8A0-1088-43FB-BCCF-50948E3A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30432-B874-4F3C-AFA5-E63B0242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FC7F1-3C9D-4F20-AC64-6F177714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237A9-202F-4B71-9850-FC8D6D0C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257A0-7259-4256-8733-ED65A9CC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A366A-7814-4BDC-9E72-1F2C020C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F5711-A4C3-4272-8FBA-4CC6C976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66942-950E-4B8E-864E-6F2A83F6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4A940-E24B-4726-B62F-79173F2B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0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F1C2C-7732-46A7-9F9D-A07BC52B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62FED-7842-4DFB-A497-525339DF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AC64B-D585-46D0-AB46-BB5C88AE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E079C0-7493-468A-8532-0A3EF4B0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441A11-820F-4190-B26C-39FA8A83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07B6C9-0C1F-4452-9831-E801A4E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3A12A-EB31-4D30-8952-2B627C0D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05222A-D762-4021-BC17-C6E5936F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21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3E63E-871C-4FE6-AF20-31260B41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57C22-1968-44DD-B2C9-4FD5F12A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04CA5-6B43-42F9-A615-45684C83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AECA12-E10F-4F8B-8186-9F73B04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8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A9A89-1B7E-4D5E-9811-041438BB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565F-A8EB-4C81-99DE-8C84709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7DB1C-8D13-49BB-8077-9D653770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3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1D850-E728-4DB1-9FBB-50C7F83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83B5B-D3A4-4557-B5A8-A13FF5DF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1D236-7501-4483-B897-4BFB3A89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168B7-4ED1-4C82-9A19-13A4D460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7421F-D9C7-442F-9176-68CFF22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230109-49C0-4D5F-9E8F-C32FC6DB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B4A26-1480-4B5E-87C2-5F57973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17E243-6EF3-405C-AE16-D50C15CB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CFBAD-3348-4F79-86F5-48FC25C6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37E11-7566-4147-A67F-174ECC6C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56971-35FF-4398-8D7F-F15F0196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411A5-F79A-47B7-8410-55BF6A1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89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8B4343-8CEB-4DD6-9C67-88CDF03B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6E3B4-2193-4455-A08B-A8254378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99501-8534-44F5-B4A9-F620BDE6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A47D-EFC9-488A-898F-323BF2EBD74D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CE71-9E50-4E54-BA5C-0B922A52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94750-1722-4A08-9B0D-FE36E4C7A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AD042-0282-4661-B6AD-A9F777EC0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0B039C-B12A-42AE-988D-BA350CCF5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4E3BD28-2AF4-49AC-955D-C11AF66F5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5217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F3810C2-E46B-4C93-A2EC-8531677527C0}"/>
              </a:ext>
            </a:extLst>
          </p:cNvPr>
          <p:cNvCxnSpPr>
            <a:cxnSpLocks/>
          </p:cNvCxnSpPr>
          <p:nvPr/>
        </p:nvCxnSpPr>
        <p:spPr>
          <a:xfrm>
            <a:off x="7513027" y="4305300"/>
            <a:ext cx="118696" cy="196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3AF24E8-ED77-4E77-AC76-B9B379C9EEC2}"/>
              </a:ext>
            </a:extLst>
          </p:cNvPr>
          <p:cNvCxnSpPr>
            <a:cxnSpLocks/>
          </p:cNvCxnSpPr>
          <p:nvPr/>
        </p:nvCxnSpPr>
        <p:spPr>
          <a:xfrm flipV="1">
            <a:off x="7394331" y="4572000"/>
            <a:ext cx="237392" cy="615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B7E2F0A3-1CB7-4E42-9F25-0EDD67AF750D}"/>
              </a:ext>
            </a:extLst>
          </p:cNvPr>
          <p:cNvSpPr/>
          <p:nvPr/>
        </p:nvSpPr>
        <p:spPr>
          <a:xfrm>
            <a:off x="7227277" y="1239715"/>
            <a:ext cx="96715" cy="958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FDFABA-F7BC-40B6-BB07-28549D2D1CAE}"/>
              </a:ext>
            </a:extLst>
          </p:cNvPr>
          <p:cNvSpPr txBox="1"/>
          <p:nvPr/>
        </p:nvSpPr>
        <p:spPr>
          <a:xfrm>
            <a:off x="7394331" y="1608992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Liefert  Layout-Page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C5393BB-53DC-4377-8331-4BCF2865EBB7}"/>
              </a:ext>
            </a:extLst>
          </p:cNvPr>
          <p:cNvCxnSpPr>
            <a:cxnSpLocks/>
          </p:cNvCxnSpPr>
          <p:nvPr/>
        </p:nvCxnSpPr>
        <p:spPr>
          <a:xfrm>
            <a:off x="4238625" y="4633546"/>
            <a:ext cx="240323" cy="139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4FA8149-C55A-4B3F-980F-9BE48D2BC2FB}"/>
              </a:ext>
            </a:extLst>
          </p:cNvPr>
          <p:cNvCxnSpPr>
            <a:cxnSpLocks/>
          </p:cNvCxnSpPr>
          <p:nvPr/>
        </p:nvCxnSpPr>
        <p:spPr>
          <a:xfrm flipV="1">
            <a:off x="4238625" y="4391758"/>
            <a:ext cx="120161" cy="18024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A5C83F7-ABD3-4600-B15F-EAF8429462F9}"/>
              </a:ext>
            </a:extLst>
          </p:cNvPr>
          <p:cNvCxnSpPr>
            <a:cxnSpLocks/>
          </p:cNvCxnSpPr>
          <p:nvPr/>
        </p:nvCxnSpPr>
        <p:spPr>
          <a:xfrm>
            <a:off x="5972175" y="2274277"/>
            <a:ext cx="123825" cy="1714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6F6B0FB-E6CE-48FD-9909-9EC52C9BCA11}"/>
              </a:ext>
            </a:extLst>
          </p:cNvPr>
          <p:cNvCxnSpPr>
            <a:cxnSpLocks/>
          </p:cNvCxnSpPr>
          <p:nvPr/>
        </p:nvCxnSpPr>
        <p:spPr>
          <a:xfrm flipV="1">
            <a:off x="5810250" y="2274277"/>
            <a:ext cx="95250" cy="1714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E9BED1A1-DB71-4FF5-A1FD-35A97C6A4664}"/>
              </a:ext>
            </a:extLst>
          </p:cNvPr>
          <p:cNvSpPr/>
          <p:nvPr/>
        </p:nvSpPr>
        <p:spPr>
          <a:xfrm rot="5400000">
            <a:off x="3156469" y="3102983"/>
            <a:ext cx="369333" cy="2035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936E3A2-A356-4A28-8B49-923654C93762}"/>
              </a:ext>
            </a:extLst>
          </p:cNvPr>
          <p:cNvSpPr/>
          <p:nvPr/>
        </p:nvSpPr>
        <p:spPr>
          <a:xfrm>
            <a:off x="2443647" y="3535861"/>
            <a:ext cx="216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Liefert Datenmodelle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73610B28-A798-4478-ADCC-B6324C7EC87B}"/>
              </a:ext>
            </a:extLst>
          </p:cNvPr>
          <p:cNvSpPr/>
          <p:nvPr/>
        </p:nvSpPr>
        <p:spPr>
          <a:xfrm rot="5400000">
            <a:off x="8558141" y="2918316"/>
            <a:ext cx="369333" cy="2035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C99D6C2-C972-495C-A243-29DA8346C67D}"/>
              </a:ext>
            </a:extLst>
          </p:cNvPr>
          <p:cNvSpPr/>
          <p:nvPr/>
        </p:nvSpPr>
        <p:spPr>
          <a:xfrm>
            <a:off x="7924928" y="3428999"/>
            <a:ext cx="197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Liefert  Diagramme</a:t>
            </a:r>
          </a:p>
        </p:txBody>
      </p:sp>
    </p:spTree>
    <p:extLst>
      <p:ext uri="{BB962C8B-B14F-4D97-AF65-F5344CB8AC3E}">
        <p14:creationId xmlns:p14="http://schemas.microsoft.com/office/powerpoint/2010/main" val="64970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70395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5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2190248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8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6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Ghislain Zeleu</dc:creator>
  <cp:lastModifiedBy>Ghislain Zeleu</cp:lastModifiedBy>
  <cp:revision>9</cp:revision>
  <dcterms:created xsi:type="dcterms:W3CDTF">2018-07-31T18:59:54Z</dcterms:created>
  <dcterms:modified xsi:type="dcterms:W3CDTF">2018-08-07T13:22:18Z</dcterms:modified>
</cp:coreProperties>
</file>