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0846" autoAdjust="0"/>
  </p:normalViewPr>
  <p:slideViewPr>
    <p:cSldViewPr showGuides="1">
      <p:cViewPr varScale="1">
        <p:scale>
          <a:sx n="93" d="100"/>
          <a:sy n="93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um ein </a:t>
            </a:r>
            <a:r>
              <a:rPr lang="de-DE" dirty="0" err="1" smtClean="0"/>
              <a:t>netzwerk</a:t>
            </a:r>
            <a:r>
              <a:rPr lang="de-DE" dirty="0" smtClean="0"/>
              <a:t> zu planen oder projektieren. Mit 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kaann</a:t>
            </a:r>
            <a:r>
              <a:rPr lang="de-DE" baseline="0" dirty="0" smtClean="0"/>
              <a:t> man </a:t>
            </a:r>
            <a:r>
              <a:rPr lang="de-DE" dirty="0" smtClean="0"/>
              <a:t>Geräte  </a:t>
            </a:r>
            <a:r>
              <a:rPr lang="de-DE" dirty="0" err="1" smtClean="0"/>
              <a:t>Konfi</a:t>
            </a:r>
            <a:r>
              <a:rPr lang="de-DE" dirty="0" smtClean="0"/>
              <a:t>,</a:t>
            </a:r>
            <a:r>
              <a:rPr lang="de-DE" baseline="0" dirty="0" smtClean="0"/>
              <a:t> parametrieren.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Auf der Linke Seite. 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Workspage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gehosted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</a:t>
            </a:r>
            <a:r>
              <a:rPr lang="de-DE" baseline="0" dirty="0" smtClean="0"/>
              <a:t>Exportieren</a:t>
            </a:r>
          </a:p>
          <a:p>
            <a:r>
              <a:rPr lang="de-DE" baseline="0" dirty="0" smtClean="0"/>
              <a:t>-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 smtClean="0"/>
              <a:t>--Hier zum einer Seite soll die </a:t>
            </a:r>
            <a:r>
              <a:rPr lang="de-DE" dirty="0" err="1" smtClean="0"/>
              <a:t>Kom</a:t>
            </a:r>
            <a:r>
              <a:rPr lang="de-DE" dirty="0" smtClean="0"/>
              <a:t> </a:t>
            </a:r>
            <a:r>
              <a:rPr lang="de-DE" dirty="0" err="1" smtClean="0"/>
              <a:t>zwisc</a:t>
            </a:r>
            <a:r>
              <a:rPr lang="de-DE" dirty="0" smtClean="0"/>
              <a:t>. Komponenten sichergestellt werden. Und andere Seite soll Interface zu Datendank bereitgestellt werden.</a:t>
            </a:r>
          </a:p>
          <a:p>
            <a:r>
              <a:rPr lang="de-DE" dirty="0" smtClean="0"/>
              <a:t>-- hier kommt in Einsatz welche Programmiersprache wurde unterstützt ,</a:t>
            </a:r>
            <a:r>
              <a:rPr lang="de-DE" dirty="0" err="1" smtClean="0"/>
              <a:t>Typescript</a:t>
            </a:r>
            <a:r>
              <a:rPr lang="de-DE" dirty="0" smtClean="0"/>
              <a:t> und </a:t>
            </a:r>
            <a:r>
              <a:rPr lang="de-DE" dirty="0" err="1" smtClean="0"/>
              <a:t>Javascript</a:t>
            </a:r>
            <a:r>
              <a:rPr lang="de-DE" dirty="0" smtClean="0"/>
              <a:t> sind denkbar.</a:t>
            </a:r>
          </a:p>
          <a:p>
            <a:r>
              <a:rPr lang="de-DE" dirty="0" smtClean="0"/>
              <a:t>-- Diese Kategorie bezieht  sich auf die Lernkurve und alle finanzielle Ausgaben , die für die Nutzung der Frameworks entstehen.</a:t>
            </a:r>
          </a:p>
          <a:p>
            <a:r>
              <a:rPr lang="de-DE" dirty="0" smtClean="0"/>
              <a:t>-- Das Konzept für Zeichnung und Behandlung</a:t>
            </a:r>
            <a:r>
              <a:rPr lang="de-DE" baseline="0" dirty="0" smtClean="0"/>
              <a:t> der Grundelemente wie Linien, Polygone ist relativ einfach und userfreundlich…</a:t>
            </a:r>
          </a:p>
          <a:p>
            <a:r>
              <a:rPr lang="de-DE" baseline="0" dirty="0" smtClean="0"/>
              <a:t>-- Ang nutzt die DI-Pattern was die Wartbarkeit der Applikation erleichtern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 smtClean="0"/>
              <a:t>Erstens</a:t>
            </a:r>
            <a:r>
              <a:rPr lang="de-DE" dirty="0" smtClean="0"/>
              <a:t> </a:t>
            </a:r>
            <a:r>
              <a:rPr lang="de-DE" dirty="0"/>
              <a:t>[spreche ich über die Einleitung warum eine grafische Komponente entstehen soll, welche Zeile im erreicht werden sollen</a:t>
            </a:r>
            <a:r>
              <a:rPr lang="de-DE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zweitens</a:t>
            </a:r>
            <a:r>
              <a:rPr lang="de-DE" dirty="0" smtClean="0"/>
              <a:t> </a:t>
            </a:r>
            <a:r>
              <a:rPr lang="de-DE" dirty="0"/>
              <a:t>[wird über die Grundlage der Topologie </a:t>
            </a:r>
            <a:r>
              <a:rPr lang="de-DE" dirty="0" smtClean="0"/>
              <a:t>eingegangen … welche Topologie-Muster in </a:t>
            </a:r>
            <a:r>
              <a:rPr lang="de-DE" dirty="0" err="1" smtClean="0"/>
              <a:t>Komuni</a:t>
            </a:r>
            <a:r>
              <a:rPr lang="de-DE" dirty="0" smtClean="0"/>
              <a:t>-Netzwerk</a:t>
            </a:r>
            <a:r>
              <a:rPr lang="de-DE" baseline="0" dirty="0" smtClean="0"/>
              <a:t> häufig angewendet werden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drittens</a:t>
            </a:r>
            <a:r>
              <a:rPr lang="de-DE" dirty="0" smtClean="0"/>
              <a:t> </a:t>
            </a:r>
            <a:r>
              <a:rPr lang="de-DE" dirty="0"/>
              <a:t>[spreche ich ausführlich über die 3 Ergebnisse, die in Laufe der MA herausgegeben wurden]. </a:t>
            </a:r>
            <a:r>
              <a:rPr lang="de-DE" dirty="0" smtClean="0"/>
              <a:t>1) welche Technologie verwendet wurden 2) wie das </a:t>
            </a:r>
            <a:r>
              <a:rPr lang="de-DE" dirty="0" err="1" smtClean="0"/>
              <a:t>Plugin</a:t>
            </a:r>
            <a:r>
              <a:rPr lang="de-DE" dirty="0" smtClean="0"/>
              <a:t> konzipiert wurde</a:t>
            </a:r>
            <a:r>
              <a:rPr lang="de-DE" baseline="0" dirty="0" smtClean="0"/>
              <a:t> 3) das dritte Ergebnis repräsentiert ein vereinfachtes Versuchsmodell der geplanten </a:t>
            </a:r>
            <a:r>
              <a:rPr lang="de-DE" dirty="0" smtClean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Zum </a:t>
            </a:r>
            <a:r>
              <a:rPr lang="de-DE" b="1" dirty="0"/>
              <a:t>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smtClean="0"/>
              <a:t>Verbindung </a:t>
            </a:r>
            <a:r>
              <a:rPr lang="de-DE" dirty="0"/>
              <a:t>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</a:t>
            </a:r>
            <a:r>
              <a:rPr lang="de-DE" baseline="0" dirty="0" smtClean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Topologie-Muster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</a:t>
            </a:r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wird </a:t>
            </a:r>
            <a:r>
              <a:rPr lang="de-DE" baseline="0" dirty="0" err="1" smtClean="0"/>
              <a:t>hauptsätzlich</a:t>
            </a:r>
            <a:r>
              <a:rPr lang="de-DE" baseline="0" dirty="0" smtClean="0"/>
              <a:t>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Infrastrukturgerät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ein </a:t>
            </a:r>
            <a:r>
              <a:rPr lang="de-DE" dirty="0"/>
              <a:t>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höherer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…,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ist</a:t>
            </a:r>
            <a:r>
              <a:rPr lang="de-DE" baseline="0" dirty="0" smtClean="0"/>
              <a:t> die Analyse der Anforderung gesprochen.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 smtClean="0"/>
              <a:t>Anforderungen&amp;Nichtfunktionale</a:t>
            </a:r>
            <a:r>
              <a:rPr lang="de-DE" dirty="0" smtClean="0"/>
              <a:t> </a:t>
            </a:r>
            <a:r>
              <a:rPr lang="de-DE" dirty="0"/>
              <a:t>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dirty="0" smtClean="0">
                <a:solidFill>
                  <a:srgbClr val="C00000"/>
                </a:solidFill>
              </a:rPr>
              <a:t>Properties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Ribbon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Solution Explorer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Output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Workspace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 smtClean="0">
                <a:solidFill>
                  <a:schemeClr val="tx2"/>
                </a:solidFill>
              </a:rPr>
              <a:t>Evaluation </a:t>
            </a:r>
            <a:r>
              <a:rPr lang="de-DE" b="1" dirty="0">
                <a:solidFill>
                  <a:schemeClr val="tx2"/>
                </a:solidFill>
              </a:rPr>
              <a:t>der </a:t>
            </a:r>
            <a:r>
              <a:rPr lang="de-DE" b="1" dirty="0" smtClean="0">
                <a:solidFill>
                  <a:schemeClr val="tx2"/>
                </a:solidFill>
              </a:rPr>
              <a:t>JavaScript-Frameworks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				</a:t>
            </a:r>
            <a:r>
              <a:rPr lang="de-DE" b="1" dirty="0" smtClean="0"/>
              <a:t>Kriterien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  <a:endParaRPr lang="de-DE" dirty="0" smtClean="0"/>
          </a:p>
          <a:p>
            <a:pPr marL="1143000" lvl="1"/>
            <a:r>
              <a:rPr lang="de-DE" dirty="0" smtClean="0"/>
              <a:t>Komponente</a:t>
            </a:r>
          </a:p>
          <a:p>
            <a:pPr marL="1143000" lvl="1"/>
            <a:r>
              <a:rPr lang="de-DE" dirty="0" smtClean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Programmierkonzept</a:t>
            </a:r>
          </a:p>
          <a:p>
            <a:pPr marL="1143000" lvl="1"/>
            <a:r>
              <a:rPr lang="de-DE" dirty="0" smtClean="0"/>
              <a:t>Programmiersprache</a:t>
            </a:r>
          </a:p>
          <a:p>
            <a:pPr marL="1143000" lvl="1"/>
            <a:r>
              <a:rPr lang="de-DE" dirty="0" smtClean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</a:t>
            </a:r>
            <a:r>
              <a:rPr lang="de-DE" dirty="0" smtClean="0"/>
              <a:t>Kosten</a:t>
            </a:r>
          </a:p>
          <a:p>
            <a:pPr marL="1143000" lvl="1"/>
            <a:r>
              <a:rPr lang="de-DE" dirty="0" smtClean="0"/>
              <a:t>Lernkurve</a:t>
            </a:r>
          </a:p>
          <a:p>
            <a:pPr marL="1143000" lvl="1"/>
            <a:r>
              <a:rPr lang="de-DE" dirty="0" smtClean="0"/>
              <a:t>Preis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GoJS</a:t>
            </a:r>
            <a:endParaRPr lang="de-DE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GoJS</a:t>
            </a:r>
            <a:endParaRPr lang="de-DE" b="1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 smtClean="0"/>
              <a:t>Topology</a:t>
            </a:r>
            <a:r>
              <a:rPr lang="de-DE" b="1" dirty="0" smtClean="0"/>
              <a:t>-Editor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Topology</a:t>
            </a:r>
            <a:r>
              <a:rPr lang="de-DE" dirty="0" smtClean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Topology</a:t>
            </a:r>
            <a:r>
              <a:rPr lang="de-DE" dirty="0" smtClean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Grundlage </a:t>
            </a:r>
            <a:r>
              <a:rPr lang="de-DE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Anforderungsanalyse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Evaluation </a:t>
            </a:r>
            <a:r>
              <a:rPr lang="de-DE" dirty="0"/>
              <a:t>der </a:t>
            </a:r>
            <a:r>
              <a:rPr lang="de-DE" dirty="0" smtClean="0"/>
              <a:t>JavaScript-Frameworks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</a:t>
            </a:r>
            <a:r>
              <a:rPr lang="de-DE" dirty="0" smtClean="0"/>
              <a:t>Implementierung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Topology</a:t>
            </a:r>
            <a:r>
              <a:rPr lang="de-DE" dirty="0" smtClean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Topology</a:t>
            </a:r>
            <a:r>
              <a:rPr lang="de-DE" dirty="0" smtClean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645024"/>
            <a:ext cx="1181571" cy="95389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652120" y="2276872"/>
            <a:ext cx="936104" cy="16561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</a:t>
            </a: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</a:t>
            </a:r>
            <a:r>
              <a:rPr lang="de-DE" b="1" dirty="0" smtClean="0"/>
              <a:t>Implementierung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Zielsetzung</a:t>
            </a:r>
            <a:endParaRPr lang="de-DE" dirty="0"/>
          </a:p>
          <a:p>
            <a:pPr lvl="1"/>
            <a:r>
              <a:rPr lang="de-DE" dirty="0"/>
              <a:t>Konzept und Design einer </a:t>
            </a:r>
            <a:r>
              <a:rPr lang="de-DE" dirty="0" err="1" smtClean="0"/>
              <a:t>Topology</a:t>
            </a:r>
            <a:r>
              <a:rPr lang="de-DE" dirty="0" smtClean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		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Einleitung: </a:t>
            </a:r>
            <a:r>
              <a:rPr lang="de-DE" dirty="0" err="1" smtClean="0"/>
              <a:t>Motivation&amp;Zielsetzung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 smtClean="0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Controller </a:t>
            </a:r>
            <a:r>
              <a:rPr lang="de-DE" dirty="0"/>
              <a:t>/ </a:t>
            </a:r>
            <a:r>
              <a:rPr lang="de-DE" dirty="0" smtClean="0"/>
              <a:t>Master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Device / </a:t>
            </a:r>
            <a:r>
              <a:rPr lang="de-DE" dirty="0" smtClean="0"/>
              <a:t>Slave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Gateway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Ring-Topologie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 smtClean="0"/>
              <a:t>Gleiche Zugriffsmöglichkeit </a:t>
            </a:r>
            <a:endParaRPr lang="de-DE" dirty="0"/>
          </a:p>
          <a:p>
            <a:pPr lvl="2"/>
            <a:r>
              <a:rPr lang="de-DE" dirty="0" smtClean="0"/>
              <a:t>Kein Verstärker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Verkabelungsaufwand</a:t>
            </a:r>
            <a:endParaRPr lang="de-DE" dirty="0"/>
          </a:p>
          <a:p>
            <a:pPr lvl="2"/>
            <a:r>
              <a:rPr lang="de-DE" dirty="0" smtClean="0"/>
              <a:t>Durchmesser ist hoch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Anforderungsanalyse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2223</Words>
  <Application>Microsoft Office PowerPoint</Application>
  <PresentationFormat>Bildschirmpräsentation (4:3)</PresentationFormat>
  <Paragraphs>436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Motivation&amp;Zielsetzung</vt:lpstr>
      <vt:lpstr>Agenda</vt:lpstr>
      <vt:lpstr>Grundlage der Topologie::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Anforderungen&amp;Nichtfunktionale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Topology-Editor:: Schnittstellen zwischen Komponenten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138</cp:revision>
  <dcterms:created xsi:type="dcterms:W3CDTF">2018-07-14T09:58:06Z</dcterms:created>
  <dcterms:modified xsi:type="dcterms:W3CDTF">2018-08-07T13:20:54Z</dcterms:modified>
</cp:coreProperties>
</file>