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80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58" r:id="rId14"/>
    <p:sldId id="269" r:id="rId15"/>
    <p:sldId id="259" r:id="rId16"/>
    <p:sldId id="25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79" r:id="rId26"/>
    <p:sldId id="277" r:id="rId27"/>
    <p:sldId id="284" r:id="rId28"/>
    <p:sldId id="282" r:id="rId29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16E94-86CE-4C9D-90BA-6894F2412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A8A930-9B28-48B5-9551-B76D16F958B5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 importieren</a:t>
          </a:r>
          <a:endParaRPr lang="de-DE" sz="1200" b="1" dirty="0"/>
        </a:p>
      </dgm:t>
    </dgm:pt>
    <dgm:pt modelId="{1E68003F-9EC1-4166-9FC4-73E4D6A7C9CF}" type="parTrans" cxnId="{FC0E7892-8952-424D-AB74-6C5103DBBB8E}">
      <dgm:prSet/>
      <dgm:spPr>
        <a:ln>
          <a:tailEnd type="triangle"/>
        </a:ln>
      </dgm:spPr>
      <dgm:t>
        <a:bodyPr/>
        <a:lstStyle/>
        <a:p>
          <a:endParaRPr lang="de-DE"/>
        </a:p>
      </dgm:t>
    </dgm:pt>
    <dgm:pt modelId="{F698B7B8-2B6B-4151-94AB-A20CEFD78DAA}" type="sibTrans" cxnId="{FC0E7892-8952-424D-AB74-6C5103DBBB8E}">
      <dgm:prSet/>
      <dgm:spPr/>
      <dgm:t>
        <a:bodyPr/>
        <a:lstStyle/>
        <a:p>
          <a:endParaRPr lang="de-DE"/>
        </a:p>
      </dgm:t>
    </dgm:pt>
    <dgm:pt modelId="{FBC92FBA-4BE1-4658-A102-FFDA5B3C4A34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Projekt anlegen</a:t>
          </a:r>
          <a:endParaRPr lang="de-DE" sz="1200" b="1" dirty="0"/>
        </a:p>
      </dgm:t>
    </dgm:pt>
    <dgm:pt modelId="{DEF5242E-3B6A-4B85-BC8B-2F68EB757B5A}" type="parTrans" cxnId="{3B755E64-EEC6-44BD-9F77-9580A6E2BE3C}">
      <dgm:prSet/>
      <dgm:spPr/>
      <dgm:t>
        <a:bodyPr/>
        <a:lstStyle/>
        <a:p>
          <a:endParaRPr lang="de-DE"/>
        </a:p>
      </dgm:t>
    </dgm:pt>
    <dgm:pt modelId="{35A350FB-E087-4A82-B535-1DE2438DCCB3}" type="sibTrans" cxnId="{3B755E64-EEC6-44BD-9F77-9580A6E2BE3C}">
      <dgm:prSet/>
      <dgm:spPr/>
      <dgm:t>
        <a:bodyPr/>
        <a:lstStyle/>
        <a:p>
          <a:endParaRPr lang="de-DE"/>
        </a:p>
      </dgm:t>
    </dgm:pt>
    <dgm:pt modelId="{09E424A6-2B87-46A6-83BF-EDB42EBF4D66}">
      <dgm:prSet phldrT="[Text]" custT="1"/>
      <dgm:spPr>
        <a:solidFill>
          <a:srgbClr val="C00000"/>
        </a:solidFill>
        <a:effectLst>
          <a:outerShdw blurRad="50800" dist="381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r>
            <a:rPr lang="de-DE" sz="1200" b="1" dirty="0" smtClean="0"/>
            <a:t>Projekt importieren</a:t>
          </a:r>
          <a:endParaRPr lang="de-DE" sz="1200" b="1" dirty="0"/>
        </a:p>
      </dgm:t>
    </dgm:pt>
    <dgm:pt modelId="{8B189DE4-47EF-4077-BE47-147D33DCC304}" type="parTrans" cxnId="{0A0F529A-1215-419C-9A51-172A3865EBE7}">
      <dgm:prSet/>
      <dgm:spPr/>
      <dgm:t>
        <a:bodyPr/>
        <a:lstStyle/>
        <a:p>
          <a:endParaRPr lang="de-DE"/>
        </a:p>
      </dgm:t>
    </dgm:pt>
    <dgm:pt modelId="{578F0149-FC02-4159-9636-02386D56B8A0}" type="sibTrans" cxnId="{0A0F529A-1215-419C-9A51-172A3865EBE7}">
      <dgm:prSet/>
      <dgm:spPr/>
      <dgm:t>
        <a:bodyPr/>
        <a:lstStyle/>
        <a:p>
          <a:endParaRPr lang="de-DE"/>
        </a:p>
      </dgm:t>
    </dgm:pt>
    <dgm:pt modelId="{F9AF7151-7F79-4E5A-ADD8-B2355A6FCAB1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 ausblenden/einblenden</a:t>
          </a:r>
          <a:endParaRPr lang="de-DE" sz="1200" b="1" dirty="0"/>
        </a:p>
      </dgm:t>
    </dgm:pt>
    <dgm:pt modelId="{4C752F21-DC43-4F70-8473-FE77BE851EA2}" type="parTrans" cxnId="{82F2A538-53B6-4535-BC41-D1CACF79955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D29699BA-7857-49DF-99A5-D49EA07C6393}" type="sibTrans" cxnId="{82F2A538-53B6-4535-BC41-D1CACF79955A}">
      <dgm:prSet/>
      <dgm:spPr/>
      <dgm:t>
        <a:bodyPr/>
        <a:lstStyle/>
        <a:p>
          <a:endParaRPr lang="de-DE"/>
        </a:p>
      </dgm:t>
    </dgm:pt>
    <dgm:pt modelId="{7DCF3556-16BE-4EF8-A7D4-12D4DE4665D7}">
      <dgm:prSet phldrT="[Text]" custT="1"/>
      <dgm:spPr/>
      <dgm:t>
        <a:bodyPr/>
        <a:lstStyle/>
        <a:p>
          <a:r>
            <a:rPr lang="de-DE" sz="1200" dirty="0" smtClean="0"/>
            <a:t>DTMs einfügen</a:t>
          </a:r>
          <a:endParaRPr lang="de-DE" sz="1200" dirty="0"/>
        </a:p>
      </dgm:t>
    </dgm:pt>
    <dgm:pt modelId="{A9071D43-696E-4208-A051-E6EE7190890A}" type="parTrans" cxnId="{01C1C44E-3F91-4641-B2DC-2435DA13E2A6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554C87BC-E876-4DC3-990B-A60292797BE4}" type="sibTrans" cxnId="{01C1C44E-3F91-4641-B2DC-2435DA13E2A6}">
      <dgm:prSet/>
      <dgm:spPr/>
      <dgm:t>
        <a:bodyPr/>
        <a:lstStyle/>
        <a:p>
          <a:endParaRPr lang="de-DE"/>
        </a:p>
      </dgm:t>
    </dgm:pt>
    <dgm:pt modelId="{363C8A34-B015-4731-A90D-4C307DFF727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200" dirty="0" smtClean="0"/>
            <a:t>Topologie aktualisieren</a:t>
          </a:r>
          <a:endParaRPr lang="de-DE" sz="1200" dirty="0"/>
        </a:p>
      </dgm:t>
    </dgm:pt>
    <dgm:pt modelId="{989B994F-5984-481A-92F1-002819E497E8}" type="parTrans" cxnId="{9DF2D121-B3BF-4897-940C-F56F50D4045B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A7CE2412-0F27-4B9A-B018-C18A00BEF62D}" type="sibTrans" cxnId="{9DF2D121-B3BF-4897-940C-F56F50D4045B}">
      <dgm:prSet/>
      <dgm:spPr/>
      <dgm:t>
        <a:bodyPr/>
        <a:lstStyle/>
        <a:p>
          <a:endParaRPr lang="de-DE"/>
        </a:p>
      </dgm:t>
    </dgm:pt>
    <dgm:pt modelId="{A480305B-59EB-4430-B83F-654C2BD50227}">
      <dgm:prSet phldrT="[Text]" custT="1"/>
      <dgm:spPr>
        <a:solidFill>
          <a:srgbClr val="C00000"/>
        </a:solidFill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Topology-Editor starten</a:t>
          </a:r>
          <a:endParaRPr lang="de-DE" sz="1200" b="1" dirty="0"/>
        </a:p>
      </dgm:t>
    </dgm:pt>
    <dgm:pt modelId="{64FD664D-0421-40D1-8780-6E167AFBEFB5}" type="parTrans" cxnId="{F8E4E0CE-1B09-4476-9AC3-DBB7E8E54A4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E109BF0E-B975-4926-8743-534E30E91265}" type="sibTrans" cxnId="{F8E4E0CE-1B09-4476-9AC3-DBB7E8E54A4A}">
      <dgm:prSet/>
      <dgm:spPr/>
      <dgm:t>
        <a:bodyPr/>
        <a:lstStyle/>
        <a:p>
          <a:endParaRPr lang="de-DE"/>
        </a:p>
      </dgm:t>
    </dgm:pt>
    <dgm:pt modelId="{D366436C-A57D-4167-B46A-F9E58A152630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Devices/DTMs</a:t>
          </a:r>
          <a:r>
            <a:rPr lang="de-DE" sz="2700" b="1" dirty="0" smtClean="0"/>
            <a:t> </a:t>
          </a:r>
          <a:r>
            <a:rPr lang="de-DE" sz="1200" b="1" dirty="0" smtClean="0"/>
            <a:t>einfügen</a:t>
          </a:r>
          <a:endParaRPr lang="de-DE" sz="1200" b="1" dirty="0"/>
        </a:p>
      </dgm:t>
    </dgm:pt>
    <dgm:pt modelId="{965DD254-C511-4E4C-9BF2-E71E19EB7D61}" type="parTrans" cxnId="{5C0007C8-8596-4125-ABD2-3FA94770EAF8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B54D246D-F22D-4657-9E5B-2C3CF28C30FD}" type="sibTrans" cxnId="{5C0007C8-8596-4125-ABD2-3FA94770EAF8}">
      <dgm:prSet/>
      <dgm:spPr/>
      <dgm:t>
        <a:bodyPr/>
        <a:lstStyle/>
        <a:p>
          <a:endParaRPr lang="de-DE"/>
        </a:p>
      </dgm:t>
    </dgm:pt>
    <dgm:pt modelId="{39EE2861-824A-43EE-9DB6-DDAA18BD082A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</a:t>
          </a:r>
          <a:r>
            <a:rPr lang="de-DE" sz="2200" b="1" dirty="0" smtClean="0"/>
            <a:t> </a:t>
          </a:r>
          <a:r>
            <a:rPr lang="de-DE" sz="1200" b="1" dirty="0" smtClean="0"/>
            <a:t>aktualisieren</a:t>
          </a:r>
          <a:endParaRPr lang="de-DE" sz="1200" b="1" dirty="0"/>
        </a:p>
      </dgm:t>
    </dgm:pt>
    <dgm:pt modelId="{8EE0715D-46E5-4581-B22E-1928BF5991D9}" type="parTrans" cxnId="{604301A6-0559-4484-A562-B706E2366859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F62B5C73-2855-49F6-A523-4FBF37F86C1F}" type="sibTrans" cxnId="{604301A6-0559-4484-A562-B706E2366859}">
      <dgm:prSet/>
      <dgm:spPr/>
      <dgm:t>
        <a:bodyPr/>
        <a:lstStyle/>
        <a:p>
          <a:endParaRPr lang="de-DE"/>
        </a:p>
      </dgm:t>
    </dgm:pt>
    <dgm:pt modelId="{7EF0CAB6-2675-4AF3-B508-F1308E1E4B6F}" type="pres">
      <dgm:prSet presAssocID="{91016E94-86CE-4C9D-90BA-6894F2412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369BD-AB71-46A9-B11A-8508488AE867}" type="pres">
      <dgm:prSet presAssocID="{FBC92FBA-4BE1-4658-A102-FFDA5B3C4A34}" presName="root1" presStyleCnt="0"/>
      <dgm:spPr/>
    </dgm:pt>
    <dgm:pt modelId="{91C537BE-7A4A-4251-A37B-8F7A579A3D51}" type="pres">
      <dgm:prSet presAssocID="{FBC92FBA-4BE1-4658-A102-FFDA5B3C4A34}" presName="LevelOneTextNode" presStyleLbl="node0" presStyleIdx="0" presStyleCnt="2" custScaleY="21293" custLinFactY="32477" custLinFactNeighborX="19728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EE4DA3-A8C1-45E6-A20D-B1278E085BB3}" type="pres">
      <dgm:prSet presAssocID="{FBC92FBA-4BE1-4658-A102-FFDA5B3C4A34}" presName="level2hierChild" presStyleCnt="0"/>
      <dgm:spPr/>
    </dgm:pt>
    <dgm:pt modelId="{184AC373-EFA2-47A4-BE6C-4BB807E375A2}" type="pres">
      <dgm:prSet presAssocID="{4C752F21-DC43-4F70-8473-FE77BE851EA2}" presName="conn2-1" presStyleLbl="parChTrans1D2" presStyleIdx="0" presStyleCnt="7"/>
      <dgm:spPr/>
      <dgm:t>
        <a:bodyPr/>
        <a:lstStyle/>
        <a:p>
          <a:endParaRPr lang="de-DE"/>
        </a:p>
      </dgm:t>
    </dgm:pt>
    <dgm:pt modelId="{64E224CB-2D97-4598-A595-9B5AA1E3A6DB}" type="pres">
      <dgm:prSet presAssocID="{4C752F21-DC43-4F70-8473-FE77BE851EA2}" presName="connTx" presStyleLbl="parChTrans1D2" presStyleIdx="0" presStyleCnt="7"/>
      <dgm:spPr/>
      <dgm:t>
        <a:bodyPr/>
        <a:lstStyle/>
        <a:p>
          <a:endParaRPr lang="de-DE"/>
        </a:p>
      </dgm:t>
    </dgm:pt>
    <dgm:pt modelId="{FA3E9B20-6A2B-4F17-A152-9DBD01B3A794}" type="pres">
      <dgm:prSet presAssocID="{F9AF7151-7F79-4E5A-ADD8-B2355A6FCAB1}" presName="root2" presStyleCnt="0"/>
      <dgm:spPr/>
    </dgm:pt>
    <dgm:pt modelId="{82E59643-610D-44D4-8C60-C8A227202160}" type="pres">
      <dgm:prSet presAssocID="{F9AF7151-7F79-4E5A-ADD8-B2355A6FCAB1}" presName="LevelTwoTextNode" presStyleLbl="node2" presStyleIdx="0" presStyleCnt="7" custScaleY="21293" custLinFactY="13898" custLinFactNeighborX="1013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6320C08-9C47-4DB1-AD2E-98C6DF1BB90A}" type="pres">
      <dgm:prSet presAssocID="{F9AF7151-7F79-4E5A-ADD8-B2355A6FCAB1}" presName="level3hierChild" presStyleCnt="0"/>
      <dgm:spPr/>
    </dgm:pt>
    <dgm:pt modelId="{5542A02D-D98B-4129-9035-D03358E6D913}" type="pres">
      <dgm:prSet presAssocID="{A9071D43-696E-4208-A051-E6EE7190890A}" presName="conn2-1" presStyleLbl="parChTrans1D2" presStyleIdx="1" presStyleCnt="7"/>
      <dgm:spPr/>
      <dgm:t>
        <a:bodyPr/>
        <a:lstStyle/>
        <a:p>
          <a:endParaRPr lang="de-DE"/>
        </a:p>
      </dgm:t>
    </dgm:pt>
    <dgm:pt modelId="{351B15EA-951A-4F39-9FD4-529FA48EE359}" type="pres">
      <dgm:prSet presAssocID="{A9071D43-696E-4208-A051-E6EE7190890A}" presName="connTx" presStyleLbl="parChTrans1D2" presStyleIdx="1" presStyleCnt="7"/>
      <dgm:spPr/>
      <dgm:t>
        <a:bodyPr/>
        <a:lstStyle/>
        <a:p>
          <a:endParaRPr lang="de-DE"/>
        </a:p>
      </dgm:t>
    </dgm:pt>
    <dgm:pt modelId="{2402891A-2176-43AA-B824-5D1EDD3803E7}" type="pres">
      <dgm:prSet presAssocID="{7DCF3556-16BE-4EF8-A7D4-12D4DE4665D7}" presName="root2" presStyleCnt="0"/>
      <dgm:spPr/>
    </dgm:pt>
    <dgm:pt modelId="{C6F1ABB4-98C0-4023-B949-FFAB0C55AA8C}" type="pres">
      <dgm:prSet presAssocID="{7DCF3556-16BE-4EF8-A7D4-12D4DE4665D7}" presName="LevelTwoTextNode" presStyleLbl="node2" presStyleIdx="1" presStyleCnt="7" custScaleY="21293" custLinFactY="28292" custLinFactNeighborX="-4004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DCC47E-90BE-4570-83D7-95387D34AA2A}" type="pres">
      <dgm:prSet presAssocID="{7DCF3556-16BE-4EF8-A7D4-12D4DE4665D7}" presName="level3hierChild" presStyleCnt="0"/>
      <dgm:spPr/>
    </dgm:pt>
    <dgm:pt modelId="{7841EF4A-318B-47C9-B9F1-3FFABAC61F9D}" type="pres">
      <dgm:prSet presAssocID="{989B994F-5984-481A-92F1-002819E497E8}" presName="conn2-1" presStyleLbl="parChTrans1D2" presStyleIdx="2" presStyleCnt="7"/>
      <dgm:spPr/>
      <dgm:t>
        <a:bodyPr/>
        <a:lstStyle/>
        <a:p>
          <a:endParaRPr lang="de-DE"/>
        </a:p>
      </dgm:t>
    </dgm:pt>
    <dgm:pt modelId="{42AEE25C-36A5-4004-8A76-8C4FFCE2B46B}" type="pres">
      <dgm:prSet presAssocID="{989B994F-5984-481A-92F1-002819E497E8}" presName="connTx" presStyleLbl="parChTrans1D2" presStyleIdx="2" presStyleCnt="7"/>
      <dgm:spPr/>
      <dgm:t>
        <a:bodyPr/>
        <a:lstStyle/>
        <a:p>
          <a:endParaRPr lang="de-DE"/>
        </a:p>
      </dgm:t>
    </dgm:pt>
    <dgm:pt modelId="{7710B3AC-EE20-4BF1-ABF2-F56D63C952BD}" type="pres">
      <dgm:prSet presAssocID="{363C8A34-B015-4731-A90D-4C307DFF7279}" presName="root2" presStyleCnt="0"/>
      <dgm:spPr/>
    </dgm:pt>
    <dgm:pt modelId="{51717E80-E9E5-4D96-B745-8283954563AD}" type="pres">
      <dgm:prSet presAssocID="{363C8A34-B015-4731-A90D-4C307DFF7279}" presName="LevelTwoTextNode" presStyleLbl="node2" presStyleIdx="2" presStyleCnt="7" custScaleX="58970" custScaleY="21293" custLinFactNeighborX="-268" custLinFactNeighborY="-58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038112-9C2B-479A-ADA8-70D9BAAB72A9}" type="pres">
      <dgm:prSet presAssocID="{363C8A34-B015-4731-A90D-4C307DFF7279}" presName="level3hierChild" presStyleCnt="0"/>
      <dgm:spPr/>
    </dgm:pt>
    <dgm:pt modelId="{953ED2E6-3841-460E-9C8D-383CB664B564}" type="pres">
      <dgm:prSet presAssocID="{09E424A6-2B87-46A6-83BF-EDB42EBF4D66}" presName="root1" presStyleCnt="0"/>
      <dgm:spPr/>
    </dgm:pt>
    <dgm:pt modelId="{89A93480-A6DD-4E40-B495-F0A68FEE2C66}" type="pres">
      <dgm:prSet presAssocID="{09E424A6-2B87-46A6-83BF-EDB42EBF4D66}" presName="LevelOneTextNode" presStyleLbl="node0" presStyleIdx="1" presStyleCnt="2" custAng="0" custScaleY="21293" custLinFactNeighborX="16942" custLinFactNeighborY="-9287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73EE178-031B-4E9F-85E0-A607C6FDEF5D}" type="pres">
      <dgm:prSet presAssocID="{09E424A6-2B87-46A6-83BF-EDB42EBF4D66}" presName="level2hierChild" presStyleCnt="0"/>
      <dgm:spPr/>
    </dgm:pt>
    <dgm:pt modelId="{F8AB7AB7-8865-4B9C-B4BE-D2B2DBA7FFFF}" type="pres">
      <dgm:prSet presAssocID="{1E68003F-9EC1-4166-9FC4-73E4D6A7C9CF}" presName="conn2-1" presStyleLbl="parChTrans1D2" presStyleIdx="3" presStyleCnt="7"/>
      <dgm:spPr/>
      <dgm:t>
        <a:bodyPr/>
        <a:lstStyle/>
        <a:p>
          <a:endParaRPr lang="de-DE"/>
        </a:p>
      </dgm:t>
    </dgm:pt>
    <dgm:pt modelId="{21A37C95-5D34-40DA-A5FB-9AF8DC1C1E0A}" type="pres">
      <dgm:prSet presAssocID="{1E68003F-9EC1-4166-9FC4-73E4D6A7C9CF}" presName="connTx" presStyleLbl="parChTrans1D2" presStyleIdx="3" presStyleCnt="7"/>
      <dgm:spPr/>
      <dgm:t>
        <a:bodyPr/>
        <a:lstStyle/>
        <a:p>
          <a:endParaRPr lang="de-DE"/>
        </a:p>
      </dgm:t>
    </dgm:pt>
    <dgm:pt modelId="{B177F50D-4B75-41C1-9557-0D2CCF28B6A5}" type="pres">
      <dgm:prSet presAssocID="{A8A8A930-9B28-48B5-9551-B76D16F958B5}" presName="root2" presStyleCnt="0"/>
      <dgm:spPr/>
    </dgm:pt>
    <dgm:pt modelId="{27F8751E-D35A-4615-9CC4-3195D317BEF0}" type="pres">
      <dgm:prSet presAssocID="{A8A8A930-9B28-48B5-9551-B76D16F958B5}" presName="LevelTwoTextNode" presStyleLbl="node2" presStyleIdx="3" presStyleCnt="7" custScaleY="21293" custLinFactNeighborX="-3164" custLinFactNeighborY="977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4959468-8743-4029-9A8D-AF6FB352FC11}" type="pres">
      <dgm:prSet presAssocID="{A8A8A930-9B28-48B5-9551-B76D16F958B5}" presName="level3hierChild" presStyleCnt="0"/>
      <dgm:spPr/>
    </dgm:pt>
    <dgm:pt modelId="{E34C697A-B4BE-455A-B7E8-9C5517C9DACB}" type="pres">
      <dgm:prSet presAssocID="{64FD664D-0421-40D1-8780-6E167AFBEFB5}" presName="conn2-1" presStyleLbl="parChTrans1D2" presStyleIdx="4" presStyleCnt="7"/>
      <dgm:spPr/>
      <dgm:t>
        <a:bodyPr/>
        <a:lstStyle/>
        <a:p>
          <a:endParaRPr lang="de-DE"/>
        </a:p>
      </dgm:t>
    </dgm:pt>
    <dgm:pt modelId="{5A28F0D3-6AEF-4406-9466-527D86C3DEF3}" type="pres">
      <dgm:prSet presAssocID="{64FD664D-0421-40D1-8780-6E167AFBEFB5}" presName="connTx" presStyleLbl="parChTrans1D2" presStyleIdx="4" presStyleCnt="7"/>
      <dgm:spPr/>
      <dgm:t>
        <a:bodyPr/>
        <a:lstStyle/>
        <a:p>
          <a:endParaRPr lang="de-DE"/>
        </a:p>
      </dgm:t>
    </dgm:pt>
    <dgm:pt modelId="{B2E0902D-4A5B-48F1-8A4C-A47026BFE570}" type="pres">
      <dgm:prSet presAssocID="{A480305B-59EB-4430-B83F-654C2BD50227}" presName="root2" presStyleCnt="0"/>
      <dgm:spPr/>
    </dgm:pt>
    <dgm:pt modelId="{66D566F4-D332-48A5-BCA8-842AF5E62B48}" type="pres">
      <dgm:prSet presAssocID="{A480305B-59EB-4430-B83F-654C2BD50227}" presName="LevelTwoTextNode" presStyleLbl="node2" presStyleIdx="4" presStyleCnt="7" custScaleY="21314" custLinFactY="-19318" custLinFactNeighborX="-51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D0C4641-C032-49A0-A704-19389C35DC44}" type="pres">
      <dgm:prSet presAssocID="{A480305B-59EB-4430-B83F-654C2BD50227}" presName="level3hierChild" presStyleCnt="0"/>
      <dgm:spPr/>
    </dgm:pt>
    <dgm:pt modelId="{765CD15B-2B9D-4A70-B77C-D9F7FFB35F3D}" type="pres">
      <dgm:prSet presAssocID="{965DD254-C511-4E4C-9BF2-E71E19EB7D61}" presName="conn2-1" presStyleLbl="parChTrans1D2" presStyleIdx="5" presStyleCnt="7"/>
      <dgm:spPr/>
      <dgm:t>
        <a:bodyPr/>
        <a:lstStyle/>
        <a:p>
          <a:endParaRPr lang="de-DE"/>
        </a:p>
      </dgm:t>
    </dgm:pt>
    <dgm:pt modelId="{A69B6C2C-3C0D-465F-8109-54BD99DD6579}" type="pres">
      <dgm:prSet presAssocID="{965DD254-C511-4E4C-9BF2-E71E19EB7D61}" presName="connTx" presStyleLbl="parChTrans1D2" presStyleIdx="5" presStyleCnt="7"/>
      <dgm:spPr/>
      <dgm:t>
        <a:bodyPr/>
        <a:lstStyle/>
        <a:p>
          <a:endParaRPr lang="de-DE"/>
        </a:p>
      </dgm:t>
    </dgm:pt>
    <dgm:pt modelId="{91297F39-F25A-419F-8FF2-C7CE1BDE9851}" type="pres">
      <dgm:prSet presAssocID="{D366436C-A57D-4167-B46A-F9E58A152630}" presName="root2" presStyleCnt="0"/>
      <dgm:spPr/>
    </dgm:pt>
    <dgm:pt modelId="{A386DB6A-7C7D-497A-B3E3-2353B9581DE5}" type="pres">
      <dgm:prSet presAssocID="{D366436C-A57D-4167-B46A-F9E58A152630}" presName="LevelTwoTextNode" presStyleLbl="node2" presStyleIdx="5" presStyleCnt="7" custScaleY="21314" custLinFactNeighborX="-3796" custLinFactNeighborY="-1576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0ECF88-86E8-4DB7-8AC1-7635CE3BFFA3}" type="pres">
      <dgm:prSet presAssocID="{D366436C-A57D-4167-B46A-F9E58A152630}" presName="level3hierChild" presStyleCnt="0"/>
      <dgm:spPr/>
    </dgm:pt>
    <dgm:pt modelId="{9EFC3E97-29AB-4CF5-B951-F34DC8F33973}" type="pres">
      <dgm:prSet presAssocID="{8EE0715D-46E5-4581-B22E-1928BF5991D9}" presName="conn2-1" presStyleLbl="parChTrans1D2" presStyleIdx="6" presStyleCnt="7"/>
      <dgm:spPr/>
      <dgm:t>
        <a:bodyPr/>
        <a:lstStyle/>
        <a:p>
          <a:endParaRPr lang="de-DE"/>
        </a:p>
      </dgm:t>
    </dgm:pt>
    <dgm:pt modelId="{780FBF3A-4F2C-4466-97FE-34E07EF21E25}" type="pres">
      <dgm:prSet presAssocID="{8EE0715D-46E5-4581-B22E-1928BF5991D9}" presName="connTx" presStyleLbl="parChTrans1D2" presStyleIdx="6" presStyleCnt="7"/>
      <dgm:spPr/>
      <dgm:t>
        <a:bodyPr/>
        <a:lstStyle/>
        <a:p>
          <a:endParaRPr lang="de-DE"/>
        </a:p>
      </dgm:t>
    </dgm:pt>
    <dgm:pt modelId="{EB05CB1C-BD39-41B6-B3A2-CBFD3080B738}" type="pres">
      <dgm:prSet presAssocID="{39EE2861-824A-43EE-9DB6-DDAA18BD082A}" presName="root2" presStyleCnt="0"/>
      <dgm:spPr/>
    </dgm:pt>
    <dgm:pt modelId="{4A336130-AA80-44FE-B99C-A35C6277A12A}" type="pres">
      <dgm:prSet presAssocID="{39EE2861-824A-43EE-9DB6-DDAA18BD082A}" presName="LevelTwoTextNode" presStyleLbl="node2" presStyleIdx="6" presStyleCnt="7" custScaleY="21293" custLinFactY="-49577" custLinFactNeighborX="-51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F18C00-C2C7-4A6E-868E-5DF3D8E6C666}" type="pres">
      <dgm:prSet presAssocID="{39EE2861-824A-43EE-9DB6-DDAA18BD082A}" presName="level3hierChild" presStyleCnt="0"/>
      <dgm:spPr/>
    </dgm:pt>
  </dgm:ptLst>
  <dgm:cxnLst>
    <dgm:cxn modelId="{7FF7FEDB-ABA0-479A-81E2-6BDCBC40391F}" type="presOf" srcId="{A480305B-59EB-4430-B83F-654C2BD50227}" destId="{66D566F4-D332-48A5-BCA8-842AF5E62B48}" srcOrd="0" destOrd="0" presId="urn:microsoft.com/office/officeart/2005/8/layout/hierarchy2"/>
    <dgm:cxn modelId="{0E507AA0-9817-4215-A3C8-51619768B18F}" type="presOf" srcId="{7DCF3556-16BE-4EF8-A7D4-12D4DE4665D7}" destId="{C6F1ABB4-98C0-4023-B949-FFAB0C55AA8C}" srcOrd="0" destOrd="0" presId="urn:microsoft.com/office/officeart/2005/8/layout/hierarchy2"/>
    <dgm:cxn modelId="{0A0F529A-1215-419C-9A51-172A3865EBE7}" srcId="{91016E94-86CE-4C9D-90BA-6894F2412FDF}" destId="{09E424A6-2B87-46A6-83BF-EDB42EBF4D66}" srcOrd="1" destOrd="0" parTransId="{8B189DE4-47EF-4077-BE47-147D33DCC304}" sibTransId="{578F0149-FC02-4159-9636-02386D56B8A0}"/>
    <dgm:cxn modelId="{655F4AF5-0911-472F-BF53-1DF2C29B6243}" type="presOf" srcId="{989B994F-5984-481A-92F1-002819E497E8}" destId="{7841EF4A-318B-47C9-B9F1-3FFABAC61F9D}" srcOrd="0" destOrd="0" presId="urn:microsoft.com/office/officeart/2005/8/layout/hierarchy2"/>
    <dgm:cxn modelId="{8C4BFB37-BCFC-47A6-9474-6812A8A189D1}" type="presOf" srcId="{A9071D43-696E-4208-A051-E6EE7190890A}" destId="{5542A02D-D98B-4129-9035-D03358E6D913}" srcOrd="0" destOrd="0" presId="urn:microsoft.com/office/officeart/2005/8/layout/hierarchy2"/>
    <dgm:cxn modelId="{6BAF81FF-3899-4F95-8E25-1FC05650684B}" type="presOf" srcId="{D366436C-A57D-4167-B46A-F9E58A152630}" destId="{A386DB6A-7C7D-497A-B3E3-2353B9581DE5}" srcOrd="0" destOrd="0" presId="urn:microsoft.com/office/officeart/2005/8/layout/hierarchy2"/>
    <dgm:cxn modelId="{DD0F27AC-7284-4704-B1EE-F30E4FD8DE43}" type="presOf" srcId="{989B994F-5984-481A-92F1-002819E497E8}" destId="{42AEE25C-36A5-4004-8A76-8C4FFCE2B46B}" srcOrd="1" destOrd="0" presId="urn:microsoft.com/office/officeart/2005/8/layout/hierarchy2"/>
    <dgm:cxn modelId="{432D6218-6162-48E9-917B-18724EDE8911}" type="presOf" srcId="{363C8A34-B015-4731-A90D-4C307DFF7279}" destId="{51717E80-E9E5-4D96-B745-8283954563AD}" srcOrd="0" destOrd="0" presId="urn:microsoft.com/office/officeart/2005/8/layout/hierarchy2"/>
    <dgm:cxn modelId="{9FCCA98C-556C-4BA5-A1CE-D042D48FD705}" type="presOf" srcId="{4C752F21-DC43-4F70-8473-FE77BE851EA2}" destId="{184AC373-EFA2-47A4-BE6C-4BB807E375A2}" srcOrd="0" destOrd="0" presId="urn:microsoft.com/office/officeart/2005/8/layout/hierarchy2"/>
    <dgm:cxn modelId="{0AD98457-B01E-4389-AE1F-A2F85485B9B7}" type="presOf" srcId="{965DD254-C511-4E4C-9BF2-E71E19EB7D61}" destId="{765CD15B-2B9D-4A70-B77C-D9F7FFB35F3D}" srcOrd="0" destOrd="0" presId="urn:microsoft.com/office/officeart/2005/8/layout/hierarchy2"/>
    <dgm:cxn modelId="{650C6A18-4140-4FB2-B278-C746B2654AA8}" type="presOf" srcId="{4C752F21-DC43-4F70-8473-FE77BE851EA2}" destId="{64E224CB-2D97-4598-A595-9B5AA1E3A6DB}" srcOrd="1" destOrd="0" presId="urn:microsoft.com/office/officeart/2005/8/layout/hierarchy2"/>
    <dgm:cxn modelId="{29C4BD67-3838-4DCC-8333-CB023CE24716}" type="presOf" srcId="{64FD664D-0421-40D1-8780-6E167AFBEFB5}" destId="{5A28F0D3-6AEF-4406-9466-527D86C3DEF3}" srcOrd="1" destOrd="0" presId="urn:microsoft.com/office/officeart/2005/8/layout/hierarchy2"/>
    <dgm:cxn modelId="{98E02C45-D5AF-4654-8CF2-997B4AE77124}" type="presOf" srcId="{8EE0715D-46E5-4581-B22E-1928BF5991D9}" destId="{780FBF3A-4F2C-4466-97FE-34E07EF21E25}" srcOrd="1" destOrd="0" presId="urn:microsoft.com/office/officeart/2005/8/layout/hierarchy2"/>
    <dgm:cxn modelId="{942956BE-5BC7-417D-B249-16ACE0509795}" type="presOf" srcId="{1E68003F-9EC1-4166-9FC4-73E4D6A7C9CF}" destId="{F8AB7AB7-8865-4B9C-B4BE-D2B2DBA7FFFF}" srcOrd="0" destOrd="0" presId="urn:microsoft.com/office/officeart/2005/8/layout/hierarchy2"/>
    <dgm:cxn modelId="{82F2A538-53B6-4535-BC41-D1CACF79955A}" srcId="{FBC92FBA-4BE1-4658-A102-FFDA5B3C4A34}" destId="{F9AF7151-7F79-4E5A-ADD8-B2355A6FCAB1}" srcOrd="0" destOrd="0" parTransId="{4C752F21-DC43-4F70-8473-FE77BE851EA2}" sibTransId="{D29699BA-7857-49DF-99A5-D49EA07C6393}"/>
    <dgm:cxn modelId="{F749A82A-8436-4F75-B500-E35390868967}" type="presOf" srcId="{F9AF7151-7F79-4E5A-ADD8-B2355A6FCAB1}" destId="{82E59643-610D-44D4-8C60-C8A227202160}" srcOrd="0" destOrd="0" presId="urn:microsoft.com/office/officeart/2005/8/layout/hierarchy2"/>
    <dgm:cxn modelId="{FECDF224-F734-4858-98B9-66E22E183C0B}" type="presOf" srcId="{A8A8A930-9B28-48B5-9551-B76D16F958B5}" destId="{27F8751E-D35A-4615-9CC4-3195D317BEF0}" srcOrd="0" destOrd="0" presId="urn:microsoft.com/office/officeart/2005/8/layout/hierarchy2"/>
    <dgm:cxn modelId="{A9AB798E-859E-45A2-8484-E4F10893A63E}" type="presOf" srcId="{8EE0715D-46E5-4581-B22E-1928BF5991D9}" destId="{9EFC3E97-29AB-4CF5-B951-F34DC8F33973}" srcOrd="0" destOrd="0" presId="urn:microsoft.com/office/officeart/2005/8/layout/hierarchy2"/>
    <dgm:cxn modelId="{5C0007C8-8596-4125-ABD2-3FA94770EAF8}" srcId="{09E424A6-2B87-46A6-83BF-EDB42EBF4D66}" destId="{D366436C-A57D-4167-B46A-F9E58A152630}" srcOrd="2" destOrd="0" parTransId="{965DD254-C511-4E4C-9BF2-E71E19EB7D61}" sibTransId="{B54D246D-F22D-4657-9E5B-2C3CF28C30FD}"/>
    <dgm:cxn modelId="{B750CDCB-60C8-4571-A322-B25CC68C5184}" type="presOf" srcId="{965DD254-C511-4E4C-9BF2-E71E19EB7D61}" destId="{A69B6C2C-3C0D-465F-8109-54BD99DD6579}" srcOrd="1" destOrd="0" presId="urn:microsoft.com/office/officeart/2005/8/layout/hierarchy2"/>
    <dgm:cxn modelId="{9DF2D121-B3BF-4897-940C-F56F50D4045B}" srcId="{FBC92FBA-4BE1-4658-A102-FFDA5B3C4A34}" destId="{363C8A34-B015-4731-A90D-4C307DFF7279}" srcOrd="2" destOrd="0" parTransId="{989B994F-5984-481A-92F1-002819E497E8}" sibTransId="{A7CE2412-0F27-4B9A-B018-C18A00BEF62D}"/>
    <dgm:cxn modelId="{7C0E6C26-97C1-403E-A557-509318DF5299}" type="presOf" srcId="{A9071D43-696E-4208-A051-E6EE7190890A}" destId="{351B15EA-951A-4F39-9FD4-529FA48EE359}" srcOrd="1" destOrd="0" presId="urn:microsoft.com/office/officeart/2005/8/layout/hierarchy2"/>
    <dgm:cxn modelId="{C3BD7328-A02D-48E0-A866-5FA13D70D930}" type="presOf" srcId="{64FD664D-0421-40D1-8780-6E167AFBEFB5}" destId="{E34C697A-B4BE-455A-B7E8-9C5517C9DACB}" srcOrd="0" destOrd="0" presId="urn:microsoft.com/office/officeart/2005/8/layout/hierarchy2"/>
    <dgm:cxn modelId="{0BE86182-4ACB-4D4F-89E9-39ED046332AB}" type="presOf" srcId="{1E68003F-9EC1-4166-9FC4-73E4D6A7C9CF}" destId="{21A37C95-5D34-40DA-A5FB-9AF8DC1C1E0A}" srcOrd="1" destOrd="0" presId="urn:microsoft.com/office/officeart/2005/8/layout/hierarchy2"/>
    <dgm:cxn modelId="{4791D30D-E9CA-4B15-993B-62B8F3C93E2D}" type="presOf" srcId="{FBC92FBA-4BE1-4658-A102-FFDA5B3C4A34}" destId="{91C537BE-7A4A-4251-A37B-8F7A579A3D51}" srcOrd="0" destOrd="0" presId="urn:microsoft.com/office/officeart/2005/8/layout/hierarchy2"/>
    <dgm:cxn modelId="{4B74AE75-6CDF-4308-9DFA-4E666854484F}" type="presOf" srcId="{39EE2861-824A-43EE-9DB6-DDAA18BD082A}" destId="{4A336130-AA80-44FE-B99C-A35C6277A12A}" srcOrd="0" destOrd="0" presId="urn:microsoft.com/office/officeart/2005/8/layout/hierarchy2"/>
    <dgm:cxn modelId="{5A3F4D52-3581-4F0B-9A97-DF043EAE56D2}" type="presOf" srcId="{09E424A6-2B87-46A6-83BF-EDB42EBF4D66}" destId="{89A93480-A6DD-4E40-B495-F0A68FEE2C66}" srcOrd="0" destOrd="0" presId="urn:microsoft.com/office/officeart/2005/8/layout/hierarchy2"/>
    <dgm:cxn modelId="{F8E4E0CE-1B09-4476-9AC3-DBB7E8E54A4A}" srcId="{09E424A6-2B87-46A6-83BF-EDB42EBF4D66}" destId="{A480305B-59EB-4430-B83F-654C2BD50227}" srcOrd="1" destOrd="0" parTransId="{64FD664D-0421-40D1-8780-6E167AFBEFB5}" sibTransId="{E109BF0E-B975-4926-8743-534E30E91265}"/>
    <dgm:cxn modelId="{9684405A-2303-45B6-AEFE-260D3196088D}" type="presOf" srcId="{91016E94-86CE-4C9D-90BA-6894F2412FDF}" destId="{7EF0CAB6-2675-4AF3-B508-F1308E1E4B6F}" srcOrd="0" destOrd="0" presId="urn:microsoft.com/office/officeart/2005/8/layout/hierarchy2"/>
    <dgm:cxn modelId="{01C1C44E-3F91-4641-B2DC-2435DA13E2A6}" srcId="{FBC92FBA-4BE1-4658-A102-FFDA5B3C4A34}" destId="{7DCF3556-16BE-4EF8-A7D4-12D4DE4665D7}" srcOrd="1" destOrd="0" parTransId="{A9071D43-696E-4208-A051-E6EE7190890A}" sibTransId="{554C87BC-E876-4DC3-990B-A60292797BE4}"/>
    <dgm:cxn modelId="{FC0E7892-8952-424D-AB74-6C5103DBBB8E}" srcId="{09E424A6-2B87-46A6-83BF-EDB42EBF4D66}" destId="{A8A8A930-9B28-48B5-9551-B76D16F958B5}" srcOrd="0" destOrd="0" parTransId="{1E68003F-9EC1-4166-9FC4-73E4D6A7C9CF}" sibTransId="{F698B7B8-2B6B-4151-94AB-A20CEFD78DAA}"/>
    <dgm:cxn modelId="{3B755E64-EEC6-44BD-9F77-9580A6E2BE3C}" srcId="{91016E94-86CE-4C9D-90BA-6894F2412FDF}" destId="{FBC92FBA-4BE1-4658-A102-FFDA5B3C4A34}" srcOrd="0" destOrd="0" parTransId="{DEF5242E-3B6A-4B85-BC8B-2F68EB757B5A}" sibTransId="{35A350FB-E087-4A82-B535-1DE2438DCCB3}"/>
    <dgm:cxn modelId="{604301A6-0559-4484-A562-B706E2366859}" srcId="{09E424A6-2B87-46A6-83BF-EDB42EBF4D66}" destId="{39EE2861-824A-43EE-9DB6-DDAA18BD082A}" srcOrd="3" destOrd="0" parTransId="{8EE0715D-46E5-4581-B22E-1928BF5991D9}" sibTransId="{F62B5C73-2855-49F6-A523-4FBF37F86C1F}"/>
    <dgm:cxn modelId="{42A6EA3F-422D-49C9-9401-182B42A8FEE0}" type="presParOf" srcId="{7EF0CAB6-2675-4AF3-B508-F1308E1E4B6F}" destId="{378369BD-AB71-46A9-B11A-8508488AE867}" srcOrd="0" destOrd="0" presId="urn:microsoft.com/office/officeart/2005/8/layout/hierarchy2"/>
    <dgm:cxn modelId="{AEE58F7F-8D1E-4939-B15D-61872C79EF40}" type="presParOf" srcId="{378369BD-AB71-46A9-B11A-8508488AE867}" destId="{91C537BE-7A4A-4251-A37B-8F7A579A3D51}" srcOrd="0" destOrd="0" presId="urn:microsoft.com/office/officeart/2005/8/layout/hierarchy2"/>
    <dgm:cxn modelId="{72D9FA58-3E7F-4FEE-826A-C36CD04E2D5C}" type="presParOf" srcId="{378369BD-AB71-46A9-B11A-8508488AE867}" destId="{40EE4DA3-A8C1-45E6-A20D-B1278E085BB3}" srcOrd="1" destOrd="0" presId="urn:microsoft.com/office/officeart/2005/8/layout/hierarchy2"/>
    <dgm:cxn modelId="{2DDA5640-690B-4416-BB31-2010AE9EE9C7}" type="presParOf" srcId="{40EE4DA3-A8C1-45E6-A20D-B1278E085BB3}" destId="{184AC373-EFA2-47A4-BE6C-4BB807E375A2}" srcOrd="0" destOrd="0" presId="urn:microsoft.com/office/officeart/2005/8/layout/hierarchy2"/>
    <dgm:cxn modelId="{4028E3FB-86EC-40A7-BA69-3E9C14236CEF}" type="presParOf" srcId="{184AC373-EFA2-47A4-BE6C-4BB807E375A2}" destId="{64E224CB-2D97-4598-A595-9B5AA1E3A6DB}" srcOrd="0" destOrd="0" presId="urn:microsoft.com/office/officeart/2005/8/layout/hierarchy2"/>
    <dgm:cxn modelId="{CCC6B31A-FB23-4838-AE69-B7EB01EE7846}" type="presParOf" srcId="{40EE4DA3-A8C1-45E6-A20D-B1278E085BB3}" destId="{FA3E9B20-6A2B-4F17-A152-9DBD01B3A794}" srcOrd="1" destOrd="0" presId="urn:microsoft.com/office/officeart/2005/8/layout/hierarchy2"/>
    <dgm:cxn modelId="{9434E099-9961-4B12-BCD7-DF918174B533}" type="presParOf" srcId="{FA3E9B20-6A2B-4F17-A152-9DBD01B3A794}" destId="{82E59643-610D-44D4-8C60-C8A227202160}" srcOrd="0" destOrd="0" presId="urn:microsoft.com/office/officeart/2005/8/layout/hierarchy2"/>
    <dgm:cxn modelId="{E1A1E5F0-5212-43A6-A04B-F362E4365768}" type="presParOf" srcId="{FA3E9B20-6A2B-4F17-A152-9DBD01B3A794}" destId="{96320C08-9C47-4DB1-AD2E-98C6DF1BB90A}" srcOrd="1" destOrd="0" presId="urn:microsoft.com/office/officeart/2005/8/layout/hierarchy2"/>
    <dgm:cxn modelId="{1E7ED4D7-2EA8-4212-A183-DC0130DA3F79}" type="presParOf" srcId="{40EE4DA3-A8C1-45E6-A20D-B1278E085BB3}" destId="{5542A02D-D98B-4129-9035-D03358E6D913}" srcOrd="2" destOrd="0" presId="urn:microsoft.com/office/officeart/2005/8/layout/hierarchy2"/>
    <dgm:cxn modelId="{BEDA979E-7112-412A-96B4-117A75B4ABF8}" type="presParOf" srcId="{5542A02D-D98B-4129-9035-D03358E6D913}" destId="{351B15EA-951A-4F39-9FD4-529FA48EE359}" srcOrd="0" destOrd="0" presId="urn:microsoft.com/office/officeart/2005/8/layout/hierarchy2"/>
    <dgm:cxn modelId="{FFA00F5A-E457-433F-B4BE-EB3A0F03952D}" type="presParOf" srcId="{40EE4DA3-A8C1-45E6-A20D-B1278E085BB3}" destId="{2402891A-2176-43AA-B824-5D1EDD3803E7}" srcOrd="3" destOrd="0" presId="urn:microsoft.com/office/officeart/2005/8/layout/hierarchy2"/>
    <dgm:cxn modelId="{084F2399-81E1-42CB-A3F7-F8A347FD6378}" type="presParOf" srcId="{2402891A-2176-43AA-B824-5D1EDD3803E7}" destId="{C6F1ABB4-98C0-4023-B949-FFAB0C55AA8C}" srcOrd="0" destOrd="0" presId="urn:microsoft.com/office/officeart/2005/8/layout/hierarchy2"/>
    <dgm:cxn modelId="{526A6308-BDBF-43F4-A6D1-FBC7A22114BA}" type="presParOf" srcId="{2402891A-2176-43AA-B824-5D1EDD3803E7}" destId="{EBDCC47E-90BE-4570-83D7-95387D34AA2A}" srcOrd="1" destOrd="0" presId="urn:microsoft.com/office/officeart/2005/8/layout/hierarchy2"/>
    <dgm:cxn modelId="{EBB066C2-4EEB-47AF-A233-72F4E431F893}" type="presParOf" srcId="{40EE4DA3-A8C1-45E6-A20D-B1278E085BB3}" destId="{7841EF4A-318B-47C9-B9F1-3FFABAC61F9D}" srcOrd="4" destOrd="0" presId="urn:microsoft.com/office/officeart/2005/8/layout/hierarchy2"/>
    <dgm:cxn modelId="{33F10896-B5AE-44B9-BA9C-E9BA7B010B95}" type="presParOf" srcId="{7841EF4A-318B-47C9-B9F1-3FFABAC61F9D}" destId="{42AEE25C-36A5-4004-8A76-8C4FFCE2B46B}" srcOrd="0" destOrd="0" presId="urn:microsoft.com/office/officeart/2005/8/layout/hierarchy2"/>
    <dgm:cxn modelId="{2DB229C9-ED73-4ACE-B365-4B5ADEAE693A}" type="presParOf" srcId="{40EE4DA3-A8C1-45E6-A20D-B1278E085BB3}" destId="{7710B3AC-EE20-4BF1-ABF2-F56D63C952BD}" srcOrd="5" destOrd="0" presId="urn:microsoft.com/office/officeart/2005/8/layout/hierarchy2"/>
    <dgm:cxn modelId="{83D1E6F1-36DE-4214-8EF1-E80B3AD0BBDF}" type="presParOf" srcId="{7710B3AC-EE20-4BF1-ABF2-F56D63C952BD}" destId="{51717E80-E9E5-4D96-B745-8283954563AD}" srcOrd="0" destOrd="0" presId="urn:microsoft.com/office/officeart/2005/8/layout/hierarchy2"/>
    <dgm:cxn modelId="{BA942F0F-C84E-4636-9F33-25EA7D615D09}" type="presParOf" srcId="{7710B3AC-EE20-4BF1-ABF2-F56D63C952BD}" destId="{8B038112-9C2B-479A-ADA8-70D9BAAB72A9}" srcOrd="1" destOrd="0" presId="urn:microsoft.com/office/officeart/2005/8/layout/hierarchy2"/>
    <dgm:cxn modelId="{CA443FF8-3C82-401E-9105-780D704E725A}" type="presParOf" srcId="{7EF0CAB6-2675-4AF3-B508-F1308E1E4B6F}" destId="{953ED2E6-3841-460E-9C8D-383CB664B564}" srcOrd="1" destOrd="0" presId="urn:microsoft.com/office/officeart/2005/8/layout/hierarchy2"/>
    <dgm:cxn modelId="{7978557B-6C61-45D8-8218-345C8C8A215C}" type="presParOf" srcId="{953ED2E6-3841-460E-9C8D-383CB664B564}" destId="{89A93480-A6DD-4E40-B495-F0A68FEE2C66}" srcOrd="0" destOrd="0" presId="urn:microsoft.com/office/officeart/2005/8/layout/hierarchy2"/>
    <dgm:cxn modelId="{0E2670DA-E847-4931-B525-4DC3D2D06B09}" type="presParOf" srcId="{953ED2E6-3841-460E-9C8D-383CB664B564}" destId="{E73EE178-031B-4E9F-85E0-A607C6FDEF5D}" srcOrd="1" destOrd="0" presId="urn:microsoft.com/office/officeart/2005/8/layout/hierarchy2"/>
    <dgm:cxn modelId="{F36789E3-D209-43A1-AAC1-8B1830A8F7E0}" type="presParOf" srcId="{E73EE178-031B-4E9F-85E0-A607C6FDEF5D}" destId="{F8AB7AB7-8865-4B9C-B4BE-D2B2DBA7FFFF}" srcOrd="0" destOrd="0" presId="urn:microsoft.com/office/officeart/2005/8/layout/hierarchy2"/>
    <dgm:cxn modelId="{7CFD3AC8-88C7-4651-815F-925275C61784}" type="presParOf" srcId="{F8AB7AB7-8865-4B9C-B4BE-D2B2DBA7FFFF}" destId="{21A37C95-5D34-40DA-A5FB-9AF8DC1C1E0A}" srcOrd="0" destOrd="0" presId="urn:microsoft.com/office/officeart/2005/8/layout/hierarchy2"/>
    <dgm:cxn modelId="{4A5DE716-AE6D-49AA-936D-96ADFA5B4F91}" type="presParOf" srcId="{E73EE178-031B-4E9F-85E0-A607C6FDEF5D}" destId="{B177F50D-4B75-41C1-9557-0D2CCF28B6A5}" srcOrd="1" destOrd="0" presId="urn:microsoft.com/office/officeart/2005/8/layout/hierarchy2"/>
    <dgm:cxn modelId="{95608BA7-6131-43F7-A952-E300A82D46D8}" type="presParOf" srcId="{B177F50D-4B75-41C1-9557-0D2CCF28B6A5}" destId="{27F8751E-D35A-4615-9CC4-3195D317BEF0}" srcOrd="0" destOrd="0" presId="urn:microsoft.com/office/officeart/2005/8/layout/hierarchy2"/>
    <dgm:cxn modelId="{976E6E3A-5668-45C3-8CED-B95037F86773}" type="presParOf" srcId="{B177F50D-4B75-41C1-9557-0D2CCF28B6A5}" destId="{94959468-8743-4029-9A8D-AF6FB352FC11}" srcOrd="1" destOrd="0" presId="urn:microsoft.com/office/officeart/2005/8/layout/hierarchy2"/>
    <dgm:cxn modelId="{FCD307E7-F6FE-454F-9008-0206A42CD0B8}" type="presParOf" srcId="{E73EE178-031B-4E9F-85E0-A607C6FDEF5D}" destId="{E34C697A-B4BE-455A-B7E8-9C5517C9DACB}" srcOrd="2" destOrd="0" presId="urn:microsoft.com/office/officeart/2005/8/layout/hierarchy2"/>
    <dgm:cxn modelId="{D3A087F4-A26E-4C17-9720-AE0A78D79A96}" type="presParOf" srcId="{E34C697A-B4BE-455A-B7E8-9C5517C9DACB}" destId="{5A28F0D3-6AEF-4406-9466-527D86C3DEF3}" srcOrd="0" destOrd="0" presId="urn:microsoft.com/office/officeart/2005/8/layout/hierarchy2"/>
    <dgm:cxn modelId="{D886C262-4E77-49F4-8F7E-F0A030A60990}" type="presParOf" srcId="{E73EE178-031B-4E9F-85E0-A607C6FDEF5D}" destId="{B2E0902D-4A5B-48F1-8A4C-A47026BFE570}" srcOrd="3" destOrd="0" presId="urn:microsoft.com/office/officeart/2005/8/layout/hierarchy2"/>
    <dgm:cxn modelId="{BC910FCF-1586-4C4E-9108-E7F289CFB9F0}" type="presParOf" srcId="{B2E0902D-4A5B-48F1-8A4C-A47026BFE570}" destId="{66D566F4-D332-48A5-BCA8-842AF5E62B48}" srcOrd="0" destOrd="0" presId="urn:microsoft.com/office/officeart/2005/8/layout/hierarchy2"/>
    <dgm:cxn modelId="{853171E6-8A18-4EDE-86D1-EB6748D13F4C}" type="presParOf" srcId="{B2E0902D-4A5B-48F1-8A4C-A47026BFE570}" destId="{8D0C4641-C032-49A0-A704-19389C35DC44}" srcOrd="1" destOrd="0" presId="urn:microsoft.com/office/officeart/2005/8/layout/hierarchy2"/>
    <dgm:cxn modelId="{14141944-40ED-4BA4-832A-21D71518E022}" type="presParOf" srcId="{E73EE178-031B-4E9F-85E0-A607C6FDEF5D}" destId="{765CD15B-2B9D-4A70-B77C-D9F7FFB35F3D}" srcOrd="4" destOrd="0" presId="urn:microsoft.com/office/officeart/2005/8/layout/hierarchy2"/>
    <dgm:cxn modelId="{7DA0DA7A-BD07-4C22-9BFC-FE4E1F31D0E7}" type="presParOf" srcId="{765CD15B-2B9D-4A70-B77C-D9F7FFB35F3D}" destId="{A69B6C2C-3C0D-465F-8109-54BD99DD6579}" srcOrd="0" destOrd="0" presId="urn:microsoft.com/office/officeart/2005/8/layout/hierarchy2"/>
    <dgm:cxn modelId="{175072C8-8477-4A42-BB93-C109B11C5DC3}" type="presParOf" srcId="{E73EE178-031B-4E9F-85E0-A607C6FDEF5D}" destId="{91297F39-F25A-419F-8FF2-C7CE1BDE9851}" srcOrd="5" destOrd="0" presId="urn:microsoft.com/office/officeart/2005/8/layout/hierarchy2"/>
    <dgm:cxn modelId="{E37BC17B-C8C4-42A3-9103-ACE1652FD74B}" type="presParOf" srcId="{91297F39-F25A-419F-8FF2-C7CE1BDE9851}" destId="{A386DB6A-7C7D-497A-B3E3-2353B9581DE5}" srcOrd="0" destOrd="0" presId="urn:microsoft.com/office/officeart/2005/8/layout/hierarchy2"/>
    <dgm:cxn modelId="{E4461812-E377-4A2C-81F3-7C20DC17564D}" type="presParOf" srcId="{91297F39-F25A-419F-8FF2-C7CE1BDE9851}" destId="{120ECF88-86E8-4DB7-8AC1-7635CE3BFFA3}" srcOrd="1" destOrd="0" presId="urn:microsoft.com/office/officeart/2005/8/layout/hierarchy2"/>
    <dgm:cxn modelId="{CEABC221-3D82-4C22-84AB-F04BBF07FC1F}" type="presParOf" srcId="{E73EE178-031B-4E9F-85E0-A607C6FDEF5D}" destId="{9EFC3E97-29AB-4CF5-B951-F34DC8F33973}" srcOrd="6" destOrd="0" presId="urn:microsoft.com/office/officeart/2005/8/layout/hierarchy2"/>
    <dgm:cxn modelId="{8353560C-BF28-4679-868F-B6F4FB13E5E7}" type="presParOf" srcId="{9EFC3E97-29AB-4CF5-B951-F34DC8F33973}" destId="{780FBF3A-4F2C-4466-97FE-34E07EF21E25}" srcOrd="0" destOrd="0" presId="urn:microsoft.com/office/officeart/2005/8/layout/hierarchy2"/>
    <dgm:cxn modelId="{1E454E6C-69CA-47DF-B861-2DB17C27E27C}" type="presParOf" srcId="{E73EE178-031B-4E9F-85E0-A607C6FDEF5D}" destId="{EB05CB1C-BD39-41B6-B3A2-CBFD3080B738}" srcOrd="7" destOrd="0" presId="urn:microsoft.com/office/officeart/2005/8/layout/hierarchy2"/>
    <dgm:cxn modelId="{7E3941ED-D4E0-4837-A9C6-93D5FB39B85D}" type="presParOf" srcId="{EB05CB1C-BD39-41B6-B3A2-CBFD3080B738}" destId="{4A336130-AA80-44FE-B99C-A35C6277A12A}" srcOrd="0" destOrd="0" presId="urn:microsoft.com/office/officeart/2005/8/layout/hierarchy2"/>
    <dgm:cxn modelId="{CCAF8078-3E9B-4CBA-8534-A1F9DC83850F}" type="presParOf" srcId="{EB05CB1C-BD39-41B6-B3A2-CBFD3080B738}" destId="{51F18C00-C2C7-4A6E-868E-5DF3D8E6C666}" srcOrd="1" destOrd="0" presId="urn:microsoft.com/office/officeart/2005/8/layout/hierarchy2"/>
  </dgm:cxnLst>
  <dgm:bg>
    <a:solidFill>
      <a:schemeClr val="bg1">
        <a:lumMod val="65000"/>
        <a:alpha val="9000"/>
      </a:schemeClr>
    </a:solidFill>
  </dgm:bg>
  <dgm:whole>
    <a:ln w="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C27FDE-E560-4A15-8593-89C3D073EB34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40010075-AA85-458A-8F3D-B9F1CCF77495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7</a:t>
          </a:r>
          <a:endParaRPr lang="de-DE" dirty="0"/>
        </a:p>
      </dgm:t>
    </dgm:pt>
    <dgm:pt modelId="{6B3C96D7-571D-4103-9DB2-C082A5F40BE9}" type="parTrans" cxnId="{30D1263A-CFD1-411B-9C3B-4CE832274D33}">
      <dgm:prSet/>
      <dgm:spPr/>
      <dgm:t>
        <a:bodyPr/>
        <a:lstStyle/>
        <a:p>
          <a:endParaRPr lang="de-DE"/>
        </a:p>
      </dgm:t>
    </dgm:pt>
    <dgm:pt modelId="{80367F32-8163-49EF-A29A-3D76E2916E91}" type="sibTrans" cxnId="{30D1263A-CFD1-411B-9C3B-4CE832274D33}">
      <dgm:prSet/>
      <dgm:spPr/>
      <dgm:t>
        <a:bodyPr/>
        <a:lstStyle/>
        <a:p>
          <a:endParaRPr lang="de-DE"/>
        </a:p>
      </dgm:t>
    </dgm:pt>
    <dgm:pt modelId="{7D2B186E-D6FB-457A-8C26-8B3BCA121B48}">
      <dgm:prSet phldrT="[Text]" custT="1"/>
      <dgm:spPr/>
      <dgm:t>
        <a:bodyPr/>
        <a:lstStyle/>
        <a:p>
          <a:r>
            <a:rPr lang="de-DE" sz="1000" b="1" dirty="0" smtClean="0"/>
            <a:t>PROFOBUS-DP/V0, DP/V1</a:t>
          </a:r>
          <a:r>
            <a:rPr lang="de-DE" sz="1000" b="1" smtClean="0"/>
            <a:t>, DP/V2</a:t>
          </a:r>
          <a:endParaRPr lang="de-DE" sz="1000" b="1" dirty="0"/>
        </a:p>
      </dgm:t>
    </dgm:pt>
    <dgm:pt modelId="{CE007884-3D1E-404D-AD20-C3010B353C63}" type="parTrans" cxnId="{F98C1584-FC8E-47B5-B646-CAC30E5B0B88}">
      <dgm:prSet/>
      <dgm:spPr/>
      <dgm:t>
        <a:bodyPr/>
        <a:lstStyle/>
        <a:p>
          <a:endParaRPr lang="de-DE"/>
        </a:p>
      </dgm:t>
    </dgm:pt>
    <dgm:pt modelId="{A2823DAE-FDDF-4BBC-9E38-BADD3ECC0EA1}" type="sibTrans" cxnId="{F98C1584-FC8E-47B5-B646-CAC30E5B0B88}">
      <dgm:prSet/>
      <dgm:spPr/>
      <dgm:t>
        <a:bodyPr/>
        <a:lstStyle/>
        <a:p>
          <a:endParaRPr lang="de-DE"/>
        </a:p>
      </dgm:t>
    </dgm:pt>
    <dgm:pt modelId="{274B0410-6420-4E36-9A13-229D6AB5303C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6 </a:t>
          </a:r>
          <a:endParaRPr lang="de-DE" dirty="0"/>
        </a:p>
      </dgm:t>
    </dgm:pt>
    <dgm:pt modelId="{5C913641-AFD9-4652-9892-0696DA9858BC}" type="parTrans" cxnId="{232DA689-A525-427B-9BD7-A63DB4F3973A}">
      <dgm:prSet/>
      <dgm:spPr/>
      <dgm:t>
        <a:bodyPr/>
        <a:lstStyle/>
        <a:p>
          <a:endParaRPr lang="de-DE"/>
        </a:p>
      </dgm:t>
    </dgm:pt>
    <dgm:pt modelId="{5574DBD4-6DC5-4C11-BEC3-9526B3E7C1A7}" type="sibTrans" cxnId="{232DA689-A525-427B-9BD7-A63DB4F3973A}">
      <dgm:prSet/>
      <dgm:spPr/>
      <dgm:t>
        <a:bodyPr/>
        <a:lstStyle/>
        <a:p>
          <a:endParaRPr lang="de-DE"/>
        </a:p>
      </dgm:t>
    </dgm:pt>
    <dgm:pt modelId="{944A682C-CF7C-4993-BD71-4E528EDAA696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2</a:t>
          </a:r>
          <a:endParaRPr lang="de-DE" dirty="0"/>
        </a:p>
      </dgm:t>
    </dgm:pt>
    <dgm:pt modelId="{54E338CC-D106-4D90-B24A-5BA3D23E86E5}" type="parTrans" cxnId="{3B432106-F288-476B-A263-0B635BB97C3C}">
      <dgm:prSet/>
      <dgm:spPr/>
      <dgm:t>
        <a:bodyPr/>
        <a:lstStyle/>
        <a:p>
          <a:endParaRPr lang="de-DE"/>
        </a:p>
      </dgm:t>
    </dgm:pt>
    <dgm:pt modelId="{8314FD57-937F-4BBC-8825-33B994EB3750}" type="sibTrans" cxnId="{3B432106-F288-476B-A263-0B635BB97C3C}">
      <dgm:prSet/>
      <dgm:spPr/>
      <dgm:t>
        <a:bodyPr/>
        <a:lstStyle/>
        <a:p>
          <a:endParaRPr lang="de-DE"/>
        </a:p>
      </dgm:t>
    </dgm:pt>
    <dgm:pt modelId="{EE3130FF-D76D-4FF5-9A7A-AB881BBDF57A}">
      <dgm:prSet phldrT="[Text]" custT="1"/>
      <dgm:spPr/>
      <dgm:t>
        <a:bodyPr/>
        <a:lstStyle/>
        <a:p>
          <a:r>
            <a:rPr lang="de-DE" sz="1000" b="1" dirty="0" smtClean="0"/>
            <a:t>Fieldbus Data Link (FDL)</a:t>
          </a:r>
          <a:endParaRPr lang="de-DE" sz="1000" b="1" dirty="0"/>
        </a:p>
      </dgm:t>
    </dgm:pt>
    <dgm:pt modelId="{FBA21FF4-4921-4865-9E01-BC8F99F59919}" type="parTrans" cxnId="{2F6D0433-568D-4CD0-8832-7765B5557412}">
      <dgm:prSet/>
      <dgm:spPr/>
      <dgm:t>
        <a:bodyPr/>
        <a:lstStyle/>
        <a:p>
          <a:endParaRPr lang="de-DE"/>
        </a:p>
      </dgm:t>
    </dgm:pt>
    <dgm:pt modelId="{AA6228A8-31C4-4D77-9032-ECFCBE4A8EA9}" type="sibTrans" cxnId="{2F6D0433-568D-4CD0-8832-7765B5557412}">
      <dgm:prSet/>
      <dgm:spPr/>
      <dgm:t>
        <a:bodyPr/>
        <a:lstStyle/>
        <a:p>
          <a:endParaRPr lang="de-DE"/>
        </a:p>
      </dgm:t>
    </dgm:pt>
    <dgm:pt modelId="{B36BC441-E957-4F86-8285-7A24754E4D4F}">
      <dgm:prSet phldrT="[Text]" custT="1"/>
      <dgm:spPr/>
      <dgm:t>
        <a:bodyPr/>
        <a:lstStyle/>
        <a:p>
          <a:r>
            <a:rPr lang="de-DE" sz="1000" b="1" dirty="0" smtClean="0"/>
            <a:t>PROFOBUS-FMS</a:t>
          </a:r>
          <a:endParaRPr lang="de-DE" sz="1000" b="1" dirty="0"/>
        </a:p>
      </dgm:t>
    </dgm:pt>
    <dgm:pt modelId="{FBD6B00F-A12B-4E18-BE45-BB9143FCE935}" type="parTrans" cxnId="{3DEB8210-0FA8-4A7C-8F9B-85ECDEB6AA61}">
      <dgm:prSet/>
      <dgm:spPr/>
      <dgm:t>
        <a:bodyPr/>
        <a:lstStyle/>
        <a:p>
          <a:endParaRPr lang="de-DE"/>
        </a:p>
      </dgm:t>
    </dgm:pt>
    <dgm:pt modelId="{C77C5BC7-9D1E-4D99-9C8C-037FFBF9E2CA}" type="sibTrans" cxnId="{3DEB8210-0FA8-4A7C-8F9B-85ECDEB6AA61}">
      <dgm:prSet/>
      <dgm:spPr/>
      <dgm:t>
        <a:bodyPr/>
        <a:lstStyle/>
        <a:p>
          <a:endParaRPr lang="de-DE"/>
        </a:p>
      </dgm:t>
    </dgm:pt>
    <dgm:pt modelId="{B642EAD8-4F19-4146-8A3D-D65F7AA70EB2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5</a:t>
          </a:r>
          <a:endParaRPr lang="de-DE" dirty="0"/>
        </a:p>
      </dgm:t>
    </dgm:pt>
    <dgm:pt modelId="{CA7A8F8B-8F6C-4F1D-B2E3-AABD4D621C7F}" type="parTrans" cxnId="{00A68B13-01A9-44DE-A16E-4387C8797C40}">
      <dgm:prSet/>
      <dgm:spPr/>
      <dgm:t>
        <a:bodyPr/>
        <a:lstStyle/>
        <a:p>
          <a:endParaRPr lang="de-DE"/>
        </a:p>
      </dgm:t>
    </dgm:pt>
    <dgm:pt modelId="{F37D323D-6E5D-4C57-9940-4E333DA63660}" type="sibTrans" cxnId="{00A68B13-01A9-44DE-A16E-4387C8797C40}">
      <dgm:prSet/>
      <dgm:spPr/>
      <dgm:t>
        <a:bodyPr/>
        <a:lstStyle/>
        <a:p>
          <a:endParaRPr lang="de-DE"/>
        </a:p>
      </dgm:t>
    </dgm:pt>
    <dgm:pt modelId="{5BEB85BD-495B-4AB6-820A-278672473E1E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4</a:t>
          </a:r>
          <a:endParaRPr lang="de-DE" dirty="0"/>
        </a:p>
      </dgm:t>
    </dgm:pt>
    <dgm:pt modelId="{921D6C77-ED9C-4C97-BD97-E5F461E3F547}" type="parTrans" cxnId="{04E030C3-BFB8-4A3E-B6A5-D5F8A6A4D2F3}">
      <dgm:prSet/>
      <dgm:spPr/>
      <dgm:t>
        <a:bodyPr/>
        <a:lstStyle/>
        <a:p>
          <a:endParaRPr lang="de-DE"/>
        </a:p>
      </dgm:t>
    </dgm:pt>
    <dgm:pt modelId="{DDC1EE5D-92BE-4752-8344-24768358A095}" type="sibTrans" cxnId="{04E030C3-BFB8-4A3E-B6A5-D5F8A6A4D2F3}">
      <dgm:prSet/>
      <dgm:spPr/>
      <dgm:t>
        <a:bodyPr/>
        <a:lstStyle/>
        <a:p>
          <a:endParaRPr lang="de-DE"/>
        </a:p>
      </dgm:t>
    </dgm:pt>
    <dgm:pt modelId="{9FF39495-A7E8-43A7-8111-D0A2D88D01E7}">
      <dgm:prSet phldrT="[Text]"/>
      <dgm:spPr>
        <a:solidFill>
          <a:srgbClr val="C00000">
            <a:alpha val="19000"/>
          </a:srgbClr>
        </a:solidFill>
      </dgm:spPr>
      <dgm:t>
        <a:bodyPr/>
        <a:lstStyle/>
        <a:p>
          <a:r>
            <a:rPr lang="de-DE" dirty="0" smtClean="0"/>
            <a:t>Schicht  3</a:t>
          </a:r>
          <a:endParaRPr lang="de-DE" dirty="0"/>
        </a:p>
      </dgm:t>
    </dgm:pt>
    <dgm:pt modelId="{05A22C36-8EC1-4634-A44A-7D39B5928D9A}" type="parTrans" cxnId="{07F11DBE-E54A-42CB-8E4D-EA3C7BB8C26E}">
      <dgm:prSet/>
      <dgm:spPr/>
      <dgm:t>
        <a:bodyPr/>
        <a:lstStyle/>
        <a:p>
          <a:endParaRPr lang="de-DE"/>
        </a:p>
      </dgm:t>
    </dgm:pt>
    <dgm:pt modelId="{228334B4-C877-4B32-B92C-0BFA6FEF825A}" type="sibTrans" cxnId="{07F11DBE-E54A-42CB-8E4D-EA3C7BB8C26E}">
      <dgm:prSet/>
      <dgm:spPr/>
      <dgm:t>
        <a:bodyPr/>
        <a:lstStyle/>
        <a:p>
          <a:endParaRPr lang="de-DE"/>
        </a:p>
      </dgm:t>
    </dgm:pt>
    <dgm:pt modelId="{34691BCB-7071-4117-A4A9-5E28C29EBBF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1</a:t>
          </a:r>
          <a:endParaRPr lang="de-DE" dirty="0"/>
        </a:p>
      </dgm:t>
    </dgm:pt>
    <dgm:pt modelId="{E0301CE0-CFF7-420C-88AF-143D60676469}" type="sibTrans" cxnId="{2F62D806-7E28-4B67-A3E2-32095F122266}">
      <dgm:prSet/>
      <dgm:spPr/>
      <dgm:t>
        <a:bodyPr/>
        <a:lstStyle/>
        <a:p>
          <a:endParaRPr lang="de-DE"/>
        </a:p>
      </dgm:t>
    </dgm:pt>
    <dgm:pt modelId="{51757A22-6399-4EA8-8941-BB2758333B2B}" type="parTrans" cxnId="{2F62D806-7E28-4B67-A3E2-32095F122266}">
      <dgm:prSet/>
      <dgm:spPr/>
      <dgm:t>
        <a:bodyPr/>
        <a:lstStyle/>
        <a:p>
          <a:endParaRPr lang="de-DE"/>
        </a:p>
      </dgm:t>
    </dgm:pt>
    <dgm:pt modelId="{95640CF4-2000-4541-A9E3-28D4C2F7F38F}">
      <dgm:prSet phldrT="[Text]" custT="1"/>
      <dgm:spPr/>
      <dgm:t>
        <a:bodyPr/>
        <a:lstStyle/>
        <a:p>
          <a:r>
            <a:rPr lang="de-DE" sz="1000" b="1" dirty="0" smtClean="0"/>
            <a:t>RS485</a:t>
          </a:r>
          <a:endParaRPr lang="de-DE" sz="1000" b="1" dirty="0"/>
        </a:p>
      </dgm:t>
    </dgm:pt>
    <dgm:pt modelId="{2880B8C3-D4ED-4476-AA06-3B4D51AE527A}" type="parTrans" cxnId="{D8C96AAB-63C4-4A4D-8EAD-BC0468604F1E}">
      <dgm:prSet/>
      <dgm:spPr/>
      <dgm:t>
        <a:bodyPr/>
        <a:lstStyle/>
        <a:p>
          <a:endParaRPr lang="de-DE"/>
        </a:p>
      </dgm:t>
    </dgm:pt>
    <dgm:pt modelId="{FEDA0C64-25D4-44A8-A29F-63C992C1780B}" type="sibTrans" cxnId="{D8C96AAB-63C4-4A4D-8EAD-BC0468604F1E}">
      <dgm:prSet/>
      <dgm:spPr/>
      <dgm:t>
        <a:bodyPr/>
        <a:lstStyle/>
        <a:p>
          <a:endParaRPr lang="de-DE"/>
        </a:p>
      </dgm:t>
    </dgm:pt>
    <dgm:pt modelId="{1FD64A17-64FD-4F34-82AB-E36A18C3354E}">
      <dgm:prSet phldrT="[Text]" custT="1"/>
      <dgm:spPr/>
      <dgm:t>
        <a:bodyPr/>
        <a:lstStyle/>
        <a:p>
          <a:r>
            <a:rPr lang="de-DE" sz="1000" b="1" dirty="0" smtClean="0"/>
            <a:t>LWL</a:t>
          </a:r>
          <a:endParaRPr lang="de-DE" sz="1000" b="1" dirty="0"/>
        </a:p>
      </dgm:t>
    </dgm:pt>
    <dgm:pt modelId="{24EC1229-D7D9-4902-9C01-848DBD9D2A2F}" type="parTrans" cxnId="{324313FD-74B5-4EC3-995E-998033715ACB}">
      <dgm:prSet/>
      <dgm:spPr/>
      <dgm:t>
        <a:bodyPr/>
        <a:lstStyle/>
        <a:p>
          <a:endParaRPr lang="de-DE"/>
        </a:p>
      </dgm:t>
    </dgm:pt>
    <dgm:pt modelId="{8503405E-CD1A-47BD-A2F6-CBF349B05243}" type="sibTrans" cxnId="{324313FD-74B5-4EC3-995E-998033715ACB}">
      <dgm:prSet/>
      <dgm:spPr/>
      <dgm:t>
        <a:bodyPr/>
        <a:lstStyle/>
        <a:p>
          <a:endParaRPr lang="de-DE"/>
        </a:p>
      </dgm:t>
    </dgm:pt>
    <dgm:pt modelId="{6406DF71-51F1-4445-A388-95CA50D3A4D0}" type="pres">
      <dgm:prSet presAssocID="{5AC27FDE-E560-4A15-8593-89C3D073EB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2A8728A-C2D4-42DA-87BD-7AD6CD265567}" type="pres">
      <dgm:prSet presAssocID="{40010075-AA85-458A-8F3D-B9F1CCF77495}" presName="composite" presStyleCnt="0"/>
      <dgm:spPr/>
    </dgm:pt>
    <dgm:pt modelId="{2ABB6B79-B50F-4965-9725-2870FD3CBBC0}" type="pres">
      <dgm:prSet presAssocID="{40010075-AA85-458A-8F3D-B9F1CCF77495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795415-6DA6-46D0-92EE-7A7709DF5323}" type="pres">
      <dgm:prSet presAssocID="{40010075-AA85-458A-8F3D-B9F1CCF77495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CF3E3-8265-4079-B886-0EB0D5D15418}" type="pres">
      <dgm:prSet presAssocID="{80367F32-8163-49EF-A29A-3D76E2916E91}" presName="sp" presStyleCnt="0"/>
      <dgm:spPr/>
    </dgm:pt>
    <dgm:pt modelId="{7F13222F-7887-460F-BBD6-8BE371E72391}" type="pres">
      <dgm:prSet presAssocID="{274B0410-6420-4E36-9A13-229D6AB5303C}" presName="composite" presStyleCnt="0"/>
      <dgm:spPr/>
    </dgm:pt>
    <dgm:pt modelId="{35E63324-9A2D-4846-96DA-3EFC5E59F180}" type="pres">
      <dgm:prSet presAssocID="{274B0410-6420-4E36-9A13-229D6AB5303C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87C112-F771-48C0-9EAC-A4DFD00F94A4}" type="pres">
      <dgm:prSet presAssocID="{274B0410-6420-4E36-9A13-229D6AB5303C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1B209A-D4F8-4089-9E38-4B1C474EAA7E}" type="pres">
      <dgm:prSet presAssocID="{5574DBD4-6DC5-4C11-BEC3-9526B3E7C1A7}" presName="sp" presStyleCnt="0"/>
      <dgm:spPr/>
    </dgm:pt>
    <dgm:pt modelId="{8D0243DA-8651-49EB-86B8-F711AE3DF2F8}" type="pres">
      <dgm:prSet presAssocID="{B642EAD8-4F19-4146-8A3D-D65F7AA70EB2}" presName="composite" presStyleCnt="0"/>
      <dgm:spPr/>
    </dgm:pt>
    <dgm:pt modelId="{490EA269-77CF-4C4E-8630-2A582437B49E}" type="pres">
      <dgm:prSet presAssocID="{B642EAD8-4F19-4146-8A3D-D65F7AA70EB2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BD3FD9-10DF-41D1-B462-AEFE000100A6}" type="pres">
      <dgm:prSet presAssocID="{B642EAD8-4F19-4146-8A3D-D65F7AA70EB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284C28-9DB9-401A-B599-B8CB714EA973}" type="pres">
      <dgm:prSet presAssocID="{F37D323D-6E5D-4C57-9940-4E333DA63660}" presName="sp" presStyleCnt="0"/>
      <dgm:spPr/>
    </dgm:pt>
    <dgm:pt modelId="{4D6CCB79-C02A-4D52-AD8A-67352E410BB5}" type="pres">
      <dgm:prSet presAssocID="{5BEB85BD-495B-4AB6-820A-278672473E1E}" presName="composite" presStyleCnt="0"/>
      <dgm:spPr/>
    </dgm:pt>
    <dgm:pt modelId="{1184C3DA-4783-4E22-8122-2FD72C0D9C8D}" type="pres">
      <dgm:prSet presAssocID="{5BEB85BD-495B-4AB6-820A-278672473E1E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F01DE0-CADE-4E8B-8FFC-31743004A69C}" type="pres">
      <dgm:prSet presAssocID="{5BEB85BD-495B-4AB6-820A-278672473E1E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B7C50-EA0F-4282-9B92-04AF0DC42116}" type="pres">
      <dgm:prSet presAssocID="{DDC1EE5D-92BE-4752-8344-24768358A095}" presName="sp" presStyleCnt="0"/>
      <dgm:spPr/>
    </dgm:pt>
    <dgm:pt modelId="{6EF94DC2-37B0-43ED-BFD6-5E2527C7AC1C}" type="pres">
      <dgm:prSet presAssocID="{9FF39495-A7E8-43A7-8111-D0A2D88D01E7}" presName="composite" presStyleCnt="0"/>
      <dgm:spPr/>
    </dgm:pt>
    <dgm:pt modelId="{C90DC9E5-2C92-4E2B-9B46-6BC6CAFFEDA7}" type="pres">
      <dgm:prSet presAssocID="{9FF39495-A7E8-43A7-8111-D0A2D88D01E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000824-A3C5-434A-8C50-B8C151A5C280}" type="pres">
      <dgm:prSet presAssocID="{9FF39495-A7E8-43A7-8111-D0A2D88D01E7}" presName="descendantText" presStyleLbl="alignAcc1" presStyleIdx="4" presStyleCnt="7">
        <dgm:presLayoutVars>
          <dgm:bulletEnabled val="1"/>
        </dgm:presLayoutVars>
      </dgm:prSet>
      <dgm:spPr/>
    </dgm:pt>
    <dgm:pt modelId="{3FE97240-83DE-4686-AD2E-41AFF9C69426}" type="pres">
      <dgm:prSet presAssocID="{228334B4-C877-4B32-B92C-0BFA6FEF825A}" presName="sp" presStyleCnt="0"/>
      <dgm:spPr/>
    </dgm:pt>
    <dgm:pt modelId="{02F0AB39-0251-496C-9E5E-A008926A4E1D}" type="pres">
      <dgm:prSet presAssocID="{944A682C-CF7C-4993-BD71-4E528EDAA696}" presName="composite" presStyleCnt="0"/>
      <dgm:spPr/>
    </dgm:pt>
    <dgm:pt modelId="{0C8B27AF-286D-4693-A5AB-4B6305D4EA2F}" type="pres">
      <dgm:prSet presAssocID="{944A682C-CF7C-4993-BD71-4E528EDAA69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BAF97C-0D47-40EC-94BB-B8EEEB1C6836}" type="pres">
      <dgm:prSet presAssocID="{944A682C-CF7C-4993-BD71-4E528EDAA696}" presName="descendantText" presStyleLbl="alignAcc1" presStyleIdx="5" presStyleCnt="7" custLinFactNeighborX="-620" custLinFactNeighborY="-49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784FB1-7CF0-48CC-8B98-7B350F1393A0}" type="pres">
      <dgm:prSet presAssocID="{8314FD57-937F-4BBC-8825-33B994EB3750}" presName="sp" presStyleCnt="0"/>
      <dgm:spPr/>
    </dgm:pt>
    <dgm:pt modelId="{AC631AD5-168D-4668-A71B-5DB2E50395BE}" type="pres">
      <dgm:prSet presAssocID="{34691BCB-7071-4117-A4A9-5E28C29EBBFF}" presName="composite" presStyleCnt="0"/>
      <dgm:spPr/>
    </dgm:pt>
    <dgm:pt modelId="{1AFCB018-7B08-4300-8686-4EEC84B5D7BE}" type="pres">
      <dgm:prSet presAssocID="{34691BCB-7071-4117-A4A9-5E28C29EBBF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E58D28-CE3E-41FE-8D92-FE07655CBE03}" type="pres">
      <dgm:prSet presAssocID="{34691BCB-7071-4117-A4A9-5E28C29EBBF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6D7F85E-0D59-4908-BECA-A58F5494BAC3}" type="presOf" srcId="{B36BC441-E957-4F86-8285-7A24754E4D4F}" destId="{93795415-6DA6-46D0-92EE-7A7709DF5323}" srcOrd="0" destOrd="1" presId="urn:microsoft.com/office/officeart/2005/8/layout/chevron2"/>
    <dgm:cxn modelId="{3B432106-F288-476B-A263-0B635BB97C3C}" srcId="{5AC27FDE-E560-4A15-8593-89C3D073EB34}" destId="{944A682C-CF7C-4993-BD71-4E528EDAA696}" srcOrd="5" destOrd="0" parTransId="{54E338CC-D106-4D90-B24A-5BA3D23E86E5}" sibTransId="{8314FD57-937F-4BBC-8825-33B994EB3750}"/>
    <dgm:cxn modelId="{9EB34033-5F00-427B-AF2A-347C5FAE041C}" type="presOf" srcId="{5BEB85BD-495B-4AB6-820A-278672473E1E}" destId="{1184C3DA-4783-4E22-8122-2FD72C0D9C8D}" srcOrd="0" destOrd="0" presId="urn:microsoft.com/office/officeart/2005/8/layout/chevron2"/>
    <dgm:cxn modelId="{2F6D0433-568D-4CD0-8832-7765B5557412}" srcId="{944A682C-CF7C-4993-BD71-4E528EDAA696}" destId="{EE3130FF-D76D-4FF5-9A7A-AB881BBDF57A}" srcOrd="0" destOrd="0" parTransId="{FBA21FF4-4921-4865-9E01-BC8F99F59919}" sibTransId="{AA6228A8-31C4-4D77-9032-ECFCBE4A8EA9}"/>
    <dgm:cxn modelId="{07F11DBE-E54A-42CB-8E4D-EA3C7BB8C26E}" srcId="{5AC27FDE-E560-4A15-8593-89C3D073EB34}" destId="{9FF39495-A7E8-43A7-8111-D0A2D88D01E7}" srcOrd="4" destOrd="0" parTransId="{05A22C36-8EC1-4634-A44A-7D39B5928D9A}" sibTransId="{228334B4-C877-4B32-B92C-0BFA6FEF825A}"/>
    <dgm:cxn modelId="{F05E7443-7F17-45BB-B65C-5D6D6D33332C}" type="presOf" srcId="{95640CF4-2000-4541-A9E3-28D4C2F7F38F}" destId="{B1E58D28-CE3E-41FE-8D92-FE07655CBE03}" srcOrd="0" destOrd="0" presId="urn:microsoft.com/office/officeart/2005/8/layout/chevron2"/>
    <dgm:cxn modelId="{44F5A4D8-34F9-43FC-AA90-A766BC53F360}" type="presOf" srcId="{B642EAD8-4F19-4146-8A3D-D65F7AA70EB2}" destId="{490EA269-77CF-4C4E-8630-2A582437B49E}" srcOrd="0" destOrd="0" presId="urn:microsoft.com/office/officeart/2005/8/layout/chevron2"/>
    <dgm:cxn modelId="{49E70EF8-F4C9-4638-803E-E51DFB5A9FE3}" type="presOf" srcId="{34691BCB-7071-4117-A4A9-5E28C29EBBFF}" destId="{1AFCB018-7B08-4300-8686-4EEC84B5D7BE}" srcOrd="0" destOrd="0" presId="urn:microsoft.com/office/officeart/2005/8/layout/chevron2"/>
    <dgm:cxn modelId="{FF72B49E-DAEA-4E1E-A12D-DB5E05B3E497}" type="presOf" srcId="{274B0410-6420-4E36-9A13-229D6AB5303C}" destId="{35E63324-9A2D-4846-96DA-3EFC5E59F180}" srcOrd="0" destOrd="0" presId="urn:microsoft.com/office/officeart/2005/8/layout/chevron2"/>
    <dgm:cxn modelId="{0E0E662D-8C47-4EC8-8741-BAE7774A6C75}" type="presOf" srcId="{5AC27FDE-E560-4A15-8593-89C3D073EB34}" destId="{6406DF71-51F1-4445-A388-95CA50D3A4D0}" srcOrd="0" destOrd="0" presId="urn:microsoft.com/office/officeart/2005/8/layout/chevron2"/>
    <dgm:cxn modelId="{2F62D806-7E28-4B67-A3E2-32095F122266}" srcId="{5AC27FDE-E560-4A15-8593-89C3D073EB34}" destId="{34691BCB-7071-4117-A4A9-5E28C29EBBFF}" srcOrd="6" destOrd="0" parTransId="{51757A22-6399-4EA8-8941-BB2758333B2B}" sibTransId="{E0301CE0-CFF7-420C-88AF-143D60676469}"/>
    <dgm:cxn modelId="{00A68B13-01A9-44DE-A16E-4387C8797C40}" srcId="{5AC27FDE-E560-4A15-8593-89C3D073EB34}" destId="{B642EAD8-4F19-4146-8A3D-D65F7AA70EB2}" srcOrd="2" destOrd="0" parTransId="{CA7A8F8B-8F6C-4F1D-B2E3-AABD4D621C7F}" sibTransId="{F37D323D-6E5D-4C57-9940-4E333DA63660}"/>
    <dgm:cxn modelId="{A8066159-072D-45FD-83DC-C84B5CF2AA12}" type="presOf" srcId="{944A682C-CF7C-4993-BD71-4E528EDAA696}" destId="{0C8B27AF-286D-4693-A5AB-4B6305D4EA2F}" srcOrd="0" destOrd="0" presId="urn:microsoft.com/office/officeart/2005/8/layout/chevron2"/>
    <dgm:cxn modelId="{19B15E79-809D-4BFB-89FB-2B500301B6B9}" type="presOf" srcId="{EE3130FF-D76D-4FF5-9A7A-AB881BBDF57A}" destId="{E9BAF97C-0D47-40EC-94BB-B8EEEB1C6836}" srcOrd="0" destOrd="0" presId="urn:microsoft.com/office/officeart/2005/8/layout/chevron2"/>
    <dgm:cxn modelId="{04E030C3-BFB8-4A3E-B6A5-D5F8A6A4D2F3}" srcId="{5AC27FDE-E560-4A15-8593-89C3D073EB34}" destId="{5BEB85BD-495B-4AB6-820A-278672473E1E}" srcOrd="3" destOrd="0" parTransId="{921D6C77-ED9C-4C97-BD97-E5F461E3F547}" sibTransId="{DDC1EE5D-92BE-4752-8344-24768358A095}"/>
    <dgm:cxn modelId="{D8C96AAB-63C4-4A4D-8EAD-BC0468604F1E}" srcId="{34691BCB-7071-4117-A4A9-5E28C29EBBFF}" destId="{95640CF4-2000-4541-A9E3-28D4C2F7F38F}" srcOrd="0" destOrd="0" parTransId="{2880B8C3-D4ED-4476-AA06-3B4D51AE527A}" sibTransId="{FEDA0C64-25D4-44A8-A29F-63C992C1780B}"/>
    <dgm:cxn modelId="{A26DE4BC-8671-4F15-8B10-B208E43E38C7}" type="presOf" srcId="{1FD64A17-64FD-4F34-82AB-E36A18C3354E}" destId="{B1E58D28-CE3E-41FE-8D92-FE07655CBE03}" srcOrd="0" destOrd="1" presId="urn:microsoft.com/office/officeart/2005/8/layout/chevron2"/>
    <dgm:cxn modelId="{3DEB8210-0FA8-4A7C-8F9B-85ECDEB6AA61}" srcId="{40010075-AA85-458A-8F3D-B9F1CCF77495}" destId="{B36BC441-E957-4F86-8285-7A24754E4D4F}" srcOrd="1" destOrd="0" parTransId="{FBD6B00F-A12B-4E18-BE45-BB9143FCE935}" sibTransId="{C77C5BC7-9D1E-4D99-9C8C-037FFBF9E2CA}"/>
    <dgm:cxn modelId="{324313FD-74B5-4EC3-995E-998033715ACB}" srcId="{34691BCB-7071-4117-A4A9-5E28C29EBBFF}" destId="{1FD64A17-64FD-4F34-82AB-E36A18C3354E}" srcOrd="1" destOrd="0" parTransId="{24EC1229-D7D9-4902-9C01-848DBD9D2A2F}" sibTransId="{8503405E-CD1A-47BD-A2F6-CBF349B05243}"/>
    <dgm:cxn modelId="{00A883EC-949D-4059-AE96-6ABAB4A633C2}" type="presOf" srcId="{7D2B186E-D6FB-457A-8C26-8B3BCA121B48}" destId="{93795415-6DA6-46D0-92EE-7A7709DF5323}" srcOrd="0" destOrd="0" presId="urn:microsoft.com/office/officeart/2005/8/layout/chevron2"/>
    <dgm:cxn modelId="{8D2C74FD-3D26-4DBA-B1FE-58D42593FB9B}" type="presOf" srcId="{40010075-AA85-458A-8F3D-B9F1CCF77495}" destId="{2ABB6B79-B50F-4965-9725-2870FD3CBBC0}" srcOrd="0" destOrd="0" presId="urn:microsoft.com/office/officeart/2005/8/layout/chevron2"/>
    <dgm:cxn modelId="{180A98C5-5392-4613-84E9-44CDA744DBA7}" type="presOf" srcId="{9FF39495-A7E8-43A7-8111-D0A2D88D01E7}" destId="{C90DC9E5-2C92-4E2B-9B46-6BC6CAFFEDA7}" srcOrd="0" destOrd="0" presId="urn:microsoft.com/office/officeart/2005/8/layout/chevron2"/>
    <dgm:cxn modelId="{30D1263A-CFD1-411B-9C3B-4CE832274D33}" srcId="{5AC27FDE-E560-4A15-8593-89C3D073EB34}" destId="{40010075-AA85-458A-8F3D-B9F1CCF77495}" srcOrd="0" destOrd="0" parTransId="{6B3C96D7-571D-4103-9DB2-C082A5F40BE9}" sibTransId="{80367F32-8163-49EF-A29A-3D76E2916E91}"/>
    <dgm:cxn modelId="{F98C1584-FC8E-47B5-B646-CAC30E5B0B88}" srcId="{40010075-AA85-458A-8F3D-B9F1CCF77495}" destId="{7D2B186E-D6FB-457A-8C26-8B3BCA121B48}" srcOrd="0" destOrd="0" parTransId="{CE007884-3D1E-404D-AD20-C3010B353C63}" sibTransId="{A2823DAE-FDDF-4BBC-9E38-BADD3ECC0EA1}"/>
    <dgm:cxn modelId="{232DA689-A525-427B-9BD7-A63DB4F3973A}" srcId="{5AC27FDE-E560-4A15-8593-89C3D073EB34}" destId="{274B0410-6420-4E36-9A13-229D6AB5303C}" srcOrd="1" destOrd="0" parTransId="{5C913641-AFD9-4652-9892-0696DA9858BC}" sibTransId="{5574DBD4-6DC5-4C11-BEC3-9526B3E7C1A7}"/>
    <dgm:cxn modelId="{C407AD3D-B4D6-4881-9AC4-7FBB90EFED87}" type="presParOf" srcId="{6406DF71-51F1-4445-A388-95CA50D3A4D0}" destId="{A2A8728A-C2D4-42DA-87BD-7AD6CD265567}" srcOrd="0" destOrd="0" presId="urn:microsoft.com/office/officeart/2005/8/layout/chevron2"/>
    <dgm:cxn modelId="{D75C8913-14D0-4B88-859B-D917B5A1DDBD}" type="presParOf" srcId="{A2A8728A-C2D4-42DA-87BD-7AD6CD265567}" destId="{2ABB6B79-B50F-4965-9725-2870FD3CBBC0}" srcOrd="0" destOrd="0" presId="urn:microsoft.com/office/officeart/2005/8/layout/chevron2"/>
    <dgm:cxn modelId="{C674C6E2-D4FB-420A-9583-C0C3E076F794}" type="presParOf" srcId="{A2A8728A-C2D4-42DA-87BD-7AD6CD265567}" destId="{93795415-6DA6-46D0-92EE-7A7709DF5323}" srcOrd="1" destOrd="0" presId="urn:microsoft.com/office/officeart/2005/8/layout/chevron2"/>
    <dgm:cxn modelId="{A7B613CF-6992-4B93-88FF-DE9E95742CD5}" type="presParOf" srcId="{6406DF71-51F1-4445-A388-95CA50D3A4D0}" destId="{B23CF3E3-8265-4079-B886-0EB0D5D15418}" srcOrd="1" destOrd="0" presId="urn:microsoft.com/office/officeart/2005/8/layout/chevron2"/>
    <dgm:cxn modelId="{3787FFFD-0D9F-49BC-8EE5-03E22245F217}" type="presParOf" srcId="{6406DF71-51F1-4445-A388-95CA50D3A4D0}" destId="{7F13222F-7887-460F-BBD6-8BE371E72391}" srcOrd="2" destOrd="0" presId="urn:microsoft.com/office/officeart/2005/8/layout/chevron2"/>
    <dgm:cxn modelId="{CCFEEBDA-3389-4558-B89D-5F8DB26D888B}" type="presParOf" srcId="{7F13222F-7887-460F-BBD6-8BE371E72391}" destId="{35E63324-9A2D-4846-96DA-3EFC5E59F180}" srcOrd="0" destOrd="0" presId="urn:microsoft.com/office/officeart/2005/8/layout/chevron2"/>
    <dgm:cxn modelId="{4D7B122F-7D70-473E-B068-A62DB7539A48}" type="presParOf" srcId="{7F13222F-7887-460F-BBD6-8BE371E72391}" destId="{0187C112-F771-48C0-9EAC-A4DFD00F94A4}" srcOrd="1" destOrd="0" presId="urn:microsoft.com/office/officeart/2005/8/layout/chevron2"/>
    <dgm:cxn modelId="{8A1EA377-16F7-4DE8-9F26-9667950B20A6}" type="presParOf" srcId="{6406DF71-51F1-4445-A388-95CA50D3A4D0}" destId="{781B209A-D4F8-4089-9E38-4B1C474EAA7E}" srcOrd="3" destOrd="0" presId="urn:microsoft.com/office/officeart/2005/8/layout/chevron2"/>
    <dgm:cxn modelId="{22EE7C56-3E22-4E1E-9001-A4D9E0D3A3FB}" type="presParOf" srcId="{6406DF71-51F1-4445-A388-95CA50D3A4D0}" destId="{8D0243DA-8651-49EB-86B8-F711AE3DF2F8}" srcOrd="4" destOrd="0" presId="urn:microsoft.com/office/officeart/2005/8/layout/chevron2"/>
    <dgm:cxn modelId="{7624D384-BE20-4F9B-9B95-F12D3BF8741F}" type="presParOf" srcId="{8D0243DA-8651-49EB-86B8-F711AE3DF2F8}" destId="{490EA269-77CF-4C4E-8630-2A582437B49E}" srcOrd="0" destOrd="0" presId="urn:microsoft.com/office/officeart/2005/8/layout/chevron2"/>
    <dgm:cxn modelId="{E4875BBA-E383-4A52-B2B6-7FA9C05A5158}" type="presParOf" srcId="{8D0243DA-8651-49EB-86B8-F711AE3DF2F8}" destId="{61BD3FD9-10DF-41D1-B462-AEFE000100A6}" srcOrd="1" destOrd="0" presId="urn:microsoft.com/office/officeart/2005/8/layout/chevron2"/>
    <dgm:cxn modelId="{47C458E9-BFFC-4BE7-931F-40DAC032ABA4}" type="presParOf" srcId="{6406DF71-51F1-4445-A388-95CA50D3A4D0}" destId="{DD284C28-9DB9-401A-B599-B8CB714EA973}" srcOrd="5" destOrd="0" presId="urn:microsoft.com/office/officeart/2005/8/layout/chevron2"/>
    <dgm:cxn modelId="{BF209EC8-56CE-4002-A8F3-11B46597C094}" type="presParOf" srcId="{6406DF71-51F1-4445-A388-95CA50D3A4D0}" destId="{4D6CCB79-C02A-4D52-AD8A-67352E410BB5}" srcOrd="6" destOrd="0" presId="urn:microsoft.com/office/officeart/2005/8/layout/chevron2"/>
    <dgm:cxn modelId="{4A156893-D7E1-4FF3-9E8A-E9FF38B2B565}" type="presParOf" srcId="{4D6CCB79-C02A-4D52-AD8A-67352E410BB5}" destId="{1184C3DA-4783-4E22-8122-2FD72C0D9C8D}" srcOrd="0" destOrd="0" presId="urn:microsoft.com/office/officeart/2005/8/layout/chevron2"/>
    <dgm:cxn modelId="{F7D7F87D-5510-4CC3-B17E-042B0DF271D3}" type="presParOf" srcId="{4D6CCB79-C02A-4D52-AD8A-67352E410BB5}" destId="{4AF01DE0-CADE-4E8B-8FFC-31743004A69C}" srcOrd="1" destOrd="0" presId="urn:microsoft.com/office/officeart/2005/8/layout/chevron2"/>
    <dgm:cxn modelId="{7B75CF0E-7680-4A1D-86C4-C67C2E7DDB4E}" type="presParOf" srcId="{6406DF71-51F1-4445-A388-95CA50D3A4D0}" destId="{B15B7C50-EA0F-4282-9B92-04AF0DC42116}" srcOrd="7" destOrd="0" presId="urn:microsoft.com/office/officeart/2005/8/layout/chevron2"/>
    <dgm:cxn modelId="{3D769AE1-73A1-4D26-AA45-1DD0C8F89D6D}" type="presParOf" srcId="{6406DF71-51F1-4445-A388-95CA50D3A4D0}" destId="{6EF94DC2-37B0-43ED-BFD6-5E2527C7AC1C}" srcOrd="8" destOrd="0" presId="urn:microsoft.com/office/officeart/2005/8/layout/chevron2"/>
    <dgm:cxn modelId="{23E356DF-1D5C-43DB-80D4-F212B186F06C}" type="presParOf" srcId="{6EF94DC2-37B0-43ED-BFD6-5E2527C7AC1C}" destId="{C90DC9E5-2C92-4E2B-9B46-6BC6CAFFEDA7}" srcOrd="0" destOrd="0" presId="urn:microsoft.com/office/officeart/2005/8/layout/chevron2"/>
    <dgm:cxn modelId="{4469FCC5-E038-4DAA-97B1-3DE79011E195}" type="presParOf" srcId="{6EF94DC2-37B0-43ED-BFD6-5E2527C7AC1C}" destId="{5E000824-A3C5-434A-8C50-B8C151A5C280}" srcOrd="1" destOrd="0" presId="urn:microsoft.com/office/officeart/2005/8/layout/chevron2"/>
    <dgm:cxn modelId="{A63F67A4-94B2-49B6-B30F-E1FD93323066}" type="presParOf" srcId="{6406DF71-51F1-4445-A388-95CA50D3A4D0}" destId="{3FE97240-83DE-4686-AD2E-41AFF9C69426}" srcOrd="9" destOrd="0" presId="urn:microsoft.com/office/officeart/2005/8/layout/chevron2"/>
    <dgm:cxn modelId="{22B62D1E-B1E9-4503-80FF-80AC372ED868}" type="presParOf" srcId="{6406DF71-51F1-4445-A388-95CA50D3A4D0}" destId="{02F0AB39-0251-496C-9E5E-A008926A4E1D}" srcOrd="10" destOrd="0" presId="urn:microsoft.com/office/officeart/2005/8/layout/chevron2"/>
    <dgm:cxn modelId="{76FEF4B3-045F-432E-8777-7D9FC16F16CA}" type="presParOf" srcId="{02F0AB39-0251-496C-9E5E-A008926A4E1D}" destId="{0C8B27AF-286D-4693-A5AB-4B6305D4EA2F}" srcOrd="0" destOrd="0" presId="urn:microsoft.com/office/officeart/2005/8/layout/chevron2"/>
    <dgm:cxn modelId="{77A04C75-4372-4658-9942-1BBDC0B19DD3}" type="presParOf" srcId="{02F0AB39-0251-496C-9E5E-A008926A4E1D}" destId="{E9BAF97C-0D47-40EC-94BB-B8EEEB1C6836}" srcOrd="1" destOrd="0" presId="urn:microsoft.com/office/officeart/2005/8/layout/chevron2"/>
    <dgm:cxn modelId="{8283F238-027A-49B2-9F21-4D4A203D7F26}" type="presParOf" srcId="{6406DF71-51F1-4445-A388-95CA50D3A4D0}" destId="{C7784FB1-7CF0-48CC-8B98-7B350F1393A0}" srcOrd="11" destOrd="0" presId="urn:microsoft.com/office/officeart/2005/8/layout/chevron2"/>
    <dgm:cxn modelId="{D700B3FA-FFE7-4A53-BC2F-16ABA310CB84}" type="presParOf" srcId="{6406DF71-51F1-4445-A388-95CA50D3A4D0}" destId="{AC631AD5-168D-4668-A71B-5DB2E50395BE}" srcOrd="12" destOrd="0" presId="urn:microsoft.com/office/officeart/2005/8/layout/chevron2"/>
    <dgm:cxn modelId="{7F45292E-76AC-453E-92D3-A6F29EF4F0FC}" type="presParOf" srcId="{AC631AD5-168D-4668-A71B-5DB2E50395BE}" destId="{1AFCB018-7B08-4300-8686-4EEC84B5D7BE}" srcOrd="0" destOrd="0" presId="urn:microsoft.com/office/officeart/2005/8/layout/chevron2"/>
    <dgm:cxn modelId="{0F47CBE8-B784-42E1-BE2C-D4148F327C9F}" type="presParOf" srcId="{AC631AD5-168D-4668-A71B-5DB2E50395BE}" destId="{B1E58D28-CE3E-41FE-8D92-FE07655CBE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CF81F-3F86-4CBE-85E5-F1CF2939CA6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90D68D-24E3-42EF-B3BD-E4ACD5EEE2E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ComStudio</a:t>
          </a:r>
          <a:endParaRPr lang="de-DE" dirty="0"/>
        </a:p>
      </dgm:t>
    </dgm:pt>
    <dgm:pt modelId="{9550F8F2-FF59-4BF2-B51A-36AFA17692DD}" type="parTrans" cxnId="{69D70AB1-D1F9-4ECD-9654-CD6E2827C3B2}">
      <dgm:prSet/>
      <dgm:spPr/>
      <dgm:t>
        <a:bodyPr/>
        <a:lstStyle/>
        <a:p>
          <a:endParaRPr lang="de-DE"/>
        </a:p>
      </dgm:t>
    </dgm:pt>
    <dgm:pt modelId="{AA384036-5285-4833-9B75-34E730C17267}" type="sibTrans" cxnId="{69D70AB1-D1F9-4ECD-9654-CD6E2827C3B2}">
      <dgm:prSet/>
      <dgm:spPr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/>
            <a:t>uses</a:t>
          </a:r>
          <a:endParaRPr lang="de-DE" dirty="0"/>
        </a:p>
      </dgm:t>
    </dgm:pt>
    <dgm:pt modelId="{877A3485-58B3-499F-98A4-8E733A57FFD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Variety of Themes</a:t>
          </a:r>
          <a:endParaRPr lang="de-DE" dirty="0"/>
        </a:p>
      </dgm:t>
    </dgm:pt>
    <dgm:pt modelId="{C324BFD0-CA29-4071-AF47-07FB7654B8B2}" type="parTrans" cxnId="{34324DD2-0B88-4F53-AE3E-72BA57809DC5}">
      <dgm:prSet/>
      <dgm:spPr/>
      <dgm:t>
        <a:bodyPr/>
        <a:lstStyle/>
        <a:p>
          <a:endParaRPr lang="de-DE"/>
        </a:p>
      </dgm:t>
    </dgm:pt>
    <dgm:pt modelId="{5CED84CB-87A0-4E3A-B768-6A4EFD28AE1E}" type="sibTrans" cxnId="{34324DD2-0B88-4F53-AE3E-72BA57809DC5}">
      <dgm:prSet/>
      <dgm:spPr/>
      <dgm:t>
        <a:bodyPr/>
        <a:lstStyle/>
        <a:p>
          <a:endParaRPr lang="de-DE"/>
        </a:p>
      </dgm:t>
    </dgm:pt>
    <dgm:pt modelId="{7D624213-095E-405D-B788-7E42A0446336}" type="pres">
      <dgm:prSet presAssocID="{12ACF81F-3F86-4CBE-85E5-F1CF2939CA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146E6A-549D-4BFC-9594-BBD197CABFC1}" type="pres">
      <dgm:prSet presAssocID="{5290D68D-24E3-42EF-B3BD-E4ACD5EEE2E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52639E-3E46-4959-9739-F6571B448B92}" type="pres">
      <dgm:prSet presAssocID="{AA384036-5285-4833-9B75-34E730C17267}" presName="sibTrans" presStyleLbl="sibTrans2D1" presStyleIdx="0" presStyleCnt="1" custScaleX="184354"/>
      <dgm:spPr/>
      <dgm:t>
        <a:bodyPr/>
        <a:lstStyle/>
        <a:p>
          <a:endParaRPr lang="de-DE"/>
        </a:p>
      </dgm:t>
    </dgm:pt>
    <dgm:pt modelId="{724D4179-8E97-42C7-9765-60BD072F6FC9}" type="pres">
      <dgm:prSet presAssocID="{AA384036-5285-4833-9B75-34E730C17267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BACEC455-841A-49E7-A157-AFE156E16F75}" type="pres">
      <dgm:prSet presAssocID="{877A3485-58B3-499F-98A4-8E733A57FFD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D70AB1-D1F9-4ECD-9654-CD6E2827C3B2}" srcId="{12ACF81F-3F86-4CBE-85E5-F1CF2939CA60}" destId="{5290D68D-24E3-42EF-B3BD-E4ACD5EEE2ED}" srcOrd="0" destOrd="0" parTransId="{9550F8F2-FF59-4BF2-B51A-36AFA17692DD}" sibTransId="{AA384036-5285-4833-9B75-34E730C17267}"/>
    <dgm:cxn modelId="{4547526C-BFB1-41DF-A577-30E98156F9A4}" type="presOf" srcId="{12ACF81F-3F86-4CBE-85E5-F1CF2939CA60}" destId="{7D624213-095E-405D-B788-7E42A0446336}" srcOrd="0" destOrd="0" presId="urn:microsoft.com/office/officeart/2005/8/layout/process1"/>
    <dgm:cxn modelId="{826CA577-5E1C-44A5-A11A-8B8E52A9E738}" type="presOf" srcId="{AA384036-5285-4833-9B75-34E730C17267}" destId="{724D4179-8E97-42C7-9765-60BD072F6FC9}" srcOrd="1" destOrd="0" presId="urn:microsoft.com/office/officeart/2005/8/layout/process1"/>
    <dgm:cxn modelId="{74775800-E942-4E1F-AEA8-B4EE5610D4EE}" type="presOf" srcId="{5290D68D-24E3-42EF-B3BD-E4ACD5EEE2ED}" destId="{71146E6A-549D-4BFC-9594-BBD197CABFC1}" srcOrd="0" destOrd="0" presId="urn:microsoft.com/office/officeart/2005/8/layout/process1"/>
    <dgm:cxn modelId="{E3879A3D-4118-4BF3-BA45-7E5BF2723055}" type="presOf" srcId="{877A3485-58B3-499F-98A4-8E733A57FFDD}" destId="{BACEC455-841A-49E7-A157-AFE156E16F75}" srcOrd="0" destOrd="0" presId="urn:microsoft.com/office/officeart/2005/8/layout/process1"/>
    <dgm:cxn modelId="{16C97D18-8778-48CA-81A6-F3B71AD79345}" type="presOf" srcId="{AA384036-5285-4833-9B75-34E730C17267}" destId="{8852639E-3E46-4959-9739-F6571B448B92}" srcOrd="0" destOrd="0" presId="urn:microsoft.com/office/officeart/2005/8/layout/process1"/>
    <dgm:cxn modelId="{34324DD2-0B88-4F53-AE3E-72BA57809DC5}" srcId="{12ACF81F-3F86-4CBE-85E5-F1CF2939CA60}" destId="{877A3485-58B3-499F-98A4-8E733A57FFDD}" srcOrd="1" destOrd="0" parTransId="{C324BFD0-CA29-4071-AF47-07FB7654B8B2}" sibTransId="{5CED84CB-87A0-4E3A-B768-6A4EFD28AE1E}"/>
    <dgm:cxn modelId="{915FDB46-6E6B-489F-B33A-7F043E96AF8A}" type="presParOf" srcId="{7D624213-095E-405D-B788-7E42A0446336}" destId="{71146E6A-549D-4BFC-9594-BBD197CABFC1}" srcOrd="0" destOrd="0" presId="urn:microsoft.com/office/officeart/2005/8/layout/process1"/>
    <dgm:cxn modelId="{C868A502-AF6F-4B75-9850-988B6A3845BB}" type="presParOf" srcId="{7D624213-095E-405D-B788-7E42A0446336}" destId="{8852639E-3E46-4959-9739-F6571B448B92}" srcOrd="1" destOrd="0" presId="urn:microsoft.com/office/officeart/2005/8/layout/process1"/>
    <dgm:cxn modelId="{E151A554-496B-4A1A-BB8B-76E4B138B16A}" type="presParOf" srcId="{8852639E-3E46-4959-9739-F6571B448B92}" destId="{724D4179-8E97-42C7-9765-60BD072F6FC9}" srcOrd="0" destOrd="0" presId="urn:microsoft.com/office/officeart/2005/8/layout/process1"/>
    <dgm:cxn modelId="{A78765BC-CCE4-4566-83C5-A422F46FD4CA}" type="presParOf" srcId="{7D624213-095E-405D-B788-7E42A0446336}" destId="{BACEC455-841A-49E7-A157-AFE156E16F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7CF9E-59CF-42DC-B9AE-7736EE9BBEEE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de-DE"/>
        </a:p>
      </dgm:t>
    </dgm:pt>
    <dgm:pt modelId="{658B8A5C-4510-4F75-9CE7-93793E548519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Variety of Theme</a:t>
          </a:r>
          <a:endParaRPr lang="de-DE" dirty="0"/>
        </a:p>
      </dgm:t>
    </dgm:pt>
    <dgm:pt modelId="{533AC5AB-045B-462D-96A8-780767940527}" type="parTrans" cxnId="{AB1B2793-42CE-40CB-ACA8-4F9C245E8792}">
      <dgm:prSet/>
      <dgm:spPr/>
      <dgm:t>
        <a:bodyPr/>
        <a:lstStyle/>
        <a:p>
          <a:endParaRPr lang="de-DE"/>
        </a:p>
      </dgm:t>
    </dgm:pt>
    <dgm:pt modelId="{33BBA966-025A-4EC2-A7D6-2B567D0A39EF}" type="sibTrans" cxnId="{AB1B2793-42CE-40CB-ACA8-4F9C245E8792}">
      <dgm:prSet/>
      <dgm:spPr/>
      <dgm:t>
        <a:bodyPr/>
        <a:lstStyle/>
        <a:p>
          <a:endParaRPr lang="de-DE"/>
        </a:p>
      </dgm:t>
    </dgm:pt>
    <dgm:pt modelId="{999067F7-20B2-4D0D-9BF1-D592D5C59CFF}">
      <dgm:prSet phldrT="[Text]"/>
      <dgm:spPr/>
      <dgm:t>
        <a:bodyPr/>
        <a:lstStyle/>
        <a:p>
          <a:r>
            <a:rPr lang="de-DE" b="0" i="0" dirty="0" smtClean="0">
              <a:hlinkClick xmlns:r="http://schemas.openxmlformats.org/officeDocument/2006/relationships" r:id="rId1"/>
            </a:rPr>
            <a:t>Office 2013</a:t>
          </a:r>
          <a:endParaRPr lang="de-DE" dirty="0"/>
        </a:p>
      </dgm:t>
    </dgm:pt>
    <dgm:pt modelId="{6ABBBA41-8D0A-41E8-8604-9F1F9A62BAD1}" type="parTrans" cxnId="{937C4E6C-03A3-49B7-9374-71099B62BCF9}">
      <dgm:prSet/>
      <dgm:spPr/>
      <dgm:t>
        <a:bodyPr/>
        <a:lstStyle/>
        <a:p>
          <a:endParaRPr lang="de-DE"/>
        </a:p>
      </dgm:t>
    </dgm:pt>
    <dgm:pt modelId="{2137E7A6-1B59-417E-9893-4A5E41180912}" type="sibTrans" cxnId="{937C4E6C-03A3-49B7-9374-71099B62BCF9}">
      <dgm:prSet/>
      <dgm:spPr/>
      <dgm:t>
        <a:bodyPr/>
        <a:lstStyle/>
        <a:p>
          <a:endParaRPr lang="de-DE"/>
        </a:p>
      </dgm:t>
    </dgm:pt>
    <dgm:pt modelId="{170617C6-330B-4C02-A3B1-C25B465DAE22}">
      <dgm:prSet phldrT="[Text]"/>
      <dgm:spPr/>
      <dgm:t>
        <a:bodyPr/>
        <a:lstStyle/>
        <a:p>
          <a:r>
            <a:rPr lang="de-DE" dirty="0" smtClean="0"/>
            <a:t>Hilscher  Theme</a:t>
          </a:r>
          <a:endParaRPr lang="de-DE" dirty="0"/>
        </a:p>
      </dgm:t>
    </dgm:pt>
    <dgm:pt modelId="{AB27B75C-296A-470F-84BF-2D2CA920463B}" type="parTrans" cxnId="{531AEA87-A0ED-4832-8B18-AD84FAFE59F5}">
      <dgm:prSet/>
      <dgm:spPr/>
      <dgm:t>
        <a:bodyPr/>
        <a:lstStyle/>
        <a:p>
          <a:endParaRPr lang="de-DE"/>
        </a:p>
      </dgm:t>
    </dgm:pt>
    <dgm:pt modelId="{EDEE0AFC-8DBA-4D78-B9E3-28B4CF1E7173}" type="sibTrans" cxnId="{531AEA87-A0ED-4832-8B18-AD84FAFE59F5}">
      <dgm:prSet/>
      <dgm:spPr/>
      <dgm:t>
        <a:bodyPr/>
        <a:lstStyle/>
        <a:p>
          <a:endParaRPr lang="de-DE"/>
        </a:p>
      </dgm:t>
    </dgm:pt>
    <dgm:pt modelId="{D0F819FD-B2B7-4443-A0B0-64AE8AF2AF55}">
      <dgm:prSet phldrT="[Text]"/>
      <dgm:spPr/>
      <dgm:t>
        <a:bodyPr/>
        <a:lstStyle/>
        <a:p>
          <a:r>
            <a:rPr lang="de-DE" b="1" i="0" dirty="0" smtClean="0"/>
            <a:t>Expression Dark</a:t>
          </a:r>
          <a:endParaRPr lang="de-DE" dirty="0"/>
        </a:p>
      </dgm:t>
    </dgm:pt>
    <dgm:pt modelId="{D31D8210-92A0-47D0-B5A4-4FE77013A297}" type="parTrans" cxnId="{68D6DF4C-638E-4BD4-907F-429358AE1478}">
      <dgm:prSet/>
      <dgm:spPr/>
      <dgm:t>
        <a:bodyPr/>
        <a:lstStyle/>
        <a:p>
          <a:endParaRPr lang="de-DE"/>
        </a:p>
      </dgm:t>
    </dgm:pt>
    <dgm:pt modelId="{BD6E95EB-E182-4441-A422-37FD68FB6608}" type="sibTrans" cxnId="{68D6DF4C-638E-4BD4-907F-429358AE1478}">
      <dgm:prSet/>
      <dgm:spPr/>
      <dgm:t>
        <a:bodyPr/>
        <a:lstStyle/>
        <a:p>
          <a:endParaRPr lang="de-DE"/>
        </a:p>
      </dgm:t>
    </dgm:pt>
    <dgm:pt modelId="{86239EDF-F72B-486B-BE65-3BE2D4812E35}" type="pres">
      <dgm:prSet presAssocID="{7AA7CF9E-59CF-42DC-B9AE-7736EE9BBE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688BB0-AEFA-4766-9737-8B82DE6C8CE8}" type="pres">
      <dgm:prSet presAssocID="{658B8A5C-4510-4F75-9CE7-93793E548519}" presName="root" presStyleCnt="0"/>
      <dgm:spPr/>
    </dgm:pt>
    <dgm:pt modelId="{8FC39124-925A-479F-999F-4196E00A2C35}" type="pres">
      <dgm:prSet presAssocID="{658B8A5C-4510-4F75-9CE7-93793E548519}" presName="rootComposite" presStyleCnt="0"/>
      <dgm:spPr/>
    </dgm:pt>
    <dgm:pt modelId="{A4A66540-B445-41E5-9DAE-F169B4C442E8}" type="pres">
      <dgm:prSet presAssocID="{658B8A5C-4510-4F75-9CE7-93793E548519}" presName="rootText" presStyleLbl="node1" presStyleIdx="0" presStyleCnt="1" custScaleY="31103"/>
      <dgm:spPr/>
      <dgm:t>
        <a:bodyPr/>
        <a:lstStyle/>
        <a:p>
          <a:endParaRPr lang="de-DE"/>
        </a:p>
      </dgm:t>
    </dgm:pt>
    <dgm:pt modelId="{26F7D67C-E139-430B-9D90-FB5F03D46D9D}" type="pres">
      <dgm:prSet presAssocID="{658B8A5C-4510-4F75-9CE7-93793E548519}" presName="rootConnector" presStyleLbl="node1" presStyleIdx="0" presStyleCnt="1"/>
      <dgm:spPr/>
      <dgm:t>
        <a:bodyPr/>
        <a:lstStyle/>
        <a:p>
          <a:endParaRPr lang="de-DE"/>
        </a:p>
      </dgm:t>
    </dgm:pt>
    <dgm:pt modelId="{4E10E643-5747-4E56-9A13-7A9282C8581E}" type="pres">
      <dgm:prSet presAssocID="{658B8A5C-4510-4F75-9CE7-93793E548519}" presName="childShape" presStyleCnt="0"/>
      <dgm:spPr/>
    </dgm:pt>
    <dgm:pt modelId="{04FA87EC-1A79-459C-A73C-D497AD027D90}" type="pres">
      <dgm:prSet presAssocID="{6ABBBA41-8D0A-41E8-8604-9F1F9A62BAD1}" presName="Name13" presStyleLbl="parChTrans1D2" presStyleIdx="0" presStyleCnt="3"/>
      <dgm:spPr/>
      <dgm:t>
        <a:bodyPr/>
        <a:lstStyle/>
        <a:p>
          <a:endParaRPr lang="de-DE"/>
        </a:p>
      </dgm:t>
    </dgm:pt>
    <dgm:pt modelId="{45276177-07F2-466F-8809-674B4C52EF74}" type="pres">
      <dgm:prSet presAssocID="{999067F7-20B2-4D0D-9BF1-D592D5C59CFF}" presName="childText" presStyleLbl="bgAcc1" presStyleIdx="0" presStyleCnt="3" custScaleY="48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6362A-5F0D-4453-8682-9647967D9FBE}" type="pres">
      <dgm:prSet presAssocID="{AB27B75C-296A-470F-84BF-2D2CA920463B}" presName="Name13" presStyleLbl="parChTrans1D2" presStyleIdx="1" presStyleCnt="3"/>
      <dgm:spPr/>
      <dgm:t>
        <a:bodyPr/>
        <a:lstStyle/>
        <a:p>
          <a:endParaRPr lang="de-DE"/>
        </a:p>
      </dgm:t>
    </dgm:pt>
    <dgm:pt modelId="{FCC0D7C1-31F9-48FC-B96C-9972BDEB7776}" type="pres">
      <dgm:prSet presAssocID="{170617C6-330B-4C02-A3B1-C25B465DAE22}" presName="childText" presStyleLbl="bgAcc1" presStyleIdx="1" presStyleCnt="3" custScaleY="4990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80B225-5769-4B17-BAE6-CF9888F2187E}" type="pres">
      <dgm:prSet presAssocID="{D31D8210-92A0-47D0-B5A4-4FE77013A297}" presName="Name13" presStyleLbl="parChTrans1D2" presStyleIdx="2" presStyleCnt="3"/>
      <dgm:spPr/>
      <dgm:t>
        <a:bodyPr/>
        <a:lstStyle/>
        <a:p>
          <a:endParaRPr lang="de-DE"/>
        </a:p>
      </dgm:t>
    </dgm:pt>
    <dgm:pt modelId="{CF07E9A6-C55A-4ACC-9373-4B9E95E6E76F}" type="pres">
      <dgm:prSet presAssocID="{D0F819FD-B2B7-4443-A0B0-64AE8AF2AF55}" presName="childText" presStyleLbl="bgAcc1" presStyleIdx="2" presStyleCnt="3" custScaleY="4367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C3CC47-8ACD-47D0-BCEA-96EDE8F30B69}" type="presOf" srcId="{658B8A5C-4510-4F75-9CE7-93793E548519}" destId="{A4A66540-B445-41E5-9DAE-F169B4C442E8}" srcOrd="0" destOrd="0" presId="urn:microsoft.com/office/officeart/2005/8/layout/hierarchy3"/>
    <dgm:cxn modelId="{F5560A15-1E07-496E-816E-506BD78083F3}" type="presOf" srcId="{D31D8210-92A0-47D0-B5A4-4FE77013A297}" destId="{A580B225-5769-4B17-BAE6-CF9888F2187E}" srcOrd="0" destOrd="0" presId="urn:microsoft.com/office/officeart/2005/8/layout/hierarchy3"/>
    <dgm:cxn modelId="{68D6DF4C-638E-4BD4-907F-429358AE1478}" srcId="{658B8A5C-4510-4F75-9CE7-93793E548519}" destId="{D0F819FD-B2B7-4443-A0B0-64AE8AF2AF55}" srcOrd="2" destOrd="0" parTransId="{D31D8210-92A0-47D0-B5A4-4FE77013A297}" sibTransId="{BD6E95EB-E182-4441-A422-37FD68FB6608}"/>
    <dgm:cxn modelId="{937C4E6C-03A3-49B7-9374-71099B62BCF9}" srcId="{658B8A5C-4510-4F75-9CE7-93793E548519}" destId="{999067F7-20B2-4D0D-9BF1-D592D5C59CFF}" srcOrd="0" destOrd="0" parTransId="{6ABBBA41-8D0A-41E8-8604-9F1F9A62BAD1}" sibTransId="{2137E7A6-1B59-417E-9893-4A5E41180912}"/>
    <dgm:cxn modelId="{AB1B2793-42CE-40CB-ACA8-4F9C245E8792}" srcId="{7AA7CF9E-59CF-42DC-B9AE-7736EE9BBEEE}" destId="{658B8A5C-4510-4F75-9CE7-93793E548519}" srcOrd="0" destOrd="0" parTransId="{533AC5AB-045B-462D-96A8-780767940527}" sibTransId="{33BBA966-025A-4EC2-A7D6-2B567D0A39EF}"/>
    <dgm:cxn modelId="{019C9FA9-88AF-4251-B975-03F67839E51C}" type="presOf" srcId="{999067F7-20B2-4D0D-9BF1-D592D5C59CFF}" destId="{45276177-07F2-466F-8809-674B4C52EF74}" srcOrd="0" destOrd="0" presId="urn:microsoft.com/office/officeart/2005/8/layout/hierarchy3"/>
    <dgm:cxn modelId="{82D76DA0-0166-4268-AB87-E6921C0E83BD}" type="presOf" srcId="{658B8A5C-4510-4F75-9CE7-93793E548519}" destId="{26F7D67C-E139-430B-9D90-FB5F03D46D9D}" srcOrd="1" destOrd="0" presId="urn:microsoft.com/office/officeart/2005/8/layout/hierarchy3"/>
    <dgm:cxn modelId="{5DEF9A94-E5B6-4672-9FCD-4FF1FAA99550}" type="presOf" srcId="{AB27B75C-296A-470F-84BF-2D2CA920463B}" destId="{8936362A-5F0D-4453-8682-9647967D9FBE}" srcOrd="0" destOrd="0" presId="urn:microsoft.com/office/officeart/2005/8/layout/hierarchy3"/>
    <dgm:cxn modelId="{80EFBFBC-30B4-43F0-B810-0EE37FE75A22}" type="presOf" srcId="{7AA7CF9E-59CF-42DC-B9AE-7736EE9BBEEE}" destId="{86239EDF-F72B-486B-BE65-3BE2D4812E35}" srcOrd="0" destOrd="0" presId="urn:microsoft.com/office/officeart/2005/8/layout/hierarchy3"/>
    <dgm:cxn modelId="{9E68C458-B2F5-410F-A77E-7F88E0D4E95D}" type="presOf" srcId="{D0F819FD-B2B7-4443-A0B0-64AE8AF2AF55}" destId="{CF07E9A6-C55A-4ACC-9373-4B9E95E6E76F}" srcOrd="0" destOrd="0" presId="urn:microsoft.com/office/officeart/2005/8/layout/hierarchy3"/>
    <dgm:cxn modelId="{71FB1D4C-CA4F-4783-B18D-CC405A631CD5}" type="presOf" srcId="{170617C6-330B-4C02-A3B1-C25B465DAE22}" destId="{FCC0D7C1-31F9-48FC-B96C-9972BDEB7776}" srcOrd="0" destOrd="0" presId="urn:microsoft.com/office/officeart/2005/8/layout/hierarchy3"/>
    <dgm:cxn modelId="{94FCC324-4B90-4CA4-9830-516F0D23C4D7}" type="presOf" srcId="{6ABBBA41-8D0A-41E8-8604-9F1F9A62BAD1}" destId="{04FA87EC-1A79-459C-A73C-D497AD027D90}" srcOrd="0" destOrd="0" presId="urn:microsoft.com/office/officeart/2005/8/layout/hierarchy3"/>
    <dgm:cxn modelId="{531AEA87-A0ED-4832-8B18-AD84FAFE59F5}" srcId="{658B8A5C-4510-4F75-9CE7-93793E548519}" destId="{170617C6-330B-4C02-A3B1-C25B465DAE22}" srcOrd="1" destOrd="0" parTransId="{AB27B75C-296A-470F-84BF-2D2CA920463B}" sibTransId="{EDEE0AFC-8DBA-4D78-B9E3-28B4CF1E7173}"/>
    <dgm:cxn modelId="{D43E3C6F-4656-4C87-9D68-14EE1627E5A1}" type="presParOf" srcId="{86239EDF-F72B-486B-BE65-3BE2D4812E35}" destId="{51688BB0-AEFA-4766-9737-8B82DE6C8CE8}" srcOrd="0" destOrd="0" presId="urn:microsoft.com/office/officeart/2005/8/layout/hierarchy3"/>
    <dgm:cxn modelId="{B9CD6242-3D7E-4D77-948C-3B931B021F99}" type="presParOf" srcId="{51688BB0-AEFA-4766-9737-8B82DE6C8CE8}" destId="{8FC39124-925A-479F-999F-4196E00A2C35}" srcOrd="0" destOrd="0" presId="urn:microsoft.com/office/officeart/2005/8/layout/hierarchy3"/>
    <dgm:cxn modelId="{BF0910F9-18B7-4B94-9311-5D256260D2D5}" type="presParOf" srcId="{8FC39124-925A-479F-999F-4196E00A2C35}" destId="{A4A66540-B445-41E5-9DAE-F169B4C442E8}" srcOrd="0" destOrd="0" presId="urn:microsoft.com/office/officeart/2005/8/layout/hierarchy3"/>
    <dgm:cxn modelId="{D4C32E03-4B4B-4EEF-8B04-133F1BDEBC95}" type="presParOf" srcId="{8FC39124-925A-479F-999F-4196E00A2C35}" destId="{26F7D67C-E139-430B-9D90-FB5F03D46D9D}" srcOrd="1" destOrd="0" presId="urn:microsoft.com/office/officeart/2005/8/layout/hierarchy3"/>
    <dgm:cxn modelId="{4D6A39BD-A199-4832-B612-C569746C0AB2}" type="presParOf" srcId="{51688BB0-AEFA-4766-9737-8B82DE6C8CE8}" destId="{4E10E643-5747-4E56-9A13-7A9282C8581E}" srcOrd="1" destOrd="0" presId="urn:microsoft.com/office/officeart/2005/8/layout/hierarchy3"/>
    <dgm:cxn modelId="{0BD4C34F-FAD9-4E84-B24D-048255A5B3B1}" type="presParOf" srcId="{4E10E643-5747-4E56-9A13-7A9282C8581E}" destId="{04FA87EC-1A79-459C-A73C-D497AD027D90}" srcOrd="0" destOrd="0" presId="urn:microsoft.com/office/officeart/2005/8/layout/hierarchy3"/>
    <dgm:cxn modelId="{D26D05E1-22EE-4662-916E-B9EA4EC1318C}" type="presParOf" srcId="{4E10E643-5747-4E56-9A13-7A9282C8581E}" destId="{45276177-07F2-466F-8809-674B4C52EF74}" srcOrd="1" destOrd="0" presId="urn:microsoft.com/office/officeart/2005/8/layout/hierarchy3"/>
    <dgm:cxn modelId="{A203BD9A-C560-43AF-8B16-1DA8F8D8FA92}" type="presParOf" srcId="{4E10E643-5747-4E56-9A13-7A9282C8581E}" destId="{8936362A-5F0D-4453-8682-9647967D9FBE}" srcOrd="2" destOrd="0" presId="urn:microsoft.com/office/officeart/2005/8/layout/hierarchy3"/>
    <dgm:cxn modelId="{6FEE1D62-1B78-453F-898F-B5FEBC6A356D}" type="presParOf" srcId="{4E10E643-5747-4E56-9A13-7A9282C8581E}" destId="{FCC0D7C1-31F9-48FC-B96C-9972BDEB7776}" srcOrd="3" destOrd="0" presId="urn:microsoft.com/office/officeart/2005/8/layout/hierarchy3"/>
    <dgm:cxn modelId="{6A01096A-AD74-4343-99F4-28896D0DDB58}" type="presParOf" srcId="{4E10E643-5747-4E56-9A13-7A9282C8581E}" destId="{A580B225-5769-4B17-BAE6-CF9888F2187E}" srcOrd="4" destOrd="0" presId="urn:microsoft.com/office/officeart/2005/8/layout/hierarchy3"/>
    <dgm:cxn modelId="{A3A3FE8A-4CA3-4C93-A220-68A933005820}" type="presParOf" srcId="{4E10E643-5747-4E56-9A13-7A9282C8581E}" destId="{CF07E9A6-C55A-4ACC-9373-4B9E95E6E7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37BE-7A4A-4251-A37B-8F7A579A3D51}">
      <dsp:nvSpPr>
        <dsp:cNvPr id="0" name=""/>
        <dsp:cNvSpPr/>
      </dsp:nvSpPr>
      <dsp:spPr>
        <a:xfrm>
          <a:off x="669138" y="3050225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anlegen</a:t>
          </a:r>
          <a:endParaRPr lang="de-DE" sz="1200" b="1" kern="1200" dirty="0"/>
        </a:p>
      </dsp:txBody>
      <dsp:txXfrm>
        <a:off x="679580" y="3060667"/>
        <a:ext cx="3327923" cy="335646"/>
      </dsp:txXfrm>
    </dsp:sp>
    <dsp:sp modelId="{184AC373-EFA2-47A4-BE6C-4BB807E375A2}">
      <dsp:nvSpPr>
        <dsp:cNvPr id="0" name=""/>
        <dsp:cNvSpPr/>
      </dsp:nvSpPr>
      <dsp:spPr>
        <a:xfrm rot="18408052">
          <a:off x="3787905" y="2735252"/>
          <a:ext cx="114743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14743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32937" y="2740415"/>
        <a:ext cx="57371" cy="57371"/>
      </dsp:txXfrm>
    </dsp:sp>
    <dsp:sp modelId="{82E59643-610D-44D4-8C60-C8A227202160}">
      <dsp:nvSpPr>
        <dsp:cNvPr id="0" name=""/>
        <dsp:cNvSpPr/>
      </dsp:nvSpPr>
      <dsp:spPr>
        <a:xfrm>
          <a:off x="4705301" y="2131446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 ausblenden/einblenden</a:t>
          </a:r>
          <a:endParaRPr lang="de-DE" sz="1200" b="1" kern="1200" dirty="0"/>
        </a:p>
      </dsp:txBody>
      <dsp:txXfrm>
        <a:off x="4715743" y="2141888"/>
        <a:ext cx="3327923" cy="335646"/>
      </dsp:txXfrm>
    </dsp:sp>
    <dsp:sp modelId="{5542A02D-D98B-4129-9035-D03358E6D913}">
      <dsp:nvSpPr>
        <dsp:cNvPr id="0" name=""/>
        <dsp:cNvSpPr/>
      </dsp:nvSpPr>
      <dsp:spPr>
        <a:xfrm rot="21160229">
          <a:off x="4015701" y="3159604"/>
          <a:ext cx="54927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54927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6605" y="3179721"/>
        <a:ext cx="27463" cy="27463"/>
      </dsp:txXfrm>
    </dsp:sp>
    <dsp:sp modelId="{C6F1ABB4-98C0-4023-B949-FFAB0C55AA8C}">
      <dsp:nvSpPr>
        <dsp:cNvPr id="0" name=""/>
        <dsp:cNvSpPr/>
      </dsp:nvSpPr>
      <dsp:spPr>
        <a:xfrm>
          <a:off x="4562729" y="2980151"/>
          <a:ext cx="3348807" cy="35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DTMs einfügen</a:t>
          </a:r>
          <a:endParaRPr lang="de-DE" sz="1200" kern="1200" dirty="0"/>
        </a:p>
      </dsp:txBody>
      <dsp:txXfrm>
        <a:off x="4573171" y="2990593"/>
        <a:ext cx="3327923" cy="335646"/>
      </dsp:txXfrm>
    </dsp:sp>
    <dsp:sp modelId="{7841EF4A-318B-47C9-B9F1-3FFABAC61F9D}">
      <dsp:nvSpPr>
        <dsp:cNvPr id="0" name=""/>
        <dsp:cNvSpPr/>
      </dsp:nvSpPr>
      <dsp:spPr>
        <a:xfrm rot="17485092">
          <a:off x="3435662" y="2340754"/>
          <a:ext cx="183446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83446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307031" y="2328741"/>
        <a:ext cx="91723" cy="91723"/>
      </dsp:txXfrm>
    </dsp:sp>
    <dsp:sp modelId="{51717E80-E9E5-4D96-B745-8283954563AD}">
      <dsp:nvSpPr>
        <dsp:cNvPr id="0" name=""/>
        <dsp:cNvSpPr/>
      </dsp:nvSpPr>
      <dsp:spPr>
        <a:xfrm>
          <a:off x="4687841" y="1342450"/>
          <a:ext cx="1974791" cy="3565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Topologie aktualisieren</a:t>
          </a:r>
          <a:endParaRPr lang="de-DE" sz="1200" kern="1200" dirty="0"/>
        </a:p>
      </dsp:txBody>
      <dsp:txXfrm>
        <a:off x="4698283" y="1352892"/>
        <a:ext cx="1953907" cy="335646"/>
      </dsp:txXfrm>
    </dsp:sp>
    <dsp:sp modelId="{89A93480-A6DD-4E40-B495-F0A68FEE2C66}">
      <dsp:nvSpPr>
        <dsp:cNvPr id="0" name=""/>
        <dsp:cNvSpPr/>
      </dsp:nvSpPr>
      <dsp:spPr>
        <a:xfrm>
          <a:off x="575840" y="1404261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importieren</a:t>
          </a:r>
          <a:endParaRPr lang="de-DE" sz="1200" b="1" kern="1200" dirty="0"/>
        </a:p>
      </dsp:txBody>
      <dsp:txXfrm>
        <a:off x="586282" y="1414703"/>
        <a:ext cx="3327923" cy="335646"/>
      </dsp:txXfrm>
    </dsp:sp>
    <dsp:sp modelId="{F8AB7AB7-8865-4B9C-B4BE-D2B2DBA7FFFF}">
      <dsp:nvSpPr>
        <dsp:cNvPr id="0" name=""/>
        <dsp:cNvSpPr/>
      </dsp:nvSpPr>
      <dsp:spPr>
        <a:xfrm rot="4422382">
          <a:off x="3070464" y="2688281"/>
          <a:ext cx="237457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237457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198389" y="2662765"/>
        <a:ext cx="118728" cy="118728"/>
      </dsp:txXfrm>
    </dsp:sp>
    <dsp:sp modelId="{27F8751E-D35A-4615-9CC4-3195D317BEF0}">
      <dsp:nvSpPr>
        <dsp:cNvPr id="0" name=""/>
        <dsp:cNvSpPr/>
      </dsp:nvSpPr>
      <dsp:spPr>
        <a:xfrm>
          <a:off x="4590859" y="3683467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 importieren</a:t>
          </a:r>
          <a:endParaRPr lang="de-DE" sz="1200" b="1" kern="1200" dirty="0"/>
        </a:p>
      </dsp:txBody>
      <dsp:txXfrm>
        <a:off x="4601301" y="3693909"/>
        <a:ext cx="3327923" cy="335646"/>
      </dsp:txXfrm>
    </dsp:sp>
    <dsp:sp modelId="{E34C697A-B4BE-455A-B7E8-9C5517C9DACB}">
      <dsp:nvSpPr>
        <dsp:cNvPr id="0" name=""/>
        <dsp:cNvSpPr/>
      </dsp:nvSpPr>
      <dsp:spPr>
        <a:xfrm rot="18918475">
          <a:off x="3771144" y="1175252"/>
          <a:ext cx="1061928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061928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5560" y="1182552"/>
        <a:ext cx="53096" cy="53096"/>
      </dsp:txXfrm>
    </dsp:sp>
    <dsp:sp modelId="{66D566F4-D332-48A5-BCA8-842AF5E62B48}">
      <dsp:nvSpPr>
        <dsp:cNvPr id="0" name=""/>
        <dsp:cNvSpPr/>
      </dsp:nvSpPr>
      <dsp:spPr>
        <a:xfrm>
          <a:off x="4679569" y="657234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Topology-Editor starten</a:t>
          </a:r>
          <a:endParaRPr lang="de-DE" sz="1200" b="1" kern="1200" dirty="0"/>
        </a:p>
      </dsp:txBody>
      <dsp:txXfrm>
        <a:off x="4690022" y="667687"/>
        <a:ext cx="3327901" cy="335976"/>
      </dsp:txXfrm>
    </dsp:sp>
    <dsp:sp modelId="{765CD15B-2B9D-4A70-B77C-D9F7FFB35F3D}">
      <dsp:nvSpPr>
        <dsp:cNvPr id="0" name=""/>
        <dsp:cNvSpPr/>
      </dsp:nvSpPr>
      <dsp:spPr>
        <a:xfrm rot="4078969">
          <a:off x="3386843" y="2346263"/>
          <a:ext cx="1720655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720655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204155" y="2337095"/>
        <a:ext cx="86032" cy="86032"/>
      </dsp:txXfrm>
    </dsp:sp>
    <dsp:sp modelId="{A386DB6A-7C7D-497A-B3E3-2353B9581DE5}">
      <dsp:nvSpPr>
        <dsp:cNvPr id="0" name=""/>
        <dsp:cNvSpPr/>
      </dsp:nvSpPr>
      <dsp:spPr>
        <a:xfrm>
          <a:off x="4569695" y="2999256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Devices/DTMs</a:t>
          </a:r>
          <a:r>
            <a:rPr lang="de-DE" sz="2700" b="1" kern="1200" dirty="0" smtClean="0"/>
            <a:t> </a:t>
          </a:r>
          <a:r>
            <a:rPr lang="de-DE" sz="1200" b="1" kern="1200" dirty="0" smtClean="0"/>
            <a:t>einfügen</a:t>
          </a:r>
          <a:endParaRPr lang="de-DE" sz="1200" b="1" kern="1200" dirty="0"/>
        </a:p>
      </dsp:txBody>
      <dsp:txXfrm>
        <a:off x="4580148" y="3009709"/>
        <a:ext cx="3327901" cy="335976"/>
      </dsp:txXfrm>
    </dsp:sp>
    <dsp:sp modelId="{9EFC3E97-29AB-4CF5-B951-F34DC8F33973}">
      <dsp:nvSpPr>
        <dsp:cNvPr id="0" name=""/>
        <dsp:cNvSpPr/>
      </dsp:nvSpPr>
      <dsp:spPr>
        <a:xfrm rot="21428925">
          <a:off x="3924180" y="1529878"/>
          <a:ext cx="75585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75585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83212" y="1544830"/>
        <a:ext cx="37792" cy="37792"/>
      </dsp:txXfrm>
    </dsp:sp>
    <dsp:sp modelId="{4A336130-AA80-44FE-B99C-A35C6277A12A}">
      <dsp:nvSpPr>
        <dsp:cNvPr id="0" name=""/>
        <dsp:cNvSpPr/>
      </dsp:nvSpPr>
      <dsp:spPr>
        <a:xfrm>
          <a:off x="4679569" y="1366662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</a:t>
          </a:r>
          <a:r>
            <a:rPr lang="de-DE" sz="2200" b="1" kern="1200" dirty="0" smtClean="0"/>
            <a:t> </a:t>
          </a:r>
          <a:r>
            <a:rPr lang="de-DE" sz="1200" b="1" kern="1200" dirty="0" smtClean="0"/>
            <a:t>aktualisieren</a:t>
          </a:r>
          <a:endParaRPr lang="de-DE" sz="1200" b="1" kern="1200" dirty="0"/>
        </a:p>
      </dsp:txBody>
      <dsp:txXfrm>
        <a:off x="4690011" y="1377104"/>
        <a:ext cx="3327923" cy="3356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B6B79-B50F-4965-9725-2870FD3CBBC0}">
      <dsp:nvSpPr>
        <dsp:cNvPr id="0" name=""/>
        <dsp:cNvSpPr/>
      </dsp:nvSpPr>
      <dsp:spPr>
        <a:xfrm rot="5400000">
          <a:off x="-129903" y="13145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7</a:t>
          </a:r>
          <a:endParaRPr lang="de-DE" sz="1200" kern="1200" dirty="0"/>
        </a:p>
      </dsp:txBody>
      <dsp:txXfrm rot="-5400000">
        <a:off x="1" y="304656"/>
        <a:ext cx="606215" cy="259806"/>
      </dsp:txXfrm>
    </dsp:sp>
    <dsp:sp modelId="{93795415-6DA6-46D0-92EE-7A7709DF5323}">
      <dsp:nvSpPr>
        <dsp:cNvPr id="0" name=""/>
        <dsp:cNvSpPr/>
      </dsp:nvSpPr>
      <dsp:spPr>
        <a:xfrm rot="5400000">
          <a:off x="1815352" y="-1207588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PROFOBUS-DP/V0, DP/V1</a:t>
          </a:r>
          <a:r>
            <a:rPr lang="de-DE" sz="1000" b="1" kern="1200" smtClean="0"/>
            <a:t>, DP/V2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PROFOBUS-FMS</a:t>
          </a:r>
          <a:endParaRPr lang="de-DE" sz="1000" b="1" kern="1200" dirty="0"/>
        </a:p>
      </dsp:txBody>
      <dsp:txXfrm rot="-5400000">
        <a:off x="606216" y="29027"/>
        <a:ext cx="2953709" cy="507956"/>
      </dsp:txXfrm>
    </dsp:sp>
    <dsp:sp modelId="{35E63324-9A2D-4846-96DA-3EFC5E59F180}">
      <dsp:nvSpPr>
        <dsp:cNvPr id="0" name=""/>
        <dsp:cNvSpPr/>
      </dsp:nvSpPr>
      <dsp:spPr>
        <a:xfrm rot="5400000">
          <a:off x="-129903" y="889709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6 </a:t>
          </a:r>
          <a:endParaRPr lang="de-DE" sz="1200" kern="1200" dirty="0"/>
        </a:p>
      </dsp:txBody>
      <dsp:txXfrm rot="-5400000">
        <a:off x="1" y="1062914"/>
        <a:ext cx="606215" cy="259806"/>
      </dsp:txXfrm>
    </dsp:sp>
    <dsp:sp modelId="{0187C112-F771-48C0-9EAC-A4DFD00F94A4}">
      <dsp:nvSpPr>
        <dsp:cNvPr id="0" name=""/>
        <dsp:cNvSpPr/>
      </dsp:nvSpPr>
      <dsp:spPr>
        <a:xfrm rot="5400000">
          <a:off x="1815352" y="-449330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0EA269-77CF-4C4E-8630-2A582437B49E}">
      <dsp:nvSpPr>
        <dsp:cNvPr id="0" name=""/>
        <dsp:cNvSpPr/>
      </dsp:nvSpPr>
      <dsp:spPr>
        <a:xfrm rot="5400000">
          <a:off x="-129903" y="1647967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5</a:t>
          </a:r>
          <a:endParaRPr lang="de-DE" sz="1200" kern="1200" dirty="0"/>
        </a:p>
      </dsp:txBody>
      <dsp:txXfrm rot="-5400000">
        <a:off x="1" y="1821172"/>
        <a:ext cx="606215" cy="259806"/>
      </dsp:txXfrm>
    </dsp:sp>
    <dsp:sp modelId="{61BD3FD9-10DF-41D1-B462-AEFE000100A6}">
      <dsp:nvSpPr>
        <dsp:cNvPr id="0" name=""/>
        <dsp:cNvSpPr/>
      </dsp:nvSpPr>
      <dsp:spPr>
        <a:xfrm rot="5400000">
          <a:off x="1815352" y="308927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84C3DA-4783-4E22-8122-2FD72C0D9C8D}">
      <dsp:nvSpPr>
        <dsp:cNvPr id="0" name=""/>
        <dsp:cNvSpPr/>
      </dsp:nvSpPr>
      <dsp:spPr>
        <a:xfrm rot="5400000">
          <a:off x="-129903" y="2406225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4</a:t>
          </a:r>
          <a:endParaRPr lang="de-DE" sz="1200" kern="1200" dirty="0"/>
        </a:p>
      </dsp:txBody>
      <dsp:txXfrm rot="-5400000">
        <a:off x="1" y="2579430"/>
        <a:ext cx="606215" cy="259806"/>
      </dsp:txXfrm>
    </dsp:sp>
    <dsp:sp modelId="{4AF01DE0-CADE-4E8B-8FFC-31743004A69C}">
      <dsp:nvSpPr>
        <dsp:cNvPr id="0" name=""/>
        <dsp:cNvSpPr/>
      </dsp:nvSpPr>
      <dsp:spPr>
        <a:xfrm rot="5400000">
          <a:off x="1815352" y="1067185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DC9E5-2C92-4E2B-9B46-6BC6CAFFEDA7}">
      <dsp:nvSpPr>
        <dsp:cNvPr id="0" name=""/>
        <dsp:cNvSpPr/>
      </dsp:nvSpPr>
      <dsp:spPr>
        <a:xfrm rot="5400000">
          <a:off x="-129903" y="3164483"/>
          <a:ext cx="866021" cy="606215"/>
        </a:xfrm>
        <a:prstGeom prst="chevron">
          <a:avLst/>
        </a:prstGeom>
        <a:solidFill>
          <a:srgbClr val="C00000">
            <a:alpha val="19000"/>
          </a:srgb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3</a:t>
          </a:r>
          <a:endParaRPr lang="de-DE" sz="1200" kern="1200" dirty="0"/>
        </a:p>
      </dsp:txBody>
      <dsp:txXfrm rot="-5400000">
        <a:off x="1" y="3337688"/>
        <a:ext cx="606215" cy="259806"/>
      </dsp:txXfrm>
    </dsp:sp>
    <dsp:sp modelId="{5E000824-A3C5-434A-8C50-B8C151A5C280}">
      <dsp:nvSpPr>
        <dsp:cNvPr id="0" name=""/>
        <dsp:cNvSpPr/>
      </dsp:nvSpPr>
      <dsp:spPr>
        <a:xfrm rot="5400000">
          <a:off x="1815352" y="1825443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8B27AF-286D-4693-A5AB-4B6305D4EA2F}">
      <dsp:nvSpPr>
        <dsp:cNvPr id="0" name=""/>
        <dsp:cNvSpPr/>
      </dsp:nvSpPr>
      <dsp:spPr>
        <a:xfrm rot="5400000">
          <a:off x="-129903" y="392274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2</a:t>
          </a:r>
          <a:endParaRPr lang="de-DE" sz="1200" kern="1200" dirty="0"/>
        </a:p>
      </dsp:txBody>
      <dsp:txXfrm rot="-5400000">
        <a:off x="1" y="4095946"/>
        <a:ext cx="606215" cy="259806"/>
      </dsp:txXfrm>
    </dsp:sp>
    <dsp:sp modelId="{E9BAF97C-0D47-40EC-94BB-B8EEEB1C6836}">
      <dsp:nvSpPr>
        <dsp:cNvPr id="0" name=""/>
        <dsp:cNvSpPr/>
      </dsp:nvSpPr>
      <dsp:spPr>
        <a:xfrm rot="5400000">
          <a:off x="1796869" y="2555994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Fieldbus Data Link (FDL)</a:t>
          </a:r>
          <a:endParaRPr lang="de-DE" sz="1000" b="1" kern="1200" dirty="0"/>
        </a:p>
      </dsp:txBody>
      <dsp:txXfrm rot="-5400000">
        <a:off x="587733" y="3792610"/>
        <a:ext cx="2953709" cy="507956"/>
      </dsp:txXfrm>
    </dsp:sp>
    <dsp:sp modelId="{1AFCB018-7B08-4300-8686-4EEC84B5D7BE}">
      <dsp:nvSpPr>
        <dsp:cNvPr id="0" name=""/>
        <dsp:cNvSpPr/>
      </dsp:nvSpPr>
      <dsp:spPr>
        <a:xfrm rot="5400000">
          <a:off x="-129903" y="4680999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1</a:t>
          </a:r>
          <a:endParaRPr lang="de-DE" sz="1200" kern="1200" dirty="0"/>
        </a:p>
      </dsp:txBody>
      <dsp:txXfrm rot="-5400000">
        <a:off x="1" y="4854204"/>
        <a:ext cx="606215" cy="259806"/>
      </dsp:txXfrm>
    </dsp:sp>
    <dsp:sp modelId="{B1E58D28-CE3E-41FE-8D92-FE07655CBE03}">
      <dsp:nvSpPr>
        <dsp:cNvPr id="0" name=""/>
        <dsp:cNvSpPr/>
      </dsp:nvSpPr>
      <dsp:spPr>
        <a:xfrm rot="5400000">
          <a:off x="1815352" y="3341959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RS485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LWL</a:t>
          </a:r>
          <a:endParaRPr lang="de-DE" sz="1000" b="1" kern="1200" dirty="0"/>
        </a:p>
      </dsp:txBody>
      <dsp:txXfrm rot="-5400000">
        <a:off x="606216" y="4578575"/>
        <a:ext cx="2953709" cy="50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6E6A-549D-4BFC-9594-BBD197CABFC1}">
      <dsp:nvSpPr>
        <dsp:cNvPr id="0" name=""/>
        <dsp:cNvSpPr/>
      </dsp:nvSpPr>
      <dsp:spPr>
        <a:xfrm>
          <a:off x="1034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ComStudio</a:t>
          </a:r>
          <a:endParaRPr lang="de-DE" sz="2400" kern="1200" dirty="0"/>
        </a:p>
      </dsp:txBody>
      <dsp:txXfrm>
        <a:off x="28059" y="27025"/>
        <a:ext cx="2151809" cy="868663"/>
      </dsp:txXfrm>
    </dsp:sp>
    <dsp:sp modelId="{8852639E-3E46-4959-9739-F6571B448B92}">
      <dsp:nvSpPr>
        <dsp:cNvPr id="0" name=""/>
        <dsp:cNvSpPr/>
      </dsp:nvSpPr>
      <dsp:spPr>
        <a:xfrm>
          <a:off x="2230242" y="187829"/>
          <a:ext cx="862117" cy="547053"/>
        </a:xfrm>
        <a:prstGeom prst="rightArrow">
          <a:avLst>
            <a:gd name="adj1" fmla="val 60000"/>
            <a:gd name="adj2" fmla="val 50000"/>
          </a:avLst>
        </a:prstGeom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uses</a:t>
          </a:r>
          <a:endParaRPr lang="de-DE" sz="1900" kern="1200" dirty="0"/>
        </a:p>
      </dsp:txBody>
      <dsp:txXfrm>
        <a:off x="2230242" y="297240"/>
        <a:ext cx="698001" cy="328231"/>
      </dsp:txXfrm>
    </dsp:sp>
    <dsp:sp modelId="{BACEC455-841A-49E7-A157-AFE156E16F75}">
      <dsp:nvSpPr>
        <dsp:cNvPr id="0" name=""/>
        <dsp:cNvSpPr/>
      </dsp:nvSpPr>
      <dsp:spPr>
        <a:xfrm>
          <a:off x="3089237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Variety of Themes</a:t>
          </a:r>
          <a:endParaRPr lang="de-DE" sz="2400" kern="1200" dirty="0"/>
        </a:p>
      </dsp:txBody>
      <dsp:txXfrm>
        <a:off x="3116262" y="27025"/>
        <a:ext cx="2151809" cy="868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6540-B445-41E5-9DAE-F169B4C442E8}">
      <dsp:nvSpPr>
        <dsp:cNvPr id="0" name=""/>
        <dsp:cNvSpPr/>
      </dsp:nvSpPr>
      <dsp:spPr>
        <a:xfrm>
          <a:off x="1877218" y="184"/>
          <a:ext cx="4373562" cy="68015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Variety of Theme</a:t>
          </a:r>
          <a:endParaRPr lang="de-DE" sz="3800" kern="1200" dirty="0"/>
        </a:p>
      </dsp:txBody>
      <dsp:txXfrm>
        <a:off x="1897139" y="20105"/>
        <a:ext cx="4333720" cy="640312"/>
      </dsp:txXfrm>
    </dsp:sp>
    <dsp:sp modelId="{04FA87EC-1A79-459C-A73C-D497AD027D90}">
      <dsp:nvSpPr>
        <dsp:cNvPr id="0" name=""/>
        <dsp:cNvSpPr/>
      </dsp:nvSpPr>
      <dsp:spPr>
        <a:xfrm>
          <a:off x="2314575" y="680339"/>
          <a:ext cx="437356" cy="107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72"/>
              </a:lnTo>
              <a:lnTo>
                <a:pt x="437356" y="1072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76177-07F2-466F-8809-674B4C52EF74}">
      <dsp:nvSpPr>
        <dsp:cNvPr id="0" name=""/>
        <dsp:cNvSpPr/>
      </dsp:nvSpPr>
      <dsp:spPr>
        <a:xfrm>
          <a:off x="2751931" y="1227034"/>
          <a:ext cx="3498849" cy="105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0" i="0" kern="1200" dirty="0" smtClean="0">
              <a:hlinkClick xmlns:r="http://schemas.openxmlformats.org/officeDocument/2006/relationships" r:id="rId1"/>
            </a:rPr>
            <a:t>Office 2013</a:t>
          </a:r>
          <a:endParaRPr lang="de-DE" sz="3900" kern="1200" dirty="0"/>
        </a:p>
      </dsp:txBody>
      <dsp:txXfrm>
        <a:off x="2782736" y="1257839"/>
        <a:ext cx="3437239" cy="990144"/>
      </dsp:txXfrm>
    </dsp:sp>
    <dsp:sp modelId="{8936362A-5F0D-4453-8682-9647967D9FBE}">
      <dsp:nvSpPr>
        <dsp:cNvPr id="0" name=""/>
        <dsp:cNvSpPr/>
      </dsp:nvSpPr>
      <dsp:spPr>
        <a:xfrm>
          <a:off x="2314575" y="680339"/>
          <a:ext cx="437356" cy="269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779"/>
              </a:lnTo>
              <a:lnTo>
                <a:pt x="437356" y="2690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D7C1-31F9-48FC-B96C-9972BDEB7776}">
      <dsp:nvSpPr>
        <dsp:cNvPr id="0" name=""/>
        <dsp:cNvSpPr/>
      </dsp:nvSpPr>
      <dsp:spPr>
        <a:xfrm>
          <a:off x="2751931" y="2825484"/>
          <a:ext cx="3498849" cy="1091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Hilscher  Theme</a:t>
          </a:r>
          <a:endParaRPr lang="de-DE" sz="3900" kern="1200" dirty="0"/>
        </a:p>
      </dsp:txBody>
      <dsp:txXfrm>
        <a:off x="2783893" y="2857446"/>
        <a:ext cx="3434925" cy="1027345"/>
      </dsp:txXfrm>
    </dsp:sp>
    <dsp:sp modelId="{A580B225-5769-4B17-BAE6-CF9888F2187E}">
      <dsp:nvSpPr>
        <dsp:cNvPr id="0" name=""/>
        <dsp:cNvSpPr/>
      </dsp:nvSpPr>
      <dsp:spPr>
        <a:xfrm>
          <a:off x="2314575" y="680339"/>
          <a:ext cx="437356" cy="426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626"/>
              </a:lnTo>
              <a:lnTo>
                <a:pt x="437356" y="4260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E9A6-C55A-4ACC-9373-4B9E95E6E76F}">
      <dsp:nvSpPr>
        <dsp:cNvPr id="0" name=""/>
        <dsp:cNvSpPr/>
      </dsp:nvSpPr>
      <dsp:spPr>
        <a:xfrm>
          <a:off x="2751931" y="4463449"/>
          <a:ext cx="3498849" cy="95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i="0" kern="1200" dirty="0" smtClean="0"/>
            <a:t>Expression Dark</a:t>
          </a:r>
          <a:endParaRPr lang="de-DE" sz="3900" kern="1200" dirty="0"/>
        </a:p>
      </dsp:txBody>
      <dsp:txXfrm>
        <a:off x="2779903" y="4491421"/>
        <a:ext cx="3442905" cy="899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Topology-Editor-Client</a:t>
          </a:r>
          <a:endParaRPr lang="de-DE" sz="1000" kern="1200" dirty="0"/>
        </a:p>
      </dsp:txBody>
      <dsp:txXfrm>
        <a:off x="2969668" y="403649"/>
        <a:ext cx="1451040" cy="3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Ribbon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Solution Explorer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961267"/>
            <a:ext cx="1348509" cy="513339"/>
          </a:xfrm>
          <a:prstGeom prst="rect">
            <a:avLst/>
          </a:prstGeom>
        </p:spPr>
      </p:pic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81902370"/>
              </p:ext>
            </p:extLst>
          </p:nvPr>
        </p:nvGraphicFramePr>
        <p:xfrm>
          <a:off x="2032000" y="1191369"/>
          <a:ext cx="8054109" cy="445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02" y="2653435"/>
            <a:ext cx="781050" cy="12001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520681" y="3450072"/>
            <a:ext cx="1194810" cy="798655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165600" y="3001818"/>
            <a:ext cx="0" cy="1246909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25455" y="3625272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include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692852" y="3777673"/>
            <a:ext cx="153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communicate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514111" y="1191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12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                     Ribbon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Explorer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 </a:t>
            </a:r>
            <a:r>
              <a:rPr lang="de-DE" sz="1200" dirty="0" smtClean="0">
                <a:solidFill>
                  <a:schemeClr val="bg1"/>
                </a:solidFill>
              </a:rPr>
              <a:t>Properties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Output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Client user interface wird hier gehostet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ComStudio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Topology-Editor Toolbar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982446822"/>
              </p:ext>
            </p:extLst>
          </p:nvPr>
        </p:nvGraphicFramePr>
        <p:xfrm>
          <a:off x="2032000" y="719666"/>
          <a:ext cx="35874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657301" y="1587731"/>
            <a:ext cx="250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Darstellung</a:t>
            </a:r>
            <a:endParaRPr lang="de-DE" sz="1200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2657300" y="2372849"/>
            <a:ext cx="1403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Sitzung</a:t>
            </a:r>
            <a:endParaRPr lang="de-DE" sz="1200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2624975" y="3140310"/>
            <a:ext cx="120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Transport</a:t>
            </a:r>
            <a:endParaRPr lang="de-DE" sz="12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2624975" y="3852326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Vermittlung</a:t>
            </a:r>
            <a:endParaRPr lang="de-DE" sz="1200" i="1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5619403" y="1200627"/>
            <a:ext cx="458124" cy="20781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619403" y="3278809"/>
            <a:ext cx="458124" cy="1505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619404" y="3278809"/>
            <a:ext cx="458123" cy="23923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>
            <a:off x="5689600" y="719666"/>
            <a:ext cx="158865" cy="545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848465" y="696632"/>
            <a:ext cx="13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PROFIBUS Variante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077526" y="3140310"/>
            <a:ext cx="254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Die drei genormten Schichten des PROFIBUS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4910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/>
          <p:cNvSpPr txBox="1"/>
          <p:nvPr/>
        </p:nvSpPr>
        <p:spPr>
          <a:xfrm>
            <a:off x="6382147" y="5177102"/>
            <a:ext cx="124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ITopologyList</a:t>
            </a:r>
          </a:p>
        </p:txBody>
      </p:sp>
      <p:sp>
        <p:nvSpPr>
          <p:cNvPr id="2" name="Rechteck 1"/>
          <p:cNvSpPr/>
          <p:nvPr/>
        </p:nvSpPr>
        <p:spPr>
          <a:xfrm>
            <a:off x="3278908" y="5024703"/>
            <a:ext cx="3011055" cy="674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Hilschler.TopologyEditor.dll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200674" y="5024702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0" name="Rechteck 9"/>
          <p:cNvSpPr/>
          <p:nvPr/>
        </p:nvSpPr>
        <p:spPr>
          <a:xfrm>
            <a:off x="3156965" y="3788123"/>
            <a:ext cx="3634511" cy="669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Hilscher.TopologyEditor.AspNet.dll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330974" y="3770867"/>
            <a:ext cx="146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7" name="Rechteck 16"/>
          <p:cNvSpPr/>
          <p:nvPr/>
        </p:nvSpPr>
        <p:spPr>
          <a:xfrm>
            <a:off x="3156965" y="2609789"/>
            <a:ext cx="1655622" cy="60054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ComStudio.exe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790872" y="3788123"/>
            <a:ext cx="2664692" cy="6696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Microsoft.AspNetCore.All</a:t>
            </a:r>
          </a:p>
        </p:txBody>
      </p:sp>
      <p:cxnSp>
        <p:nvCxnSpPr>
          <p:cNvPr id="22" name="Gerade Verbindung mit Pfeil 21"/>
          <p:cNvCxnSpPr>
            <a:endCxn id="20" idx="1"/>
          </p:cNvCxnSpPr>
          <p:nvPr/>
        </p:nvCxnSpPr>
        <p:spPr>
          <a:xfrm flipV="1">
            <a:off x="6797964" y="4122942"/>
            <a:ext cx="992908" cy="17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564580" y="5024702"/>
            <a:ext cx="2992584" cy="6741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Hilscher.IDE.Core.Interface.dll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87326" y="4992436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156963" y="2327784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461369" y="2288392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5668860" y="2288392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995432" y="227300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sp>
        <p:nvSpPr>
          <p:cNvPr id="40" name="Flussdiagramm: Verbinder 39"/>
          <p:cNvSpPr/>
          <p:nvPr/>
        </p:nvSpPr>
        <p:spPr>
          <a:xfrm>
            <a:off x="4692072" y="4664363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/>
          <p:cNvCxnSpPr>
            <a:stCxn id="40" idx="4"/>
          </p:cNvCxnSpPr>
          <p:nvPr/>
        </p:nvCxnSpPr>
        <p:spPr>
          <a:xfrm>
            <a:off x="4746072" y="4772363"/>
            <a:ext cx="0" cy="252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0" idx="0"/>
          </p:cNvCxnSpPr>
          <p:nvPr/>
        </p:nvCxnSpPr>
        <p:spPr>
          <a:xfrm>
            <a:off x="4746072" y="4457760"/>
            <a:ext cx="0" cy="206603"/>
          </a:xfrm>
          <a:prstGeom prst="straightConnector1">
            <a:avLst/>
          </a:prstGeom>
          <a:ln w="2540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200674" y="4772363"/>
            <a:ext cx="20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ITopologyService</a:t>
            </a:r>
            <a:endParaRPr lang="de-DE" sz="1100" dirty="0"/>
          </a:p>
        </p:txBody>
      </p:sp>
      <p:cxnSp>
        <p:nvCxnSpPr>
          <p:cNvPr id="47" name="Gewinkelter Verbinder 46"/>
          <p:cNvCxnSpPr>
            <a:stCxn id="17" idx="1"/>
            <a:endCxn id="2" idx="1"/>
          </p:cNvCxnSpPr>
          <p:nvPr/>
        </p:nvCxnSpPr>
        <p:spPr>
          <a:xfrm rot="10800000" flipH="1" flipV="1">
            <a:off x="3156964" y="2910062"/>
            <a:ext cx="121943" cy="2451708"/>
          </a:xfrm>
          <a:prstGeom prst="bentConnector3">
            <a:avLst>
              <a:gd name="adj1" fmla="val -1874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10" idx="0"/>
          </p:cNvCxnSpPr>
          <p:nvPr/>
        </p:nvCxnSpPr>
        <p:spPr>
          <a:xfrm>
            <a:off x="4812587" y="2910062"/>
            <a:ext cx="161634" cy="878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Verbinder 51"/>
          <p:cNvSpPr/>
          <p:nvPr/>
        </p:nvSpPr>
        <p:spPr>
          <a:xfrm>
            <a:off x="6787834" y="5361768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 flipH="1">
            <a:off x="6880018" y="5407860"/>
            <a:ext cx="684562" cy="1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52" idx="2"/>
          </p:cNvCxnSpPr>
          <p:nvPr/>
        </p:nvCxnSpPr>
        <p:spPr>
          <a:xfrm>
            <a:off x="6289963" y="5361770"/>
            <a:ext cx="497871" cy="53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07165546"/>
              </p:ext>
            </p:extLst>
          </p:nvPr>
        </p:nvGraphicFramePr>
        <p:xfrm>
          <a:off x="2693323" y="1496291"/>
          <a:ext cx="5296132" cy="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35511781"/>
              </p:ext>
            </p:extLst>
          </p:nvPr>
        </p:nvGraphicFramePr>
        <p:xfrm>
          <a:off x="2041237" y="276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248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125</cp:revision>
  <cp:lastPrinted>2018-03-28T09:16:04Z</cp:lastPrinted>
  <dcterms:created xsi:type="dcterms:W3CDTF">2018-02-20T13:13:04Z</dcterms:created>
  <dcterms:modified xsi:type="dcterms:W3CDTF">2018-08-07T13:22:11Z</dcterms:modified>
</cp:coreProperties>
</file>