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71" r:id="rId21"/>
    <p:sldId id="270" r:id="rId22"/>
    <p:sldId id="268" r:id="rId23"/>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70" d="100"/>
          <a:sy n="70" d="100"/>
        </p:scale>
        <p:origin x="1507"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30.07.2018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30.07.2018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a:t>
            </a:r>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err="1"/>
              <a:t>Komponent</a:t>
            </a:r>
            <a:r>
              <a:rPr lang="de-DE" dirty="0"/>
              <a:t> </a:t>
            </a:r>
            <a:r>
              <a:rPr lang="de-DE" dirty="0" err="1"/>
              <a:t>sichegestellt</a:t>
            </a:r>
            <a:r>
              <a:rPr lang="de-DE" dirty="0"/>
              <a:t> </a:t>
            </a:r>
            <a:r>
              <a:rPr lang="de-DE" dirty="0" err="1"/>
              <a:t>werdenn</a:t>
            </a:r>
            <a:r>
              <a:rPr lang="de-DE" dirty="0"/>
              <a:t>. Und andere </a:t>
            </a:r>
            <a:r>
              <a:rPr lang="de-DE" dirty="0" err="1"/>
              <a:t>seite</a:t>
            </a:r>
            <a:r>
              <a:rPr lang="de-DE" dirty="0"/>
              <a:t> 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ausgaben , die für die Nutzung der Frameworks entstehen.</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Abbildung zeigt die Datenhandhabungskonzept für die TE. Die beide gerundeten Rechtecke repräsentieren die feldbusspezifische Geräten. TE besteht aus 2 Hauptkomponenten: TES und TEC</a:t>
            </a:r>
          </a:p>
          <a:p>
            <a:r>
              <a:rPr lang="de-DE" dirty="0"/>
              <a:t>-Server umfasst die </a:t>
            </a:r>
            <a:r>
              <a:rPr lang="de-DE" dirty="0" err="1"/>
              <a:t>Kernfunkionen</a:t>
            </a:r>
            <a:r>
              <a:rPr lang="de-DE" dirty="0"/>
              <a:t> wie das Parsen der protokollneutralen Gerät-Informationen, erstellt, aktualisiert und löscht eine Topologie-Modell für die gesparten Informationen. Darüber hinaus  bietet einen Mechanismus für Laden&amp; Speicher von Daten und einen Mechanismus für Fehlerbehandlungen </a:t>
            </a:r>
          </a:p>
          <a:p>
            <a:r>
              <a:rPr lang="de-DE" dirty="0"/>
              <a:t>- Client verwendet das HTTP-P um die Topologie-Information abzufragen und bietet eine Benutzerfreundlichkeit für die Visualisierung.</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21</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30.07.2018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30.07.2018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30.07.2018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30.07.2018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30.07.2018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30.07.2018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30.07.2018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30.07.2018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visuelle 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Konzept </a:t>
            </a:r>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eines Gerät</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Verbindung</a:t>
            </a:r>
          </a:p>
          <a:p>
            <a:pPr marL="0" indent="0">
              <a:buNone/>
            </a:pPr>
            <a:endParaRPr lang="de-DE" dirty="0"/>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Informationen</a:t>
            </a:r>
          </a:p>
          <a:p>
            <a:pPr lvl="1"/>
            <a:r>
              <a:rPr lang="de-DE" dirty="0"/>
              <a:t>protokollneutraler,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pPr lvl="1"/>
            <a:r>
              <a:rPr lang="de-DE" b="1" dirty="0"/>
              <a:t>Netzwerke-Protokolle</a:t>
            </a:r>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A</a:t>
            </a:r>
          </a:p>
          <a:p>
            <a:pPr lvl="2"/>
            <a:r>
              <a:rPr lang="de-DE" dirty="0"/>
              <a:t>A1</a:t>
            </a:r>
          </a:p>
          <a:p>
            <a:pPr lvl="2"/>
            <a:endParaRPr lang="de-DE" dirty="0"/>
          </a:p>
          <a:p>
            <a:pPr lvl="1"/>
            <a:r>
              <a:rPr lang="de-DE" dirty="0"/>
              <a:t>Nachteile</a:t>
            </a:r>
          </a:p>
          <a:p>
            <a:pPr lvl="2"/>
            <a:r>
              <a:rPr lang="de-DE" dirty="0"/>
              <a:t>A</a:t>
            </a:r>
          </a:p>
          <a:p>
            <a:pPr lvl="2"/>
            <a:r>
              <a:rPr lang="de-DE" dirty="0"/>
              <a:t>a2</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30.07.2018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1315</Words>
  <Application>Microsoft Office PowerPoint</Application>
  <PresentationFormat>Bildschirmpräsentation (4:3)</PresentationFormat>
  <Paragraphs>308</Paragraphs>
  <Slides>22</Slides>
  <Notes>19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 </vt:lpstr>
      <vt:lpstr>Konzepte der Topology-Editor:: Schnittstellen zwischen Komponenten</vt:lpstr>
      <vt:lpstr>Konzepte der Topology-Editor:: Datenaustauschformat</vt:lpstr>
      <vt:lpstr>Konzepte der Topology-Editor:: Datenaustauschformat</vt:lpstr>
      <vt:lpstr>Agenda</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55</cp:revision>
  <dcterms:created xsi:type="dcterms:W3CDTF">2018-07-14T09:58:06Z</dcterms:created>
  <dcterms:modified xsi:type="dcterms:W3CDTF">2018-07-30T17:18:28Z</dcterms:modified>
</cp:coreProperties>
</file>