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30930" autoAdjust="0"/>
  </p:normalViewPr>
  <p:slideViewPr>
    <p:cSldViewPr showGuides="1">
      <p:cViewPr varScale="1">
        <p:scale>
          <a:sx n="35" d="100"/>
          <a:sy n="35" d="100"/>
        </p:scale>
        <p:origin x="34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Interpretation der Prozessdaten</a:t>
          </a:r>
          <a:endParaRPr lang="de-DE" dirty="0"/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Verwaltung der Topologie-Modelle</a:t>
          </a:r>
          <a:endParaRPr lang="de-DE" dirty="0"/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Darstellung als Symbole</a:t>
          </a:r>
          <a:endParaRPr lang="de-DE" dirty="0"/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Datenquelle (</a:t>
          </a:r>
          <a:r>
            <a:rPr lang="de-DE" dirty="0" err="1" smtClean="0"/>
            <a:t>ComStudio</a:t>
          </a:r>
          <a:r>
            <a:rPr lang="de-DE" dirty="0" smtClean="0"/>
            <a:t>)</a:t>
          </a:r>
          <a:endParaRPr lang="de-DE" dirty="0"/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/>
      <dgm:spPr/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Datenquelle (</a:t>
          </a:r>
          <a:r>
            <a:rPr lang="de-DE" sz="1500" kern="1200" dirty="0" err="1" smtClean="0"/>
            <a:t>ComStudio</a:t>
          </a:r>
          <a:r>
            <a:rPr lang="de-DE" sz="1500" kern="1200" dirty="0" smtClean="0"/>
            <a:t>)</a:t>
          </a:r>
          <a:endParaRPr lang="de-DE" sz="1500" kern="1200" dirty="0"/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Interpretation der Prozessdaten</a:t>
          </a:r>
          <a:endParaRPr lang="de-DE" sz="1500" kern="1200" dirty="0"/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Verwaltung der Topologie-Modelle</a:t>
          </a:r>
          <a:endParaRPr lang="de-DE" sz="1500" kern="1200" dirty="0"/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200799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5200799" y="2217759"/>
        <a:ext cx="197781" cy="198313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Darstellung als Symbole</a:t>
          </a:r>
          <a:endParaRPr lang="de-DE" sz="1500" kern="1200" dirty="0"/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22.08.2018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22.08.2018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Benachrichtigung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Design-Pattern  SOLL ein Framework </a:t>
            </a:r>
            <a:r>
              <a:rPr lang="de-DE" dirty="0"/>
              <a:t>unterstützen und unter welche Programmiersprache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ein </a:t>
            </a:r>
            <a:r>
              <a:rPr lang="de-DE" b="0" baseline="0" dirty="0" err="1"/>
              <a:t>vorvertiege</a:t>
            </a:r>
            <a:r>
              <a:rPr lang="de-DE" b="0" baseline="0" dirty="0"/>
              <a:t>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</a:t>
            </a:r>
            <a:r>
              <a:rPr lang="de-DE" b="0" baseline="0" dirty="0" err="1"/>
              <a:t>lieferen</a:t>
            </a:r>
            <a:r>
              <a:rPr lang="de-DE" b="0" baseline="0" dirty="0"/>
              <a:t>, der Preis ist der </a:t>
            </a:r>
            <a:r>
              <a:rPr lang="de-DE" b="0" baseline="0" dirty="0" err="1"/>
              <a:t>Einziege</a:t>
            </a:r>
            <a:r>
              <a:rPr lang="de-DE" b="0" baseline="0" dirty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</a:t>
            </a:r>
            <a:r>
              <a:rPr lang="de-DE" baseline="0" dirty="0" err="1"/>
              <a:t>Ableteilung</a:t>
            </a:r>
            <a:r>
              <a:rPr lang="de-DE" baseline="0" dirty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</a:t>
            </a:r>
            <a:r>
              <a:rPr lang="de-DE" b="1" baseline="0" dirty="0" err="1"/>
              <a:t>firma</a:t>
            </a:r>
            <a:r>
              <a:rPr lang="de-DE" b="1" baseline="0" dirty="0"/>
              <a:t> Google. </a:t>
            </a:r>
            <a:r>
              <a:rPr lang="de-DE" b="0" baseline="0" dirty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</a:t>
            </a:r>
            <a:r>
              <a:rPr lang="de-DE" baseline="0" dirty="0" err="1"/>
              <a:t>Plugin</a:t>
            </a:r>
            <a:r>
              <a:rPr lang="de-DE" baseline="0" dirty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möchte an dieser Stelle </a:t>
            </a:r>
            <a:r>
              <a:rPr lang="de-DE" b="1" baseline="0" dirty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das Parsen der protokollneutralen Gerät-Informationen, erstellt, aktualisiert und löscht eine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</a:t>
            </a:r>
            <a:r>
              <a:rPr lang="de-DE" dirty="0" smtClean="0"/>
              <a:t>Komponente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</a:t>
            </a:r>
            <a:r>
              <a:rPr lang="de-DE" baseline="0" dirty="0" err="1"/>
              <a:t>Schnistelle</a:t>
            </a:r>
            <a:r>
              <a:rPr lang="de-DE" baseline="0" dirty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  <a:r>
              <a:rPr lang="de-DE" baseline="0" dirty="0"/>
              <a:t>und </a:t>
            </a:r>
            <a:r>
              <a:rPr lang="de-DE" baseline="0" dirty="0" err="1"/>
              <a:t>parser</a:t>
            </a:r>
            <a:r>
              <a:rPr lang="de-DE" baseline="0" dirty="0"/>
              <a:t> sie </a:t>
            </a:r>
            <a:r>
              <a:rPr lang="de-DE" b="1" baseline="0" dirty="0"/>
              <a:t>zu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</a:t>
            </a:r>
            <a:r>
              <a:rPr lang="de-DE"/>
              <a:t>das Startmodell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intuitive 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Benutzerfreundlichkeit/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Verbindung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</a:t>
            </a:r>
            <a:r>
              <a:rPr lang="de-DE" baseline="0" dirty="0" smtClean="0"/>
              <a:t>Topologie-Muster angesprochen, </a:t>
            </a:r>
            <a:r>
              <a:rPr lang="de-DE" baseline="0" dirty="0"/>
              <a:t>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Weil wenn ein Gerat ausfällt, bietet das System keine Umwege um die Kommunikation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dirty="0"/>
              <a:t>Latenz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 Neutral-Konzept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20359769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Erstellt Modelle</a:t>
            </a:r>
          </a:p>
          <a:p>
            <a:r>
              <a:rPr lang="de-DE" sz="1200" dirty="0" smtClean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Manipuliert Daten</a:t>
            </a:r>
          </a:p>
          <a:p>
            <a:r>
              <a:rPr lang="de-DE" sz="1200" dirty="0" smtClean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Stellt die Daten bereit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22.08.2018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2322</Words>
  <Application>Microsoft Office PowerPoint</Application>
  <PresentationFormat>Bildschirmpräsentation (4:3)</PresentationFormat>
  <Paragraphs>478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 Neutral-Konzept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201</cp:revision>
  <dcterms:created xsi:type="dcterms:W3CDTF">2018-07-14T09:58:06Z</dcterms:created>
  <dcterms:modified xsi:type="dcterms:W3CDTF">2018-08-22T15:08:38Z</dcterms:modified>
</cp:coreProperties>
</file>