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872663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6119" autoAdjust="0"/>
  </p:normalViewPr>
  <p:slideViewPr>
    <p:cSldViewPr showGuides="1">
      <p:cViewPr varScale="1">
        <p:scale>
          <a:sx n="88" d="100"/>
          <a:sy n="88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24.08.2018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24.08.2018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Laufzeit.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liefert, der Preis ist der Einzige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Firma 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/>
              <a:t>einzigartig.und</a:t>
            </a:r>
            <a:r>
              <a:rPr lang="de-DE" b="0" baseline="0" dirty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Schnittstelle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/>
              <a:t>2. Und Mit Hilfe eines neues </a:t>
            </a:r>
            <a:r>
              <a:rPr lang="de-DE" b="1" baseline="0" dirty="0" err="1"/>
              <a:t>Plugin</a:t>
            </a:r>
            <a:r>
              <a:rPr lang="de-DE" b="1" baseline="0" dirty="0"/>
              <a:t> erzeugt die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Hier  werde ich die Strategie</a:t>
            </a:r>
            <a:r>
              <a:rPr lang="de-DE" b="1" baseline="0" dirty="0"/>
              <a:t> für die Erzeugung der protokollneutrale </a:t>
            </a:r>
            <a:r>
              <a:rPr lang="de-DE" b="1" baseline="0" dirty="0" err="1"/>
              <a:t>information</a:t>
            </a:r>
            <a:r>
              <a:rPr lang="de-DE" b="1" baseline="0" dirty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</a:p>
          <a:p>
            <a:pPr marL="228600" indent="-228600">
              <a:buAutoNum type="arabicParenR"/>
            </a:pPr>
            <a:r>
              <a:rPr lang="de-DE" b="1" dirty="0" err="1"/>
              <a:t>AppM</a:t>
            </a:r>
            <a:r>
              <a:rPr lang="de-DE" dirty="0"/>
              <a:t>: Initialisiert die</a:t>
            </a:r>
            <a:r>
              <a:rPr lang="de-DE" baseline="0" dirty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CoreModule</a:t>
            </a:r>
            <a:r>
              <a:rPr lang="de-DE" baseline="0" dirty="0"/>
              <a:t> ist eine Gruppierung der </a:t>
            </a:r>
            <a:r>
              <a:rPr lang="de-DE" baseline="0" dirty="0" err="1"/>
              <a:t>Persitent</a:t>
            </a:r>
            <a:r>
              <a:rPr lang="de-DE" baseline="0" dirty="0"/>
              <a:t>-Daten-Modell wie </a:t>
            </a:r>
            <a:r>
              <a:rPr lang="de-DE" baseline="0" dirty="0" err="1"/>
              <a:t>ToplogieModell</a:t>
            </a:r>
            <a:r>
              <a:rPr lang="de-DE" baseline="0" dirty="0"/>
              <a:t>, </a:t>
            </a:r>
            <a:r>
              <a:rPr lang="de-DE" baseline="0" dirty="0" err="1"/>
              <a:t>DeviceModel</a:t>
            </a:r>
            <a:r>
              <a:rPr lang="de-DE" baseline="0" dirty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/>
              <a:t>Layout</a:t>
            </a:r>
            <a:r>
              <a:rPr lang="de-DE" baseline="0" dirty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TopologyModlue</a:t>
            </a:r>
            <a:r>
              <a:rPr lang="de-DE" baseline="0" dirty="0"/>
              <a:t>: Kapselt die </a:t>
            </a:r>
            <a:r>
              <a:rPr lang="de-DE" baseline="0" dirty="0" err="1"/>
              <a:t>GoJS</a:t>
            </a:r>
            <a:r>
              <a:rPr lang="de-DE" baseline="0" dirty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die in Firmen und privaten Haushalten zu finden war und wird im manche Bücher als Bus-Topologie bezeichnet. 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1)Wenn Man die Abbildung betrachtet, kann man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kann man ….und … ein Gerät 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Beim Ausfall eines Mittelgeräts, bietet das System keine Umwege um die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Topologie-Muster in der Industrie und ist eigentlich eine Erweiterung der Linie. Hier sind Gerät7 und 1 gebunden.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...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/>
              <a:t>Latenzzeit</a:t>
            </a:r>
            <a:r>
              <a:rPr lang="de-DE" dirty="0"/>
              <a:t>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sz="2200" dirty="0"/>
              <a:t>Anforderungsanalyse: Funktionale und Nichtfunktionale Anforderungen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</a:t>
            </a:r>
            <a:r>
              <a:rPr lang="de-DE" dirty="0" smtClean="0"/>
              <a:t>und Nichtfunktionale </a:t>
            </a:r>
            <a:r>
              <a:rPr lang="de-DE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r>
              <a:rPr lang="de-DE" dirty="0"/>
              <a:t>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Topology</a:t>
            </a:r>
            <a:r>
              <a:rPr lang="de-DE" sz="1400" b="1" dirty="0"/>
              <a:t>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Topology</a:t>
            </a:r>
            <a:r>
              <a:rPr lang="de-DE" sz="1400" b="1" dirty="0" smtClean="0"/>
              <a:t>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/>
              <a:t>DeviceTypeManager-Api-Plugin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Topology</a:t>
            </a:r>
            <a:r>
              <a:rPr lang="de-DE" sz="1400" b="1" dirty="0" smtClean="0"/>
              <a:t>-Muster-</a:t>
            </a:r>
            <a:r>
              <a:rPr lang="de-DE" sz="1400" b="1" dirty="0" err="1" smtClean="0"/>
              <a:t>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Topology-DbAccess-Plugin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71579" y="3096944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27"/>
          <p:cNvCxnSpPr/>
          <p:nvPr/>
        </p:nvCxnSpPr>
        <p:spPr>
          <a:xfrm flipH="1" flipV="1">
            <a:off x="4650083" y="347285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59" name="Ellipse 58"/>
          <p:cNvSpPr/>
          <p:nvPr/>
        </p:nvSpPr>
        <p:spPr>
          <a:xfrm>
            <a:off x="4710761" y="351215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6391269" y="347046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501501" y="35256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7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</a:t>
            </a:r>
            <a:r>
              <a:rPr lang="de-DE" dirty="0" smtClean="0"/>
              <a:t>den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r>
              <a:rPr lang="de-DE" dirty="0"/>
              <a:t>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 smtClean="0"/>
              <a:t>Topology</a:t>
            </a:r>
            <a:r>
              <a:rPr lang="de-DE" dirty="0" smtClean="0"/>
              <a:t>-Editor: </a:t>
            </a:r>
            <a:r>
              <a:rPr lang="de-DE" dirty="0"/>
              <a:t>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</a:t>
            </a:r>
            <a:r>
              <a:rPr lang="de-DE" dirty="0" smtClean="0"/>
              <a:t>und einheitlicher </a:t>
            </a:r>
            <a:r>
              <a:rPr lang="de-DE" dirty="0"/>
              <a:t>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</a:t>
            </a:r>
            <a:r>
              <a:rPr lang="de-DE" dirty="0" smtClean="0"/>
              <a:t>der Komponente 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Grundlagen </a:t>
            </a:r>
            <a:r>
              <a:rPr lang="de-DE" b="1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Grundlagen </a:t>
            </a:r>
            <a:r>
              <a:rPr lang="de-DE" dirty="0"/>
              <a:t>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Implementierungsaufwand</a:t>
            </a:r>
            <a:endParaRPr lang="de-DE" dirty="0"/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Grundlagen der </a:t>
            </a:r>
            <a:r>
              <a:rPr lang="de-DE" dirty="0"/>
              <a:t>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24.08.2018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2480</Words>
  <Application>Microsoft Office PowerPoint</Application>
  <PresentationFormat>Bildschirmpräsentation (4:3)</PresentationFormat>
  <Paragraphs>507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 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242</cp:revision>
  <cp:lastPrinted>2018-08-24T12:16:48Z</cp:lastPrinted>
  <dcterms:created xsi:type="dcterms:W3CDTF">2018-07-14T09:58:06Z</dcterms:created>
  <dcterms:modified xsi:type="dcterms:W3CDTF">2018-08-24T14:26:22Z</dcterms:modified>
</cp:coreProperties>
</file>