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303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302" r:id="rId20"/>
    <p:sldId id="301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872663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30465" autoAdjust="0"/>
  </p:normalViewPr>
  <p:slideViewPr>
    <p:cSldViewPr showGuides="1">
      <p:cViewPr varScale="1">
        <p:scale>
          <a:sx n="35" d="100"/>
          <a:sy n="35" d="100"/>
        </p:scale>
        <p:origin x="34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(ComStudio)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(ComStudio)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16.10.2018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 smtClean="0"/>
              <a:t> </a:t>
            </a:r>
            <a:endParaRPr lang="de-DE" altLang="de-DE" dirty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7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 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 baseline="0" dirty="0"/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5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</a:t>
            </a:r>
            <a:r>
              <a:rPr lang="de-DE" dirty="0" smtClean="0"/>
              <a:t>rgebnis </a:t>
            </a:r>
            <a:r>
              <a:rPr lang="de-DE" dirty="0"/>
              <a:t>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 smtClean="0"/>
              <a:t> 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4" y="1485060"/>
            <a:ext cx="8317235" cy="4756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5A62FD-559D-4A8A-8A16-4E22E46B281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 Funktionale und Nichtfunktionale Anforderungen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03237" y="1043444"/>
            <a:ext cx="315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Was ist Communication Studio?</a:t>
            </a:r>
          </a:p>
        </p:txBody>
      </p:sp>
      <p:sp>
        <p:nvSpPr>
          <p:cNvPr id="9" name="Rechteck 8"/>
          <p:cNvSpPr/>
          <p:nvPr/>
        </p:nvSpPr>
        <p:spPr>
          <a:xfrm>
            <a:off x="1127600" y="3748316"/>
            <a:ext cx="182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0" name="Rechteck 9"/>
          <p:cNvSpPr/>
          <p:nvPr/>
        </p:nvSpPr>
        <p:spPr>
          <a:xfrm>
            <a:off x="4002602" y="3841005"/>
            <a:ext cx="123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380312" y="3421856"/>
            <a:ext cx="117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Properties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002602" y="21386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Ribbon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4194797" y="566124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und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Studio(ComStudio)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DeviceTypeManager-</a:t>
            </a:r>
            <a:r>
              <a:rPr lang="de-DE" sz="1600" b="1" dirty="0" err="1"/>
              <a:t>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Topology-Muster-Plugin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</a:t>
            </a:r>
            <a:r>
              <a:rPr lang="de-DE" sz="1400" b="1" dirty="0" err="1"/>
              <a:t>DbAccess</a:t>
            </a:r>
            <a:r>
              <a:rPr lang="de-DE" sz="1400" b="1" dirty="0"/>
              <a:t>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85328" y="3129283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27"/>
          <p:cNvCxnSpPr/>
          <p:nvPr/>
        </p:nvCxnSpPr>
        <p:spPr>
          <a:xfrm flipH="1" flipV="1">
            <a:off x="4650083" y="347285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59" name="Ellipse 58"/>
          <p:cNvSpPr/>
          <p:nvPr/>
        </p:nvSpPr>
        <p:spPr>
          <a:xfrm>
            <a:off x="4710761" y="351215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6391269" y="347046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501501" y="35256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7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485" y="5525348"/>
            <a:ext cx="1250091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Topology-Editor im ComStudio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45"/>
          <a:stretch/>
        </p:blipFill>
        <p:spPr>
          <a:xfrm>
            <a:off x="755576" y="1700808"/>
            <a:ext cx="7776863" cy="4320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der Komponente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Implementierungsaufwand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990</Words>
  <Application>Microsoft Office PowerPoint</Application>
  <PresentationFormat>Bildschirmpräsentation (4:3)</PresentationFormat>
  <Paragraphs>418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262</cp:revision>
  <cp:lastPrinted>2018-08-24T12:16:48Z</cp:lastPrinted>
  <dcterms:created xsi:type="dcterms:W3CDTF">2018-07-14T09:58:06Z</dcterms:created>
  <dcterms:modified xsi:type="dcterms:W3CDTF">2018-10-16T14:07:29Z</dcterms:modified>
</cp:coreProperties>
</file>