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handoutMasterIdLst>
    <p:handoutMasterId r:id="rId25"/>
  </p:handoutMasterIdLst>
  <p:sldIdLst>
    <p:sldId id="258" r:id="rId2"/>
    <p:sldId id="259" r:id="rId3"/>
    <p:sldId id="274" r:id="rId4"/>
    <p:sldId id="260" r:id="rId5"/>
    <p:sldId id="263" r:id="rId6"/>
    <p:sldId id="261" r:id="rId7"/>
    <p:sldId id="262" r:id="rId8"/>
    <p:sldId id="275" r:id="rId9"/>
    <p:sldId id="265" r:id="rId10"/>
    <p:sldId id="266" r:id="rId11"/>
    <p:sldId id="280" r:id="rId12"/>
    <p:sldId id="267" r:id="rId13"/>
    <p:sldId id="273" r:id="rId14"/>
    <p:sldId id="269" r:id="rId15"/>
    <p:sldId id="276" r:id="rId16"/>
    <p:sldId id="277" r:id="rId17"/>
    <p:sldId id="278" r:id="rId18"/>
    <p:sldId id="279" r:id="rId19"/>
    <p:sldId id="272" r:id="rId20"/>
    <p:sldId id="271" r:id="rId21"/>
    <p:sldId id="270" r:id="rId22"/>
    <p:sldId id="268" r:id="rId23"/>
  </p:sldIdLst>
  <p:sldSz cx="9144000" cy="6858000" type="screen4x3"/>
  <p:notesSz cx="6858000" cy="9144000"/>
  <p:photoAlbum/>
  <p:defaultTextStyle>
    <a:defPPr>
      <a:defRPr lang="de-DE"/>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5E67"/>
    <a:srgbClr val="D9C756"/>
    <a:srgbClr val="8FD6BD"/>
    <a:srgbClr val="BE531C"/>
    <a:srgbClr val="FFFFFF"/>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205" autoAdjust="0"/>
    <p:restoredTop sz="80846" autoAdjust="0"/>
  </p:normalViewPr>
  <p:slideViewPr>
    <p:cSldViewPr showGuides="1">
      <p:cViewPr varScale="1">
        <p:scale>
          <a:sx n="93" d="100"/>
          <a:sy n="93" d="100"/>
        </p:scale>
        <p:origin x="1746" y="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4" d="100"/>
          <a:sy n="64" d="100"/>
        </p:scale>
        <p:origin x="2467"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de-DE"/>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85CE3EDF-CD23-4303-BC6B-B101A33E4BE9}" type="datetimeFigureOut">
              <a:rPr lang="de-DE"/>
              <a:pPr>
                <a:defRPr/>
              </a:pPr>
              <a:t>31.07.2018</a:t>
            </a:fld>
            <a:endParaRPr lang="de-DE"/>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de-DE"/>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469D3229-373D-4366-A364-EB0D0074DE9A}" type="slidenum">
              <a:rPr lang="de-DE"/>
              <a:pPr>
                <a:defRPr/>
              </a:pPr>
              <a:t>‹Nr.›</a:t>
            </a:fld>
            <a:endParaRPr lang="de-DE"/>
          </a:p>
        </p:txBody>
      </p:sp>
    </p:spTree>
    <p:extLst>
      <p:ext uri="{BB962C8B-B14F-4D97-AF65-F5344CB8AC3E}">
        <p14:creationId xmlns:p14="http://schemas.microsoft.com/office/powerpoint/2010/main" val="36902865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a:defRPr/>
            </a:pPr>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a:lvl1pPr>
          </a:lstStyle>
          <a:p>
            <a:pPr>
              <a:defRPr/>
            </a:pPr>
            <a:fld id="{2AE433A1-1168-4FD8-B922-9C38DE57C7E7}" type="datetimeFigureOut">
              <a:rPr lang="de-DE"/>
              <a:pPr>
                <a:defRPr/>
              </a:pPr>
              <a:t>31.07.2018</a:t>
            </a:fld>
            <a:endParaRPr lang="de-DE"/>
          </a:p>
        </p:txBody>
      </p:sp>
      <p:sp>
        <p:nvSpPr>
          <p:cNvPr id="4" name="Folienbildplatzhalt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de-DE" noProof="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a:lvl1pPr>
          </a:lstStyle>
          <a:p>
            <a:pPr>
              <a:defRPr/>
            </a:pPr>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defRPr sz="1200"/>
            </a:lvl1pPr>
          </a:lstStyle>
          <a:p>
            <a:pPr>
              <a:defRPr/>
            </a:pPr>
            <a:fld id="{862C4B85-5E71-423A-A9E4-96958528BF14}" type="slidenum">
              <a:rPr lang="de-DE"/>
              <a:pPr>
                <a:defRPr/>
              </a:pPr>
              <a:t>‹Nr.›</a:t>
            </a:fld>
            <a:endParaRPr lang="de-DE"/>
          </a:p>
        </p:txBody>
      </p:sp>
    </p:spTree>
    <p:extLst>
      <p:ext uri="{BB962C8B-B14F-4D97-AF65-F5344CB8AC3E}">
        <p14:creationId xmlns:p14="http://schemas.microsoft.com/office/powerpoint/2010/main" val="20775205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de-DE" altLang="de-DE" dirty="0"/>
              <a:t>Guten Tag, meine Damen und Herren, und herzlich willkommen in meiner Präsentation bzw. Colloquien mit dem Thema …. Mein Name ist … Student an der H und seit 2 J </a:t>
            </a:r>
            <a:r>
              <a:rPr lang="de-DE" altLang="de-DE" dirty="0" err="1"/>
              <a:t>SoftwareEntwickler</a:t>
            </a:r>
            <a:r>
              <a:rPr lang="de-DE" altLang="de-DE" dirty="0"/>
              <a:t> bei der Firma Hilscher Ge. Für Systemautomation mbh.</a:t>
            </a:r>
          </a:p>
        </p:txBody>
      </p:sp>
      <p:sp>
        <p:nvSpPr>
          <p:cNvPr id="19460" name="Foliennummernplatzhalt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316EAC40-68B8-4211-B26D-7C254D782D2F}" type="slidenum">
              <a:rPr lang="de-DE" altLang="de-DE" smtClean="0"/>
              <a:pPr/>
              <a:t>1</a:t>
            </a:fld>
            <a:endParaRPr lang="de-DE" altLang="de-DE"/>
          </a:p>
        </p:txBody>
      </p:sp>
    </p:spTree>
    <p:extLst>
      <p:ext uri="{BB962C8B-B14F-4D97-AF65-F5344CB8AC3E}">
        <p14:creationId xmlns:p14="http://schemas.microsoft.com/office/powerpoint/2010/main" val="6925208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5) Bevor wir über die AA  sprechen, sollen wir zuerst die bestehende Host-Applikation beschreiben. Da die Auswertung des Ist-Zustands dient als Grundlage  für den Soll-Zustand</a:t>
            </a:r>
            <a:r>
              <a:rPr lang="de-DE" dirty="0" smtClean="0"/>
              <a:t>. </a:t>
            </a:r>
            <a:r>
              <a:rPr lang="de-DE" dirty="0" err="1" smtClean="0"/>
              <a:t>ComStudio</a:t>
            </a:r>
            <a:r>
              <a:rPr lang="de-DE" dirty="0" smtClean="0"/>
              <a:t> ist..</a:t>
            </a:r>
            <a:endParaRPr lang="de-DE" dirty="0"/>
          </a:p>
          <a:p>
            <a:r>
              <a:rPr lang="de-DE" sz="1200" b="0" i="0" u="none" strike="noStrike" kern="1200" baseline="0" dirty="0">
                <a:solidFill>
                  <a:schemeClr val="tx1"/>
                </a:solidFill>
                <a:latin typeface="+mn-lt"/>
                <a:ea typeface="+mn-ea"/>
                <a:cs typeface="+mn-cs"/>
              </a:rPr>
              <a:t>Abbildung zeigt die Standard-Ansichten der </a:t>
            </a:r>
            <a:r>
              <a:rPr lang="de-DE" sz="1200" b="0" i="0" u="none" strike="noStrike" kern="1200" baseline="0" dirty="0" err="1">
                <a:solidFill>
                  <a:schemeClr val="tx1"/>
                </a:solidFill>
                <a:latin typeface="+mn-lt"/>
                <a:ea typeface="+mn-ea"/>
                <a:cs typeface="+mn-cs"/>
              </a:rPr>
              <a:t>ComStudio</a:t>
            </a:r>
            <a:r>
              <a:rPr lang="de-DE" sz="1200" b="0" i="0" u="none" strike="noStrike" kern="1200" baseline="0" dirty="0">
                <a:solidFill>
                  <a:schemeClr val="tx1"/>
                </a:solidFill>
                <a:latin typeface="+mn-lt"/>
                <a:ea typeface="+mn-ea"/>
                <a:cs typeface="+mn-cs"/>
              </a:rPr>
              <a:t>.</a:t>
            </a:r>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10</a:t>
            </a:fld>
            <a:endParaRPr lang="de-DE"/>
          </a:p>
        </p:txBody>
      </p:sp>
    </p:spTree>
    <p:extLst>
      <p:ext uri="{BB962C8B-B14F-4D97-AF65-F5344CB8AC3E}">
        <p14:creationId xmlns:p14="http://schemas.microsoft.com/office/powerpoint/2010/main" val="11277235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5) Wie Laden, Speichern, Importieren</a:t>
            </a:r>
            <a:r>
              <a:rPr lang="de-DE" baseline="0" dirty="0"/>
              <a:t> und Exportieren</a:t>
            </a:r>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11</a:t>
            </a:fld>
            <a:endParaRPr lang="de-DE"/>
          </a:p>
        </p:txBody>
      </p:sp>
    </p:spTree>
    <p:extLst>
      <p:ext uri="{BB962C8B-B14F-4D97-AF65-F5344CB8AC3E}">
        <p14:creationId xmlns:p14="http://schemas.microsoft.com/office/powerpoint/2010/main" val="40231613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Wie ich schon erwähnt  habe, das Plugin basiert auf einen verteilten System. In dieser Kapitel werde ich hauptsätzlich über die </a:t>
            </a:r>
            <a:r>
              <a:rPr lang="de-DE" dirty="0" err="1"/>
              <a:t>clienseitige</a:t>
            </a:r>
            <a:r>
              <a:rPr lang="de-DE" dirty="0"/>
              <a:t> Frameworks sprechen.. </a:t>
            </a:r>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12</a:t>
            </a:fld>
            <a:endParaRPr lang="de-DE"/>
          </a:p>
        </p:txBody>
      </p:sp>
    </p:spTree>
    <p:extLst>
      <p:ext uri="{BB962C8B-B14F-4D97-AF65-F5344CB8AC3E}">
        <p14:creationId xmlns:p14="http://schemas.microsoft.com/office/powerpoint/2010/main" val="3992928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Es wurde eine Fülle von verschiedenen Frameworks ausfindig gemacht. Um ein systematisch Vergleich durchzuführen, habe ich mir ein  Kriterienkatalog erstellt….</a:t>
            </a:r>
          </a:p>
          <a:p>
            <a:r>
              <a:rPr lang="de-DE" dirty="0"/>
              <a:t>--Hier zum einer Seite soll die </a:t>
            </a:r>
            <a:r>
              <a:rPr lang="de-DE" dirty="0" err="1"/>
              <a:t>Kom</a:t>
            </a:r>
            <a:r>
              <a:rPr lang="de-DE" dirty="0"/>
              <a:t> </a:t>
            </a:r>
            <a:r>
              <a:rPr lang="de-DE" dirty="0" err="1"/>
              <a:t>zwisc</a:t>
            </a:r>
            <a:r>
              <a:rPr lang="de-DE" dirty="0"/>
              <a:t>. </a:t>
            </a:r>
            <a:r>
              <a:rPr lang="de-DE" dirty="0" err="1"/>
              <a:t>Komponent</a:t>
            </a:r>
            <a:r>
              <a:rPr lang="de-DE" dirty="0"/>
              <a:t> </a:t>
            </a:r>
            <a:r>
              <a:rPr lang="de-DE" dirty="0" err="1"/>
              <a:t>sichegestellt</a:t>
            </a:r>
            <a:r>
              <a:rPr lang="de-DE" dirty="0"/>
              <a:t> </a:t>
            </a:r>
            <a:r>
              <a:rPr lang="de-DE" dirty="0" err="1"/>
              <a:t>werdenn</a:t>
            </a:r>
            <a:r>
              <a:rPr lang="de-DE" dirty="0"/>
              <a:t>. Und andere </a:t>
            </a:r>
            <a:r>
              <a:rPr lang="de-DE" dirty="0" err="1"/>
              <a:t>seite</a:t>
            </a:r>
            <a:r>
              <a:rPr lang="de-DE" dirty="0"/>
              <a:t> soll Interface zu Datendank bereitgestellt werden.</a:t>
            </a:r>
          </a:p>
          <a:p>
            <a:r>
              <a:rPr lang="de-DE" dirty="0"/>
              <a:t>-- hier kommt in Einsatz welche Programmiersprache wurde unterstützt ,</a:t>
            </a:r>
            <a:r>
              <a:rPr lang="de-DE" dirty="0" err="1"/>
              <a:t>Typescript</a:t>
            </a:r>
            <a:r>
              <a:rPr lang="de-DE" dirty="0"/>
              <a:t> und </a:t>
            </a:r>
            <a:r>
              <a:rPr lang="de-DE" dirty="0" err="1"/>
              <a:t>Javascript</a:t>
            </a:r>
            <a:r>
              <a:rPr lang="de-DE" dirty="0"/>
              <a:t> sind denkbar.</a:t>
            </a:r>
          </a:p>
          <a:p>
            <a:r>
              <a:rPr lang="de-DE" dirty="0"/>
              <a:t>-- Diese Kategorie bezieht  sich auf die Lernkurve und alle finanzielle ausgaben , die für die Nutzung der Frameworks entstehen.</a:t>
            </a:r>
          </a:p>
          <a:p>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13</a:t>
            </a:fld>
            <a:endParaRPr lang="de-DE"/>
          </a:p>
        </p:txBody>
      </p:sp>
    </p:spTree>
    <p:extLst>
      <p:ext uri="{BB962C8B-B14F-4D97-AF65-F5344CB8AC3E}">
        <p14:creationId xmlns:p14="http://schemas.microsoft.com/office/powerpoint/2010/main" val="34466265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14</a:t>
            </a:fld>
            <a:endParaRPr lang="de-DE"/>
          </a:p>
        </p:txBody>
      </p:sp>
    </p:spTree>
    <p:extLst>
      <p:ext uri="{BB962C8B-B14F-4D97-AF65-F5344CB8AC3E}">
        <p14:creationId xmlns:p14="http://schemas.microsoft.com/office/powerpoint/2010/main" val="31778709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Abbildung zeigt die Datenhandhabungskonzept für die TE. Die beide gerundeten Rechtecke repräsentieren die feldbusspezifische Geräten. TE besteht aus 2 Hauptkomponenten: TES und TEC</a:t>
            </a:r>
          </a:p>
          <a:p>
            <a:r>
              <a:rPr lang="de-DE" dirty="0"/>
              <a:t>-Server umfasst die </a:t>
            </a:r>
            <a:r>
              <a:rPr lang="de-DE" dirty="0" err="1"/>
              <a:t>Kernfunkionen</a:t>
            </a:r>
            <a:r>
              <a:rPr lang="de-DE" dirty="0"/>
              <a:t> wie das Parsen der protokollneutralen Gerät-Informationen, erstellt, aktualisiert und löscht eine Topologie-Modell für die gesparten Informationen. Darüber hinaus  bietet einen Mechanismus für Laden&amp; Speicher von Daten und einen Mechanismus für Fehlerbehandlungen </a:t>
            </a:r>
          </a:p>
          <a:p>
            <a:r>
              <a:rPr lang="de-DE" dirty="0"/>
              <a:t>- Client verwendet das HTTP-P um die Topologie-Information abzufragen und bietet eine Benutzerfreundlichkeit für die Visualisierung.</a:t>
            </a:r>
          </a:p>
          <a:p>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15</a:t>
            </a:fld>
            <a:endParaRPr lang="de-DE"/>
          </a:p>
        </p:txBody>
      </p:sp>
    </p:spTree>
    <p:extLst>
      <p:ext uri="{BB962C8B-B14F-4D97-AF65-F5344CB8AC3E}">
        <p14:creationId xmlns:p14="http://schemas.microsoft.com/office/powerpoint/2010/main" val="30505144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16</a:t>
            </a:fld>
            <a:endParaRPr lang="de-DE"/>
          </a:p>
        </p:txBody>
      </p:sp>
    </p:spTree>
    <p:extLst>
      <p:ext uri="{BB962C8B-B14F-4D97-AF65-F5344CB8AC3E}">
        <p14:creationId xmlns:p14="http://schemas.microsoft.com/office/powerpoint/2010/main" val="13015641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19</a:t>
            </a:fld>
            <a:endParaRPr lang="de-DE"/>
          </a:p>
        </p:txBody>
      </p:sp>
    </p:spTree>
    <p:extLst>
      <p:ext uri="{BB962C8B-B14F-4D97-AF65-F5344CB8AC3E}">
        <p14:creationId xmlns:p14="http://schemas.microsoft.com/office/powerpoint/2010/main" val="16153355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20</a:t>
            </a:fld>
            <a:endParaRPr lang="de-DE"/>
          </a:p>
        </p:txBody>
      </p:sp>
    </p:spTree>
    <p:extLst>
      <p:ext uri="{BB962C8B-B14F-4D97-AF65-F5344CB8AC3E}">
        <p14:creationId xmlns:p14="http://schemas.microsoft.com/office/powerpoint/2010/main" val="20337988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4) </a:t>
            </a:r>
            <a:r>
              <a:rPr lang="de-DE" dirty="0" err="1"/>
              <a:t>d.h</a:t>
            </a:r>
            <a:r>
              <a:rPr lang="de-DE" baseline="0" dirty="0"/>
              <a:t> mit Berücksichtigung des Datenflusses</a:t>
            </a:r>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21</a:t>
            </a:fld>
            <a:endParaRPr lang="de-DE"/>
          </a:p>
        </p:txBody>
      </p:sp>
    </p:spTree>
    <p:extLst>
      <p:ext uri="{BB962C8B-B14F-4D97-AF65-F5344CB8AC3E}">
        <p14:creationId xmlns:p14="http://schemas.microsoft.com/office/powerpoint/2010/main" val="1164488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Mein Vortrag besteht aus folgenden Teilen: Erstens [spreche ich über die Einleitung warum eine grafische Komponente entstehen soll, welche Zeile im erreicht werden soll], zweitens [wird über die Grundlage der Topologie eingegangen und dann analysiere ich einige Anforderungen], drittens [spreche ich ausführlich über die 3 Ergebnisse, die in Laufe der MA herausgegeben wurden]. Zum Schluss  gibt es noch einige Fakten zu grafischen Komponenten.</a:t>
            </a:r>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2</a:t>
            </a:fld>
            <a:endParaRPr lang="de-DE"/>
          </a:p>
        </p:txBody>
      </p:sp>
    </p:spTree>
    <p:extLst>
      <p:ext uri="{BB962C8B-B14F-4D97-AF65-F5344CB8AC3E}">
        <p14:creationId xmlns:p14="http://schemas.microsoft.com/office/powerpoint/2010/main" val="3611082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3</a:t>
            </a:fld>
            <a:endParaRPr lang="de-DE"/>
          </a:p>
        </p:txBody>
      </p:sp>
    </p:spTree>
    <p:extLst>
      <p:ext uri="{BB962C8B-B14F-4D97-AF65-F5344CB8AC3E}">
        <p14:creationId xmlns:p14="http://schemas.microsoft.com/office/powerpoint/2010/main" val="1478347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0" u="none" strike="noStrike" kern="1200" baseline="0" dirty="0">
                <a:solidFill>
                  <a:schemeClr val="tx1"/>
                </a:solidFill>
                <a:latin typeface="+mn-lt"/>
                <a:ea typeface="+mn-ea"/>
                <a:cs typeface="+mn-cs"/>
              </a:rPr>
              <a:t>Die Firma Hilscher sucht eine Möglichkeit, das Engineering Tool Communication Studio um eine grafische Komponente für die Abbildung komplexer industriellen Netzwerke zu erweitern… CS ist eine Software um Netzwerk zu parametrisieren und Konfigurieren  und  Der aktuelle Stand des CS bietet   Darstellung der Netzwerktopologien, die</a:t>
            </a:r>
          </a:p>
          <a:p>
            <a:r>
              <a:rPr lang="de-DE" sz="1200" b="0" i="0" u="none" strike="noStrike" kern="1200" baseline="0" dirty="0">
                <a:solidFill>
                  <a:schemeClr val="tx1"/>
                </a:solidFill>
                <a:latin typeface="+mn-lt"/>
                <a:ea typeface="+mn-ea"/>
                <a:cs typeface="+mn-cs"/>
              </a:rPr>
              <a:t> unhandlich sind,  protokollabhängig in jeweiliger Binärkomponente verankert sind, auf verschiedene Technologien basieren und schwer zu warten und zu erweitern sind.</a:t>
            </a:r>
          </a:p>
          <a:p>
            <a:r>
              <a:rPr lang="de-DE" sz="1200" b="0" i="0" u="none" strike="noStrike" kern="1200" baseline="0" dirty="0">
                <a:solidFill>
                  <a:schemeClr val="tx1"/>
                </a:solidFill>
                <a:latin typeface="+mn-lt"/>
                <a:ea typeface="+mn-ea"/>
                <a:cs typeface="+mn-cs"/>
              </a:rPr>
              <a:t>- --- in … die es dem Anwender einfaches Management der Netzwerke erlaubt, alle gängigen </a:t>
            </a:r>
            <a:r>
              <a:rPr lang="de-DE" sz="1200" b="0" i="0" u="none" strike="noStrike" kern="1200" baseline="0" dirty="0" err="1">
                <a:solidFill>
                  <a:schemeClr val="tx1"/>
                </a:solidFill>
                <a:latin typeface="+mn-lt"/>
                <a:ea typeface="+mn-ea"/>
                <a:cs typeface="+mn-cs"/>
              </a:rPr>
              <a:t>Topologiemuster</a:t>
            </a:r>
            <a:r>
              <a:rPr lang="de-DE" sz="1200" b="0" i="0" u="none" strike="noStrike" kern="1200" baseline="0" dirty="0">
                <a:solidFill>
                  <a:schemeClr val="tx1"/>
                </a:solidFill>
                <a:latin typeface="+mn-lt"/>
                <a:ea typeface="+mn-ea"/>
                <a:cs typeface="+mn-cs"/>
              </a:rPr>
              <a:t> im Kontext der industriellen Netzwerke unterstützt, leicht erweiterbar ist, um künftige Netzwerke zu unterstützen. Dabei stellt man die FP mit welchen Technologie lässt  ein Verteilte Anwendung mit einer möglichst einheitlichen Codebasis umsetzen, mit dem Ziel vernachlässigbare Veränderung der Host-</a:t>
            </a:r>
            <a:r>
              <a:rPr lang="de-DE" sz="1200" b="0" i="0" u="none" strike="noStrike" kern="1200" baseline="0" dirty="0" err="1">
                <a:solidFill>
                  <a:schemeClr val="tx1"/>
                </a:solidFill>
                <a:latin typeface="+mn-lt"/>
                <a:ea typeface="+mn-ea"/>
                <a:cs typeface="+mn-cs"/>
              </a:rPr>
              <a:t>Appl</a:t>
            </a:r>
            <a:r>
              <a:rPr lang="de-DE" sz="1200" b="0" i="0" u="none" strike="noStrike" kern="1200" baseline="0" dirty="0">
                <a:solidFill>
                  <a:schemeClr val="tx1"/>
                </a:solidFill>
                <a:latin typeface="+mn-lt"/>
                <a:ea typeface="+mn-ea"/>
                <a:cs typeface="+mn-cs"/>
              </a:rPr>
              <a:t> vorauszusetzen </a:t>
            </a:r>
          </a:p>
          <a:p>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4</a:t>
            </a:fld>
            <a:endParaRPr lang="de-DE"/>
          </a:p>
        </p:txBody>
      </p:sp>
    </p:spTree>
    <p:extLst>
      <p:ext uri="{BB962C8B-B14F-4D97-AF65-F5344CB8AC3E}">
        <p14:creationId xmlns:p14="http://schemas.microsoft.com/office/powerpoint/2010/main" val="3322090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5</a:t>
            </a:fld>
            <a:endParaRPr lang="de-DE"/>
          </a:p>
        </p:txBody>
      </p:sp>
    </p:spTree>
    <p:extLst>
      <p:ext uri="{BB962C8B-B14F-4D97-AF65-F5344CB8AC3E}">
        <p14:creationId xmlns:p14="http://schemas.microsoft.com/office/powerpoint/2010/main" val="79408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buAutoNum type="arabicParenR"/>
            </a:pPr>
            <a:r>
              <a:rPr lang="de-DE" sz="1200" b="0" i="0" u="none" strike="noStrike" kern="1200" baseline="0" dirty="0">
                <a:solidFill>
                  <a:schemeClr val="tx1"/>
                </a:solidFill>
                <a:latin typeface="+mn-lt"/>
                <a:ea typeface="+mn-ea"/>
                <a:cs typeface="+mn-cs"/>
              </a:rPr>
              <a:t>unter Feldbus versteht man ein leitungsgebundenes Bussystem, das es ermöglicht, Daten in einer Prozessautomatisierungstechnik zu übertragen. </a:t>
            </a:r>
          </a:p>
          <a:p>
            <a:pPr marL="228600" indent="-228600">
              <a:buAutoNum type="arabicParenR"/>
            </a:pPr>
            <a:r>
              <a:rPr lang="de-DE" sz="1200" b="0" i="0" u="none" strike="noStrike" kern="1200" baseline="0" dirty="0">
                <a:solidFill>
                  <a:schemeClr val="tx1"/>
                </a:solidFill>
                <a:latin typeface="+mn-lt"/>
                <a:ea typeface="+mn-ea"/>
                <a:cs typeface="+mn-cs"/>
              </a:rPr>
              <a:t>In Kontext der industrielle Kommunikation ist die Topologie  die Verbindungen der Geräte untereinander, die den Datenverkehr ermöglichen.</a:t>
            </a:r>
          </a:p>
          <a:p>
            <a:pPr marL="228600" indent="-228600">
              <a:buAutoNum type="arabicParenR"/>
            </a:pPr>
            <a:r>
              <a:rPr lang="de-DE" sz="1200" b="0" i="0" u="none" strike="noStrike" kern="1200" baseline="0" dirty="0">
                <a:solidFill>
                  <a:schemeClr val="tx1"/>
                </a:solidFill>
                <a:latin typeface="+mn-lt"/>
                <a:ea typeface="+mn-ea"/>
                <a:cs typeface="+mn-cs"/>
              </a:rPr>
              <a:t>C oder M ist der aktive Teil bei der die Kommunikation der angeschlossenen Devices/Slaves parametriert und konfiguriert wird.</a:t>
            </a:r>
          </a:p>
          <a:p>
            <a:pPr marL="228600" indent="-228600">
              <a:buAutoNum type="arabicParenR"/>
            </a:pPr>
            <a:r>
              <a:rPr lang="de-DE" sz="1200" b="0" i="0" u="none" strike="noStrike" kern="1200" baseline="0" dirty="0">
                <a:solidFill>
                  <a:schemeClr val="tx1"/>
                </a:solidFill>
                <a:latin typeface="+mn-lt"/>
                <a:ea typeface="+mn-ea"/>
                <a:cs typeface="+mn-cs"/>
              </a:rPr>
              <a:t>D oder S ist die passive Station, die gemäß der </a:t>
            </a:r>
            <a:r>
              <a:rPr lang="de-DE" sz="1200" b="0" i="0" u="none" strike="noStrike" kern="1200" baseline="0" dirty="0" err="1">
                <a:solidFill>
                  <a:schemeClr val="tx1"/>
                </a:solidFill>
                <a:latin typeface="+mn-lt"/>
                <a:ea typeface="+mn-ea"/>
                <a:cs typeface="+mn-cs"/>
              </a:rPr>
              <a:t>Proktokolle</a:t>
            </a:r>
            <a:r>
              <a:rPr lang="de-DE" sz="1200" b="0" i="0" u="none" strike="noStrike" kern="1200" baseline="0" dirty="0">
                <a:solidFill>
                  <a:schemeClr val="tx1"/>
                </a:solidFill>
                <a:latin typeface="+mn-lt"/>
                <a:ea typeface="+mn-ea"/>
                <a:cs typeface="+mn-cs"/>
              </a:rPr>
              <a:t> </a:t>
            </a:r>
            <a:r>
              <a:rPr lang="de-DE" sz="1200" b="0" i="0" u="none" strike="noStrike" kern="1200" baseline="0" dirty="0" err="1">
                <a:solidFill>
                  <a:schemeClr val="tx1"/>
                </a:solidFill>
                <a:latin typeface="+mn-lt"/>
                <a:ea typeface="+mn-ea"/>
                <a:cs typeface="+mn-cs"/>
              </a:rPr>
              <a:t>ie</a:t>
            </a:r>
            <a:r>
              <a:rPr lang="de-DE" sz="1200" b="0" i="0" u="none" strike="noStrike" kern="1200" baseline="0" dirty="0">
                <a:solidFill>
                  <a:schemeClr val="tx1"/>
                </a:solidFill>
                <a:latin typeface="+mn-lt"/>
                <a:ea typeface="+mn-ea"/>
                <a:cs typeface="+mn-cs"/>
              </a:rPr>
              <a:t> </a:t>
            </a:r>
            <a:r>
              <a:rPr lang="de-DE" sz="1200" b="0" i="0" u="none" strike="noStrike" kern="1200" baseline="0" dirty="0" err="1">
                <a:solidFill>
                  <a:schemeClr val="tx1"/>
                </a:solidFill>
                <a:latin typeface="+mn-lt"/>
                <a:ea typeface="+mn-ea"/>
                <a:cs typeface="+mn-cs"/>
              </a:rPr>
              <a:t>Prozessadaten</a:t>
            </a:r>
            <a:r>
              <a:rPr lang="de-DE" sz="1200" b="0" i="0" u="none" strike="noStrike" kern="1200" baseline="0" dirty="0">
                <a:solidFill>
                  <a:schemeClr val="tx1"/>
                </a:solidFill>
                <a:latin typeface="+mn-lt"/>
                <a:ea typeface="+mn-ea"/>
                <a:cs typeface="+mn-cs"/>
              </a:rPr>
              <a:t> an Master/Control überträgt. Meldet kritische Anlagezustände wie Diagnose und Alarme</a:t>
            </a:r>
          </a:p>
          <a:p>
            <a:pPr marL="228600" indent="-228600">
              <a:buAutoNum type="arabicParenR"/>
            </a:pPr>
            <a:r>
              <a:rPr lang="de-DE" sz="1200" b="0" i="0" u="none" strike="noStrike" kern="1200" baseline="0" dirty="0">
                <a:solidFill>
                  <a:schemeClr val="tx1"/>
                </a:solidFill>
                <a:latin typeface="+mn-lt"/>
                <a:ea typeface="+mn-ea"/>
                <a:cs typeface="+mn-cs"/>
              </a:rPr>
              <a:t>Gateway ist die </a:t>
            </a:r>
            <a:r>
              <a:rPr lang="de-DE" sz="1200" b="0" i="0" u="none" strike="noStrike" kern="1200" baseline="0" dirty="0" err="1">
                <a:solidFill>
                  <a:schemeClr val="tx1"/>
                </a:solidFill>
                <a:latin typeface="+mn-lt"/>
                <a:ea typeface="+mn-ea"/>
                <a:cs typeface="+mn-cs"/>
              </a:rPr>
              <a:t>Insfrakturgeräte</a:t>
            </a:r>
            <a:r>
              <a:rPr lang="de-DE" sz="1200" b="0" i="0" u="none" strike="noStrike" kern="1200" baseline="0" dirty="0">
                <a:solidFill>
                  <a:schemeClr val="tx1"/>
                </a:solidFill>
                <a:latin typeface="+mn-lt"/>
                <a:ea typeface="+mn-ea"/>
                <a:cs typeface="+mn-cs"/>
              </a:rPr>
              <a:t> bei der </a:t>
            </a:r>
            <a:r>
              <a:rPr lang="de-DE" sz="1200" b="0" i="0" u="none" strike="noStrike" kern="1200" baseline="0" dirty="0" err="1">
                <a:solidFill>
                  <a:schemeClr val="tx1"/>
                </a:solidFill>
                <a:latin typeface="+mn-lt"/>
                <a:ea typeface="+mn-ea"/>
                <a:cs typeface="+mn-cs"/>
              </a:rPr>
              <a:t>Kommikation</a:t>
            </a:r>
            <a:r>
              <a:rPr lang="de-DE" sz="1200" b="0" i="0" u="none" strike="noStrike" kern="1200" baseline="0" dirty="0">
                <a:solidFill>
                  <a:schemeClr val="tx1"/>
                </a:solidFill>
                <a:latin typeface="+mn-lt"/>
                <a:ea typeface="+mn-ea"/>
                <a:cs typeface="+mn-cs"/>
              </a:rPr>
              <a:t>, die mindestens 2 </a:t>
            </a:r>
            <a:r>
              <a:rPr lang="de-DE" sz="1200" b="0" i="0" u="none" strike="noStrike" kern="1200" baseline="0" dirty="0" err="1">
                <a:solidFill>
                  <a:schemeClr val="tx1"/>
                </a:solidFill>
                <a:latin typeface="+mn-lt"/>
                <a:ea typeface="+mn-ea"/>
                <a:cs typeface="+mn-cs"/>
              </a:rPr>
              <a:t>Prokotollen</a:t>
            </a:r>
            <a:r>
              <a:rPr lang="de-DE" sz="1200" b="0" i="0" u="none" strike="noStrike" kern="1200" baseline="0" dirty="0">
                <a:solidFill>
                  <a:schemeClr val="tx1"/>
                </a:solidFill>
                <a:latin typeface="+mn-lt"/>
                <a:ea typeface="+mn-ea"/>
                <a:cs typeface="+mn-cs"/>
              </a:rPr>
              <a:t> unterstützt.</a:t>
            </a:r>
          </a:p>
          <a:p>
            <a:pPr marL="228600" indent="-228600">
              <a:buAutoNum type="arabicParenR"/>
            </a:pPr>
            <a:endParaRPr lang="de-DE" sz="1200" b="0" i="0" u="none" strike="noStrike" kern="1200" baseline="0" dirty="0">
              <a:solidFill>
                <a:schemeClr val="tx1"/>
              </a:solidFill>
              <a:latin typeface="+mn-lt"/>
              <a:ea typeface="+mn-ea"/>
              <a:cs typeface="+mn-cs"/>
            </a:endParaRPr>
          </a:p>
          <a:p>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6</a:t>
            </a:fld>
            <a:endParaRPr lang="de-DE"/>
          </a:p>
        </p:txBody>
      </p:sp>
    </p:spTree>
    <p:extLst>
      <p:ext uri="{BB962C8B-B14F-4D97-AF65-F5344CB8AC3E}">
        <p14:creationId xmlns:p14="http://schemas.microsoft.com/office/powerpoint/2010/main" val="29830382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0" u="none" strike="noStrike" kern="1200" baseline="0" dirty="0">
                <a:solidFill>
                  <a:schemeClr val="tx1"/>
                </a:solidFill>
                <a:latin typeface="+mn-lt"/>
                <a:ea typeface="+mn-ea"/>
                <a:cs typeface="+mn-cs"/>
              </a:rPr>
              <a:t>Die Linien-Topologie war einer der ersten Netzstrukturen, die in Firmen und privaten Hauhalten zu finden war und wird auch als Bus-Topologie bezeichnet. </a:t>
            </a:r>
          </a:p>
          <a:p>
            <a:r>
              <a:rPr lang="de-DE" sz="1200" b="0" i="0" u="none" strike="noStrike" kern="1200" baseline="0" dirty="0">
                <a:solidFill>
                  <a:schemeClr val="tx1"/>
                </a:solidFill>
                <a:latin typeface="+mn-lt"/>
                <a:ea typeface="+mn-ea"/>
                <a:cs typeface="+mn-cs"/>
              </a:rPr>
              <a:t>V: Das System gewährleistet…., da nur geringe Kabelmengen erforderlich sind.---  da mit T-Stücke kann man ein gerät problemlos anschließen</a:t>
            </a:r>
          </a:p>
          <a:p>
            <a:r>
              <a:rPr lang="de-DE" sz="1200" b="0" i="0" u="none" strike="noStrike" kern="1200" baseline="0" dirty="0">
                <a:solidFill>
                  <a:schemeClr val="tx1"/>
                </a:solidFill>
                <a:latin typeface="+mn-lt"/>
                <a:ea typeface="+mn-ea"/>
                <a:cs typeface="+mn-cs"/>
              </a:rPr>
              <a:t>N: Da die Übertragung von Daten erfolgt über ein einziges Kabel. ---</a:t>
            </a:r>
            <a:r>
              <a:rPr lang="de-DE" dirty="0"/>
              <a:t>ein Angreifer kann sich zwischen 2 Geräten anschließen und somit kann das gesamte System abgehört werden. </a:t>
            </a:r>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7</a:t>
            </a:fld>
            <a:endParaRPr lang="de-DE"/>
          </a:p>
        </p:txBody>
      </p:sp>
    </p:spTree>
    <p:extLst>
      <p:ext uri="{BB962C8B-B14F-4D97-AF65-F5344CB8AC3E}">
        <p14:creationId xmlns:p14="http://schemas.microsoft.com/office/powerpoint/2010/main" val="3826611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8</a:t>
            </a:fld>
            <a:endParaRPr lang="de-DE"/>
          </a:p>
        </p:txBody>
      </p:sp>
    </p:spTree>
    <p:extLst>
      <p:ext uri="{BB962C8B-B14F-4D97-AF65-F5344CB8AC3E}">
        <p14:creationId xmlns:p14="http://schemas.microsoft.com/office/powerpoint/2010/main" val="19903385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9</a:t>
            </a:fld>
            <a:endParaRPr lang="de-DE"/>
          </a:p>
        </p:txBody>
      </p:sp>
    </p:spTree>
    <p:extLst>
      <p:ext uri="{BB962C8B-B14F-4D97-AF65-F5344CB8AC3E}">
        <p14:creationId xmlns:p14="http://schemas.microsoft.com/office/powerpoint/2010/main" val="41816527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Benutzerdefiniertes Layout">
    <p:spTree>
      <p:nvGrpSpPr>
        <p:cNvPr id="1" name=""/>
        <p:cNvGrpSpPr/>
        <p:nvPr/>
      </p:nvGrpSpPr>
      <p:grpSpPr>
        <a:xfrm>
          <a:off x="0" y="0"/>
          <a:ext cx="0" cy="0"/>
          <a:chOff x="0" y="0"/>
          <a:chExt cx="0" cy="0"/>
        </a:xfrm>
      </p:grpSpPr>
      <p:sp>
        <p:nvSpPr>
          <p:cNvPr id="3" name="Freihandform 2"/>
          <p:cNvSpPr/>
          <p:nvPr userDrawn="1"/>
        </p:nvSpPr>
        <p:spPr>
          <a:xfrm>
            <a:off x="-192088" y="-115888"/>
            <a:ext cx="9528176" cy="6202363"/>
          </a:xfrm>
          <a:custGeom>
            <a:avLst/>
            <a:gdLst>
              <a:gd name="connsiteX0" fmla="*/ 0 w 9529482"/>
              <a:gd name="connsiteY0" fmla="*/ 44823 h 6203576"/>
              <a:gd name="connsiteX1" fmla="*/ 26894 w 9529482"/>
              <a:gd name="connsiteY1" fmla="*/ 6203576 h 6203576"/>
              <a:gd name="connsiteX2" fmla="*/ 9484658 w 9529482"/>
              <a:gd name="connsiteY2" fmla="*/ 4814047 h 6203576"/>
              <a:gd name="connsiteX3" fmla="*/ 9529482 w 9529482"/>
              <a:gd name="connsiteY3" fmla="*/ 0 h 6203576"/>
              <a:gd name="connsiteX4" fmla="*/ 0 w 9529482"/>
              <a:gd name="connsiteY4" fmla="*/ 44823 h 6203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9482" h="6203576">
                <a:moveTo>
                  <a:pt x="0" y="44823"/>
                </a:moveTo>
                <a:lnTo>
                  <a:pt x="26894" y="6203576"/>
                </a:lnTo>
                <a:lnTo>
                  <a:pt x="9484658" y="4814047"/>
                </a:lnTo>
                <a:lnTo>
                  <a:pt x="9529482" y="0"/>
                </a:lnTo>
                <a:lnTo>
                  <a:pt x="0" y="4482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dirty="0"/>
          </a:p>
        </p:txBody>
      </p:sp>
      <p:sp>
        <p:nvSpPr>
          <p:cNvPr id="13" name="Textplatzhalter 8"/>
          <p:cNvSpPr>
            <a:spLocks noGrp="1"/>
          </p:cNvSpPr>
          <p:nvPr>
            <p:ph type="body" sz="quarter" idx="10"/>
          </p:nvPr>
        </p:nvSpPr>
        <p:spPr>
          <a:xfrm>
            <a:off x="256328" y="1268760"/>
            <a:ext cx="8631343" cy="2448272"/>
          </a:xfrm>
          <a:prstGeom prst="rect">
            <a:avLst/>
          </a:prstGeom>
        </p:spPr>
        <p:txBody>
          <a:bodyPr/>
          <a:lstStyle>
            <a:lvl1pPr marL="0" indent="0">
              <a:spcBef>
                <a:spcPts val="0"/>
              </a:spcBef>
              <a:buFontTx/>
              <a:buNone/>
              <a:defRPr sz="34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de-DE"/>
              <a:t>Textmasterformat bearbeiten</a:t>
            </a:r>
          </a:p>
        </p:txBody>
      </p:sp>
      <p:pic>
        <p:nvPicPr>
          <p:cNvPr id="2" name="Grafik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0" y="5760000"/>
            <a:ext cx="4185415" cy="810000"/>
          </a:xfrm>
          <a:prstGeom prst="rect">
            <a:avLst/>
          </a:prstGeom>
        </p:spPr>
      </p:pic>
    </p:spTree>
    <p:extLst>
      <p:ext uri="{BB962C8B-B14F-4D97-AF65-F5344CB8AC3E}">
        <p14:creationId xmlns:p14="http://schemas.microsoft.com/office/powerpoint/2010/main" val="184969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Leer">
    <p:spTree>
      <p:nvGrpSpPr>
        <p:cNvPr id="1" name=""/>
        <p:cNvGrpSpPr/>
        <p:nvPr/>
      </p:nvGrpSpPr>
      <p:grpSpPr>
        <a:xfrm>
          <a:off x="0" y="0"/>
          <a:ext cx="0" cy="0"/>
          <a:chOff x="0" y="0"/>
          <a:chExt cx="0" cy="0"/>
        </a:xfrm>
      </p:grpSpPr>
      <p:sp>
        <p:nvSpPr>
          <p:cNvPr id="8" name="Bildplatzhalter 7"/>
          <p:cNvSpPr>
            <a:spLocks noGrp="1"/>
          </p:cNvSpPr>
          <p:nvPr>
            <p:ph type="pic" sz="quarter" idx="13"/>
          </p:nvPr>
        </p:nvSpPr>
        <p:spPr>
          <a:xfrm>
            <a:off x="254523" y="3067058"/>
            <a:ext cx="2772000"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11" name="Bildplatzhalter 7"/>
          <p:cNvSpPr>
            <a:spLocks noGrp="1"/>
          </p:cNvSpPr>
          <p:nvPr>
            <p:ph type="pic" sz="quarter" idx="16"/>
          </p:nvPr>
        </p:nvSpPr>
        <p:spPr>
          <a:xfrm>
            <a:off x="248067" y="4869320"/>
            <a:ext cx="2772000"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15" name="Datumsplatzhalter 3"/>
          <p:cNvSpPr>
            <a:spLocks noGrp="1"/>
          </p:cNvSpPr>
          <p:nvPr>
            <p:ph type="dt" sz="half" idx="19"/>
          </p:nvPr>
        </p:nvSpPr>
        <p:spPr>
          <a:xfrm>
            <a:off x="254000" y="6453188"/>
            <a:ext cx="1860550" cy="285750"/>
          </a:xfrm>
        </p:spPr>
        <p:txBody>
          <a:bodyPr/>
          <a:lstStyle>
            <a:lvl1pPr>
              <a:defRPr/>
            </a:lvl1pPr>
          </a:lstStyle>
          <a:p>
            <a:pPr>
              <a:defRPr/>
            </a:pPr>
            <a:fld id="{6F219B38-F312-458C-89BB-09846E532A35}" type="datetime1">
              <a:rPr lang="de-DE"/>
              <a:pPr>
                <a:defRPr/>
              </a:pPr>
              <a:t>31.07.2018</a:t>
            </a:fld>
            <a:endParaRPr lang="de-DE" dirty="0"/>
          </a:p>
        </p:txBody>
      </p:sp>
      <p:sp>
        <p:nvSpPr>
          <p:cNvPr id="16" name="Fußzeilenplatzhalter 4"/>
          <p:cNvSpPr>
            <a:spLocks noGrp="1"/>
          </p:cNvSpPr>
          <p:nvPr>
            <p:ph type="ftr" sz="quarter" idx="20"/>
          </p:nvPr>
        </p:nvSpPr>
        <p:spPr>
          <a:xfrm>
            <a:off x="2314575" y="6453188"/>
            <a:ext cx="4948238" cy="285750"/>
          </a:xfrm>
        </p:spPr>
        <p:txBody>
          <a:bodyPr/>
          <a:lstStyle>
            <a:lvl1pPr>
              <a:defRPr/>
            </a:lvl1pPr>
          </a:lstStyle>
          <a:p>
            <a:pPr>
              <a:defRPr/>
            </a:pPr>
            <a:endParaRPr lang="de-DE"/>
          </a:p>
        </p:txBody>
      </p:sp>
      <p:sp>
        <p:nvSpPr>
          <p:cNvPr id="17" name="Foliennummernplatzhalter 5"/>
          <p:cNvSpPr>
            <a:spLocks noGrp="1"/>
          </p:cNvSpPr>
          <p:nvPr>
            <p:ph type="sldNum" sz="quarter" idx="21"/>
          </p:nvPr>
        </p:nvSpPr>
        <p:spPr>
          <a:xfrm>
            <a:off x="7442200" y="6453188"/>
            <a:ext cx="1439863" cy="285750"/>
          </a:xfrm>
        </p:spPr>
        <p:txBody>
          <a:bodyPr/>
          <a:lstStyle>
            <a:lvl1pPr>
              <a:defRPr/>
            </a:lvl1pPr>
          </a:lstStyle>
          <a:p>
            <a:pPr>
              <a:defRPr/>
            </a:pPr>
            <a:fld id="{E61AA8A7-6CDB-4C1B-AF42-D508E5AB25D5}" type="slidenum">
              <a:rPr lang="de-DE" altLang="de-DE"/>
              <a:pPr>
                <a:defRPr/>
              </a:pPr>
              <a:t>‹Nr.›</a:t>
            </a:fld>
            <a:endParaRPr lang="de-DE" altLang="de-DE" dirty="0"/>
          </a:p>
        </p:txBody>
      </p:sp>
      <p:pic>
        <p:nvPicPr>
          <p:cNvPr id="18" name="Grafik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4" name="Rectangle 8"/>
          <p:cNvSpPr>
            <a:spLocks noChangeArrowheads="1"/>
          </p:cNvSpPr>
          <p:nvPr userDrawn="1"/>
        </p:nvSpPr>
        <p:spPr bwMode="auto">
          <a:xfrm>
            <a:off x="0" y="900000"/>
            <a:ext cx="9144000" cy="58208"/>
          </a:xfrm>
          <a:prstGeom prst="rect">
            <a:avLst/>
          </a:prstGeom>
          <a:solidFill>
            <a:schemeClr val="accent4"/>
          </a:solidFill>
          <a:ln>
            <a:noFill/>
          </a:ln>
          <a:effectLst/>
          <a:extLst/>
        </p:spPr>
        <p:txBody>
          <a:bodyPr wrap="none" anchor="ctr"/>
          <a:lstStyle/>
          <a:p>
            <a:endParaRPr lang="de-DE"/>
          </a:p>
        </p:txBody>
      </p:sp>
      <p:sp>
        <p:nvSpPr>
          <p:cNvPr id="20"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Titelmasterformat durch Klicken bearbeiten</a:t>
            </a:r>
            <a:endParaRPr lang="de-DE" dirty="0"/>
          </a:p>
        </p:txBody>
      </p:sp>
      <p:sp>
        <p:nvSpPr>
          <p:cNvPr id="21" name="Bildplatzhalter 7"/>
          <p:cNvSpPr>
            <a:spLocks noGrp="1" noChangeAspect="1"/>
          </p:cNvSpPr>
          <p:nvPr>
            <p:ph type="pic" sz="quarter" idx="22"/>
          </p:nvPr>
        </p:nvSpPr>
        <p:spPr>
          <a:xfrm>
            <a:off x="253999" y="1264796"/>
            <a:ext cx="2766067"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22" name="Bildplatzhalter 7"/>
          <p:cNvSpPr>
            <a:spLocks noGrp="1"/>
          </p:cNvSpPr>
          <p:nvPr>
            <p:ph type="pic" sz="quarter" idx="23"/>
          </p:nvPr>
        </p:nvSpPr>
        <p:spPr>
          <a:xfrm>
            <a:off x="6120480" y="3071022"/>
            <a:ext cx="2772000"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23" name="Bildplatzhalter 7"/>
          <p:cNvSpPr>
            <a:spLocks noGrp="1"/>
          </p:cNvSpPr>
          <p:nvPr>
            <p:ph type="pic" sz="quarter" idx="24"/>
          </p:nvPr>
        </p:nvSpPr>
        <p:spPr>
          <a:xfrm>
            <a:off x="6114024" y="4873284"/>
            <a:ext cx="2772000"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24" name="Bildplatzhalter 7"/>
          <p:cNvSpPr>
            <a:spLocks noGrp="1" noChangeAspect="1"/>
          </p:cNvSpPr>
          <p:nvPr>
            <p:ph type="pic" sz="quarter" idx="25"/>
          </p:nvPr>
        </p:nvSpPr>
        <p:spPr>
          <a:xfrm>
            <a:off x="6119956" y="1268760"/>
            <a:ext cx="2766067"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25" name="Bildplatzhalter 7"/>
          <p:cNvSpPr>
            <a:spLocks noGrp="1"/>
          </p:cNvSpPr>
          <p:nvPr>
            <p:ph type="pic" sz="quarter" idx="26"/>
          </p:nvPr>
        </p:nvSpPr>
        <p:spPr>
          <a:xfrm>
            <a:off x="3186000" y="3071022"/>
            <a:ext cx="2772000"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26" name="Bildplatzhalter 7"/>
          <p:cNvSpPr>
            <a:spLocks noGrp="1"/>
          </p:cNvSpPr>
          <p:nvPr>
            <p:ph type="pic" sz="quarter" idx="27"/>
          </p:nvPr>
        </p:nvSpPr>
        <p:spPr>
          <a:xfrm>
            <a:off x="3186000" y="4873284"/>
            <a:ext cx="2772000"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27" name="Bildplatzhalter 7"/>
          <p:cNvSpPr>
            <a:spLocks noGrp="1" noChangeAspect="1"/>
          </p:cNvSpPr>
          <p:nvPr>
            <p:ph type="pic" sz="quarter" idx="28"/>
          </p:nvPr>
        </p:nvSpPr>
        <p:spPr>
          <a:xfrm>
            <a:off x="3186000" y="1267200"/>
            <a:ext cx="2766067"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Tree>
    <p:extLst>
      <p:ext uri="{BB962C8B-B14F-4D97-AF65-F5344CB8AC3E}">
        <p14:creationId xmlns:p14="http://schemas.microsoft.com/office/powerpoint/2010/main" val="2553447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Benutzerdefiniertes Layout">
    <p:spTree>
      <p:nvGrpSpPr>
        <p:cNvPr id="1" name=""/>
        <p:cNvGrpSpPr/>
        <p:nvPr/>
      </p:nvGrpSpPr>
      <p:grpSpPr>
        <a:xfrm>
          <a:off x="0" y="0"/>
          <a:ext cx="0" cy="0"/>
          <a:chOff x="0" y="0"/>
          <a:chExt cx="0" cy="0"/>
        </a:xfrm>
      </p:grpSpPr>
      <p:sp>
        <p:nvSpPr>
          <p:cNvPr id="3" name="Freihandform 2"/>
          <p:cNvSpPr/>
          <p:nvPr userDrawn="1"/>
        </p:nvSpPr>
        <p:spPr>
          <a:xfrm>
            <a:off x="-192088" y="-115888"/>
            <a:ext cx="9528176" cy="6202363"/>
          </a:xfrm>
          <a:custGeom>
            <a:avLst/>
            <a:gdLst>
              <a:gd name="connsiteX0" fmla="*/ 0 w 9529482"/>
              <a:gd name="connsiteY0" fmla="*/ 44823 h 6203576"/>
              <a:gd name="connsiteX1" fmla="*/ 26894 w 9529482"/>
              <a:gd name="connsiteY1" fmla="*/ 6203576 h 6203576"/>
              <a:gd name="connsiteX2" fmla="*/ 9484658 w 9529482"/>
              <a:gd name="connsiteY2" fmla="*/ 4814047 h 6203576"/>
              <a:gd name="connsiteX3" fmla="*/ 9529482 w 9529482"/>
              <a:gd name="connsiteY3" fmla="*/ 0 h 6203576"/>
              <a:gd name="connsiteX4" fmla="*/ 0 w 9529482"/>
              <a:gd name="connsiteY4" fmla="*/ 44823 h 6203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9482" h="6203576">
                <a:moveTo>
                  <a:pt x="0" y="44823"/>
                </a:moveTo>
                <a:lnTo>
                  <a:pt x="26894" y="6203576"/>
                </a:lnTo>
                <a:lnTo>
                  <a:pt x="9484658" y="4814047"/>
                </a:lnTo>
                <a:lnTo>
                  <a:pt x="9529482" y="0"/>
                </a:lnTo>
                <a:lnTo>
                  <a:pt x="0" y="44823"/>
                </a:lnTo>
                <a:close/>
              </a:path>
            </a:pathLst>
          </a:custGeom>
          <a:solidFill>
            <a:srgbClr val="D9C7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dirty="0"/>
          </a:p>
        </p:txBody>
      </p:sp>
      <p:sp>
        <p:nvSpPr>
          <p:cNvPr id="9" name="Textplatzhalter 8"/>
          <p:cNvSpPr>
            <a:spLocks noGrp="1"/>
          </p:cNvSpPr>
          <p:nvPr>
            <p:ph type="body" sz="quarter" idx="10"/>
          </p:nvPr>
        </p:nvSpPr>
        <p:spPr>
          <a:xfrm>
            <a:off x="256328" y="1268760"/>
            <a:ext cx="8631343" cy="2448272"/>
          </a:xfrm>
          <a:prstGeom prst="rect">
            <a:avLst/>
          </a:prstGeom>
        </p:spPr>
        <p:txBody>
          <a:bodyPr/>
          <a:lstStyle>
            <a:lvl1pPr marL="0" indent="0">
              <a:spcBef>
                <a:spcPts val="0"/>
              </a:spcBef>
              <a:buFontTx/>
              <a:buNone/>
              <a:defRPr sz="3400">
                <a:latin typeface="Verdana" panose="020B0604030504040204" pitchFamily="34" charset="0"/>
                <a:ea typeface="Verdana" panose="020B0604030504040204" pitchFamily="34" charset="0"/>
                <a:cs typeface="Verdana" panose="020B0604030504040204" pitchFamily="34" charset="0"/>
              </a:defRPr>
            </a:lvl1pPr>
          </a:lstStyle>
          <a:p>
            <a:pPr lvl="0"/>
            <a:r>
              <a:rPr lang="de-DE"/>
              <a:t>Textmasterformat bearbeiten</a:t>
            </a:r>
          </a:p>
        </p:txBody>
      </p:sp>
      <p:pic>
        <p:nvPicPr>
          <p:cNvPr id="5" name="Grafik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0" y="5760000"/>
            <a:ext cx="4185415" cy="810000"/>
          </a:xfrm>
          <a:prstGeom prst="rect">
            <a:avLst/>
          </a:prstGeom>
        </p:spPr>
      </p:pic>
    </p:spTree>
    <p:extLst>
      <p:ext uri="{BB962C8B-B14F-4D97-AF65-F5344CB8AC3E}">
        <p14:creationId xmlns:p14="http://schemas.microsoft.com/office/powerpoint/2010/main" val="1444908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Leer">
    <p:spTree>
      <p:nvGrpSpPr>
        <p:cNvPr id="1" name=""/>
        <p:cNvGrpSpPr/>
        <p:nvPr/>
      </p:nvGrpSpPr>
      <p:grpSpPr>
        <a:xfrm>
          <a:off x="0" y="0"/>
          <a:ext cx="0" cy="0"/>
          <a:chOff x="0" y="0"/>
          <a:chExt cx="0" cy="0"/>
        </a:xfrm>
      </p:grpSpPr>
      <p:sp>
        <p:nvSpPr>
          <p:cNvPr id="8" name="Inhaltsplatzhalter 7"/>
          <p:cNvSpPr>
            <a:spLocks noGrp="1"/>
          </p:cNvSpPr>
          <p:nvPr>
            <p:ph sz="quarter" idx="13"/>
          </p:nvPr>
        </p:nvSpPr>
        <p:spPr>
          <a:xfrm>
            <a:off x="251520" y="1268760"/>
            <a:ext cx="8640000" cy="5040560"/>
          </a:xfrm>
          <a:prstGeom prst="rect">
            <a:avLst/>
          </a:prstGeom>
        </p:spPr>
        <p:txBody>
          <a:bodyPr/>
          <a:lstStyle>
            <a:lvl1pPr marL="342900" indent="-342900">
              <a:buClr>
                <a:srgbClr val="115E67"/>
              </a:buClr>
              <a:buFont typeface="Arial" panose="020B0604020202020204" pitchFamily="34" charset="0"/>
              <a:buChar char="•"/>
              <a:defRPr sz="2000">
                <a:latin typeface="Verdana" panose="020B0604030504040204" pitchFamily="34" charset="0"/>
                <a:ea typeface="Verdana" panose="020B0604030504040204" pitchFamily="34" charset="0"/>
                <a:cs typeface="Verdana" panose="020B0604030504040204" pitchFamily="34" charset="0"/>
              </a:defRPr>
            </a:lvl1pPr>
            <a:lvl2pPr marL="742950" indent="-285750">
              <a:buClr>
                <a:srgbClr val="115E67"/>
              </a:buClr>
              <a:buFont typeface="Arial" panose="020B0604020202020204" pitchFamily="34" charset="0"/>
              <a:buChar char="•"/>
              <a:defRPr sz="1800">
                <a:latin typeface="Verdana" panose="020B0604030504040204" pitchFamily="34" charset="0"/>
                <a:ea typeface="Verdana" panose="020B0604030504040204" pitchFamily="34" charset="0"/>
                <a:cs typeface="Verdana" panose="020B0604030504040204" pitchFamily="34" charset="0"/>
              </a:defRPr>
            </a:lvl2pPr>
            <a:lvl3pPr marL="1143000" indent="-228600">
              <a:buClr>
                <a:srgbClr val="115E67"/>
              </a:buClr>
              <a:buFont typeface="Arial" panose="020B0604020202020204" pitchFamily="34" charset="0"/>
              <a:buChar char="•"/>
              <a:defRPr sz="1600">
                <a:latin typeface="Verdana" panose="020B0604030504040204" pitchFamily="34" charset="0"/>
                <a:ea typeface="Verdana" panose="020B0604030504040204" pitchFamily="34" charset="0"/>
                <a:cs typeface="Verdana" panose="020B0604030504040204" pitchFamily="34" charset="0"/>
              </a:defRPr>
            </a:lvl3pPr>
          </a:lstStyle>
          <a:p>
            <a:pPr lvl="0"/>
            <a:r>
              <a:rPr lang="de-DE"/>
              <a:t>Textmasterformat bearbeiten</a:t>
            </a:r>
          </a:p>
          <a:p>
            <a:pPr lvl="1"/>
            <a:r>
              <a:rPr lang="de-DE"/>
              <a:t>Zweite Ebene</a:t>
            </a:r>
          </a:p>
          <a:p>
            <a:pPr lvl="2"/>
            <a:r>
              <a:rPr lang="de-DE"/>
              <a:t>Dritte Ebene</a:t>
            </a:r>
          </a:p>
        </p:txBody>
      </p:sp>
      <p:sp>
        <p:nvSpPr>
          <p:cNvPr id="5" name="Datumsplatzhalter 3"/>
          <p:cNvSpPr>
            <a:spLocks noGrp="1"/>
          </p:cNvSpPr>
          <p:nvPr>
            <p:ph type="dt" sz="half" idx="14"/>
          </p:nvPr>
        </p:nvSpPr>
        <p:spPr>
          <a:xfrm>
            <a:off x="263525" y="6453188"/>
            <a:ext cx="1860550" cy="285750"/>
          </a:xfrm>
        </p:spPr>
        <p:txBody>
          <a:bodyPr/>
          <a:lstStyle>
            <a:lvl1pPr>
              <a:defRPr/>
            </a:lvl1pPr>
          </a:lstStyle>
          <a:p>
            <a:pPr>
              <a:defRPr/>
            </a:pPr>
            <a:fld id="{C098E26C-8BAA-4ACE-83C6-8F04F03DE16F}" type="datetime1">
              <a:rPr lang="de-DE"/>
              <a:pPr>
                <a:defRPr/>
              </a:pPr>
              <a:t>31.07.2018</a:t>
            </a:fld>
            <a:endParaRPr lang="de-DE" dirty="0"/>
          </a:p>
        </p:txBody>
      </p:sp>
      <p:sp>
        <p:nvSpPr>
          <p:cNvPr id="6" name="Fußzeilenplatzhalter 4"/>
          <p:cNvSpPr>
            <a:spLocks noGrp="1"/>
          </p:cNvSpPr>
          <p:nvPr>
            <p:ph type="ftr" sz="quarter" idx="15"/>
          </p:nvPr>
        </p:nvSpPr>
        <p:spPr>
          <a:xfrm>
            <a:off x="2324100" y="6453188"/>
            <a:ext cx="4948238" cy="285750"/>
          </a:xfrm>
        </p:spPr>
        <p:txBody>
          <a:bodyPr/>
          <a:lstStyle>
            <a:lvl1pPr>
              <a:defRPr/>
            </a:lvl1pPr>
          </a:lstStyle>
          <a:p>
            <a:pPr>
              <a:defRPr/>
            </a:pPr>
            <a:endParaRPr lang="de-DE"/>
          </a:p>
        </p:txBody>
      </p:sp>
      <p:sp>
        <p:nvSpPr>
          <p:cNvPr id="9" name="Foliennummernplatzhalter 5"/>
          <p:cNvSpPr>
            <a:spLocks noGrp="1"/>
          </p:cNvSpPr>
          <p:nvPr>
            <p:ph type="sldNum" sz="quarter" idx="16"/>
          </p:nvPr>
        </p:nvSpPr>
        <p:spPr>
          <a:xfrm>
            <a:off x="7451725" y="6453188"/>
            <a:ext cx="1439863" cy="285750"/>
          </a:xfrm>
        </p:spPr>
        <p:txBody>
          <a:bodyPr/>
          <a:lstStyle>
            <a:lvl1pPr>
              <a:defRPr/>
            </a:lvl1pPr>
          </a:lstStyle>
          <a:p>
            <a:pPr>
              <a:defRPr/>
            </a:pPr>
            <a:fld id="{7A8CEE4A-E163-47DE-8784-5B8DE9F7A78A}" type="slidenum">
              <a:rPr lang="de-DE" altLang="de-DE"/>
              <a:pPr>
                <a:defRPr/>
              </a:pPr>
              <a:t>‹Nr.›</a:t>
            </a:fld>
            <a:endParaRPr lang="de-DE" altLang="de-DE" dirty="0"/>
          </a:p>
        </p:txBody>
      </p:sp>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1" name="Rectangle 8"/>
          <p:cNvSpPr>
            <a:spLocks noChangeArrowheads="1"/>
          </p:cNvSpPr>
          <p:nvPr userDrawn="1"/>
        </p:nvSpPr>
        <p:spPr bwMode="auto">
          <a:xfrm>
            <a:off x="0" y="900000"/>
            <a:ext cx="9144000" cy="58208"/>
          </a:xfrm>
          <a:prstGeom prst="rect">
            <a:avLst/>
          </a:prstGeom>
          <a:solidFill>
            <a:schemeClr val="accent4"/>
          </a:solidFill>
          <a:ln>
            <a:noFill/>
          </a:ln>
          <a:effectLst/>
          <a:extLst/>
        </p:spPr>
        <p:txBody>
          <a:bodyPr wrap="none" anchor="ctr"/>
          <a:lstStyle/>
          <a:p>
            <a:endParaRPr lang="de-DE"/>
          </a:p>
        </p:txBody>
      </p:sp>
      <p:sp>
        <p:nvSpPr>
          <p:cNvPr id="12"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Titelmasterformat durch Klicken bearbeiten</a:t>
            </a:r>
            <a:endParaRPr lang="de-DE" dirty="0"/>
          </a:p>
        </p:txBody>
      </p:sp>
    </p:spTree>
    <p:extLst>
      <p:ext uri="{BB962C8B-B14F-4D97-AF65-F5344CB8AC3E}">
        <p14:creationId xmlns:p14="http://schemas.microsoft.com/office/powerpoint/2010/main" val="2673114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8_Leer">
    <p:spTree>
      <p:nvGrpSpPr>
        <p:cNvPr id="1" name=""/>
        <p:cNvGrpSpPr/>
        <p:nvPr/>
      </p:nvGrpSpPr>
      <p:grpSpPr>
        <a:xfrm>
          <a:off x="0" y="0"/>
          <a:ext cx="0" cy="0"/>
          <a:chOff x="0" y="0"/>
          <a:chExt cx="0" cy="0"/>
        </a:xfrm>
      </p:grpSpPr>
      <p:sp>
        <p:nvSpPr>
          <p:cNvPr id="8" name="Inhaltsplatzhalter 7"/>
          <p:cNvSpPr>
            <a:spLocks noGrp="1"/>
          </p:cNvSpPr>
          <p:nvPr>
            <p:ph sz="quarter" idx="13"/>
          </p:nvPr>
        </p:nvSpPr>
        <p:spPr>
          <a:xfrm>
            <a:off x="251520" y="1268760"/>
            <a:ext cx="8640000" cy="5040560"/>
          </a:xfrm>
          <a:prstGeom prst="rect">
            <a:avLst/>
          </a:prstGeom>
        </p:spPr>
        <p:txBody>
          <a:bodyPr/>
          <a:lstStyle>
            <a:lvl1pPr marL="0" indent="0">
              <a:buFontTx/>
              <a:buNone/>
              <a:defRPr sz="2000">
                <a:latin typeface="Verdana" panose="020B0604030504040204" pitchFamily="34" charset="0"/>
                <a:ea typeface="Verdana" panose="020B0604030504040204" pitchFamily="34" charset="0"/>
                <a:cs typeface="Verdana" panose="020B0604030504040204" pitchFamily="34" charset="0"/>
              </a:defRPr>
            </a:lvl1pPr>
            <a:lvl2pPr marL="800100" indent="-342900">
              <a:buClr>
                <a:srgbClr val="115E67"/>
              </a:buClr>
              <a:buFont typeface="Arial" panose="020B0604020202020204" pitchFamily="34" charset="0"/>
              <a:buChar char="•"/>
              <a:defRPr sz="1800">
                <a:latin typeface="Verdana" panose="020B0604030504040204" pitchFamily="34" charset="0"/>
                <a:ea typeface="Verdana" panose="020B0604030504040204" pitchFamily="34" charset="0"/>
                <a:cs typeface="Verdana" panose="020B0604030504040204" pitchFamily="34" charset="0"/>
              </a:defRPr>
            </a:lvl2pPr>
            <a:lvl3pPr marL="1257300" indent="-342900">
              <a:buClr>
                <a:srgbClr val="115E67"/>
              </a:buClr>
              <a:buFont typeface="Arial" panose="020B0604020202020204" pitchFamily="34" charset="0"/>
              <a:buChar char="•"/>
              <a:defRPr sz="1600">
                <a:latin typeface="Verdana" panose="020B0604030504040204" pitchFamily="34" charset="0"/>
                <a:ea typeface="Verdana" panose="020B0604030504040204" pitchFamily="34" charset="0"/>
                <a:cs typeface="Verdana" panose="020B0604030504040204" pitchFamily="34" charset="0"/>
              </a:defRPr>
            </a:lvl3pPr>
            <a:lvl4pPr marL="1714500" indent="-342900">
              <a:buClr>
                <a:srgbClr val="115E67"/>
              </a:buClr>
              <a:buFont typeface="Arial" panose="020B0604020202020204" pitchFamily="34" charset="0"/>
              <a:buChar char="•"/>
              <a:defRPr sz="1400">
                <a:latin typeface="Verdana" panose="020B0604030504040204" pitchFamily="34" charset="0"/>
                <a:ea typeface="Verdana" panose="020B0604030504040204" pitchFamily="34" charset="0"/>
                <a:cs typeface="Verdana" panose="020B0604030504040204" pitchFamily="34" charset="0"/>
              </a:defRPr>
            </a:lvl4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Datumsplatzhalter 3"/>
          <p:cNvSpPr>
            <a:spLocks noGrp="1"/>
          </p:cNvSpPr>
          <p:nvPr>
            <p:ph type="dt" sz="half" idx="14"/>
          </p:nvPr>
        </p:nvSpPr>
        <p:spPr>
          <a:xfrm>
            <a:off x="263525" y="6453188"/>
            <a:ext cx="1860550" cy="285750"/>
          </a:xfrm>
        </p:spPr>
        <p:txBody>
          <a:bodyPr/>
          <a:lstStyle>
            <a:lvl1pPr>
              <a:defRPr/>
            </a:lvl1pPr>
          </a:lstStyle>
          <a:p>
            <a:pPr>
              <a:defRPr/>
            </a:pPr>
            <a:fld id="{EE9AC89C-B0F3-4179-9BF1-A11BD48F530E}" type="datetime1">
              <a:rPr lang="de-DE"/>
              <a:pPr>
                <a:defRPr/>
              </a:pPr>
              <a:t>31.07.2018</a:t>
            </a:fld>
            <a:endParaRPr lang="de-DE" dirty="0"/>
          </a:p>
        </p:txBody>
      </p:sp>
      <p:sp>
        <p:nvSpPr>
          <p:cNvPr id="6" name="Fußzeilenplatzhalter 4"/>
          <p:cNvSpPr>
            <a:spLocks noGrp="1"/>
          </p:cNvSpPr>
          <p:nvPr>
            <p:ph type="ftr" sz="quarter" idx="15"/>
          </p:nvPr>
        </p:nvSpPr>
        <p:spPr>
          <a:xfrm>
            <a:off x="2324100" y="6453188"/>
            <a:ext cx="4948238" cy="285750"/>
          </a:xfrm>
        </p:spPr>
        <p:txBody>
          <a:bodyPr/>
          <a:lstStyle>
            <a:lvl1pPr>
              <a:defRPr/>
            </a:lvl1pPr>
          </a:lstStyle>
          <a:p>
            <a:pPr>
              <a:defRPr/>
            </a:pPr>
            <a:endParaRPr lang="de-DE"/>
          </a:p>
        </p:txBody>
      </p:sp>
      <p:sp>
        <p:nvSpPr>
          <p:cNvPr id="9" name="Foliennummernplatzhalter 5"/>
          <p:cNvSpPr>
            <a:spLocks noGrp="1"/>
          </p:cNvSpPr>
          <p:nvPr>
            <p:ph type="sldNum" sz="quarter" idx="16"/>
          </p:nvPr>
        </p:nvSpPr>
        <p:spPr>
          <a:xfrm>
            <a:off x="7451725" y="6453188"/>
            <a:ext cx="1439863" cy="285750"/>
          </a:xfrm>
        </p:spPr>
        <p:txBody>
          <a:bodyPr/>
          <a:lstStyle>
            <a:lvl1pPr>
              <a:defRPr/>
            </a:lvl1pPr>
          </a:lstStyle>
          <a:p>
            <a:pPr>
              <a:defRPr/>
            </a:pPr>
            <a:fld id="{B53A9DA1-A25A-429F-A02C-54EE5606360E}" type="slidenum">
              <a:rPr lang="de-DE" altLang="de-DE"/>
              <a:pPr>
                <a:defRPr/>
              </a:pPr>
              <a:t>‹Nr.›</a:t>
            </a:fld>
            <a:endParaRPr lang="de-DE" altLang="de-DE" dirty="0"/>
          </a:p>
        </p:txBody>
      </p:sp>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1" name="Rectangle 8"/>
          <p:cNvSpPr>
            <a:spLocks noChangeArrowheads="1"/>
          </p:cNvSpPr>
          <p:nvPr userDrawn="1"/>
        </p:nvSpPr>
        <p:spPr bwMode="auto">
          <a:xfrm>
            <a:off x="0" y="900000"/>
            <a:ext cx="9144000" cy="58208"/>
          </a:xfrm>
          <a:prstGeom prst="rect">
            <a:avLst/>
          </a:prstGeom>
          <a:solidFill>
            <a:schemeClr val="accent4"/>
          </a:solidFill>
          <a:ln>
            <a:noFill/>
          </a:ln>
          <a:effectLst/>
          <a:extLst/>
        </p:spPr>
        <p:txBody>
          <a:bodyPr wrap="none" anchor="ctr"/>
          <a:lstStyle/>
          <a:p>
            <a:endParaRPr lang="de-DE"/>
          </a:p>
        </p:txBody>
      </p:sp>
      <p:sp>
        <p:nvSpPr>
          <p:cNvPr id="12"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Titelmasterformat durch Klicken bearbeiten</a:t>
            </a:r>
            <a:endParaRPr lang="de-DE" dirty="0"/>
          </a:p>
        </p:txBody>
      </p:sp>
    </p:spTree>
    <p:extLst>
      <p:ext uri="{BB962C8B-B14F-4D97-AF65-F5344CB8AC3E}">
        <p14:creationId xmlns:p14="http://schemas.microsoft.com/office/powerpoint/2010/main" val="2009134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9_Leer">
    <p:spTree>
      <p:nvGrpSpPr>
        <p:cNvPr id="1" name=""/>
        <p:cNvGrpSpPr/>
        <p:nvPr/>
      </p:nvGrpSpPr>
      <p:grpSpPr>
        <a:xfrm>
          <a:off x="0" y="0"/>
          <a:ext cx="0" cy="0"/>
          <a:chOff x="0" y="0"/>
          <a:chExt cx="0" cy="0"/>
        </a:xfrm>
      </p:grpSpPr>
      <p:sp>
        <p:nvSpPr>
          <p:cNvPr id="8" name="Inhaltsplatzhalter 7"/>
          <p:cNvSpPr>
            <a:spLocks noGrp="1"/>
          </p:cNvSpPr>
          <p:nvPr>
            <p:ph sz="quarter" idx="13"/>
          </p:nvPr>
        </p:nvSpPr>
        <p:spPr>
          <a:xfrm>
            <a:off x="251520" y="1268760"/>
            <a:ext cx="4229999" cy="5040560"/>
          </a:xfrm>
          <a:prstGeom prst="rect">
            <a:avLst/>
          </a:prstGeom>
        </p:spPr>
        <p:txBody>
          <a:bodyPr/>
          <a:lstStyle>
            <a:lvl1pPr marL="0" indent="0">
              <a:buFontTx/>
              <a:buNone/>
              <a:defRPr sz="2000">
                <a:latin typeface="Verdana" panose="020B0604030504040204" pitchFamily="34" charset="0"/>
                <a:ea typeface="Verdana" panose="020B0604030504040204" pitchFamily="34" charset="0"/>
                <a:cs typeface="Verdana" panose="020B0604030504040204" pitchFamily="34" charset="0"/>
              </a:defRPr>
            </a:lvl1pPr>
            <a:lvl2pPr marL="457200" indent="0">
              <a:buFontTx/>
              <a:buNone/>
              <a:defRPr sz="2400">
                <a:latin typeface="Alwyn New Rg" panose="020B0503000000020004" pitchFamily="34" charset="0"/>
              </a:defRPr>
            </a:lvl2pPr>
            <a:lvl3pPr marL="914400" indent="0">
              <a:buFontTx/>
              <a:buNone/>
              <a:defRPr sz="2000">
                <a:latin typeface="Alwyn New Rg" panose="020B0503000000020004" pitchFamily="34" charset="0"/>
              </a:defRPr>
            </a:lvl3pPr>
          </a:lstStyle>
          <a:p>
            <a:pPr lvl="0"/>
            <a:r>
              <a:rPr lang="de-DE"/>
              <a:t>Textmasterformat bearbeiten</a:t>
            </a:r>
          </a:p>
        </p:txBody>
      </p:sp>
      <p:sp>
        <p:nvSpPr>
          <p:cNvPr id="11" name="Bildplatzhalter 7"/>
          <p:cNvSpPr>
            <a:spLocks noGrp="1"/>
          </p:cNvSpPr>
          <p:nvPr>
            <p:ph type="pic" sz="quarter" idx="16"/>
          </p:nvPr>
        </p:nvSpPr>
        <p:spPr>
          <a:xfrm>
            <a:off x="4652093" y="1268760"/>
            <a:ext cx="4230000" cy="5042429"/>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6" name="Datumsplatzhalter 3"/>
          <p:cNvSpPr>
            <a:spLocks noGrp="1"/>
          </p:cNvSpPr>
          <p:nvPr>
            <p:ph type="dt" sz="half" idx="17"/>
          </p:nvPr>
        </p:nvSpPr>
        <p:spPr>
          <a:xfrm>
            <a:off x="263525" y="6453188"/>
            <a:ext cx="1860550" cy="285750"/>
          </a:xfrm>
        </p:spPr>
        <p:txBody>
          <a:bodyPr/>
          <a:lstStyle>
            <a:lvl1pPr>
              <a:defRPr/>
            </a:lvl1pPr>
          </a:lstStyle>
          <a:p>
            <a:pPr>
              <a:defRPr/>
            </a:pPr>
            <a:fld id="{4D33FF64-A3FB-4BFC-BA0F-A64F5FE3D3F2}" type="datetime1">
              <a:rPr lang="de-DE"/>
              <a:pPr>
                <a:defRPr/>
              </a:pPr>
              <a:t>31.07.2018</a:t>
            </a:fld>
            <a:endParaRPr lang="de-DE" dirty="0"/>
          </a:p>
        </p:txBody>
      </p:sp>
      <p:sp>
        <p:nvSpPr>
          <p:cNvPr id="9" name="Fußzeilenplatzhalter 4"/>
          <p:cNvSpPr>
            <a:spLocks noGrp="1"/>
          </p:cNvSpPr>
          <p:nvPr>
            <p:ph type="ftr" sz="quarter" idx="18"/>
          </p:nvPr>
        </p:nvSpPr>
        <p:spPr>
          <a:xfrm>
            <a:off x="2324100" y="6453188"/>
            <a:ext cx="4948238" cy="285750"/>
          </a:xfrm>
        </p:spPr>
        <p:txBody>
          <a:bodyPr/>
          <a:lstStyle>
            <a:lvl1pPr>
              <a:defRPr/>
            </a:lvl1pPr>
          </a:lstStyle>
          <a:p>
            <a:pPr>
              <a:defRPr/>
            </a:pPr>
            <a:endParaRPr lang="de-DE"/>
          </a:p>
        </p:txBody>
      </p:sp>
      <p:sp>
        <p:nvSpPr>
          <p:cNvPr id="10" name="Foliennummernplatzhalter 5"/>
          <p:cNvSpPr>
            <a:spLocks noGrp="1"/>
          </p:cNvSpPr>
          <p:nvPr>
            <p:ph type="sldNum" sz="quarter" idx="19"/>
          </p:nvPr>
        </p:nvSpPr>
        <p:spPr>
          <a:xfrm>
            <a:off x="7451725" y="6453188"/>
            <a:ext cx="1439863" cy="285750"/>
          </a:xfrm>
        </p:spPr>
        <p:txBody>
          <a:bodyPr/>
          <a:lstStyle>
            <a:lvl1pPr>
              <a:defRPr/>
            </a:lvl1pPr>
          </a:lstStyle>
          <a:p>
            <a:pPr>
              <a:defRPr/>
            </a:pPr>
            <a:fld id="{73806B55-EB36-49A9-ADB4-61E75E31F1FA}" type="slidenum">
              <a:rPr lang="de-DE" altLang="de-DE"/>
              <a:pPr>
                <a:defRPr/>
              </a:pPr>
              <a:t>‹Nr.›</a:t>
            </a:fld>
            <a:endParaRPr lang="de-DE" altLang="de-DE" dirty="0"/>
          </a:p>
        </p:txBody>
      </p: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3" name="Rectangle 8"/>
          <p:cNvSpPr>
            <a:spLocks noChangeArrowheads="1"/>
          </p:cNvSpPr>
          <p:nvPr userDrawn="1"/>
        </p:nvSpPr>
        <p:spPr bwMode="auto">
          <a:xfrm>
            <a:off x="0" y="900000"/>
            <a:ext cx="9144000" cy="58208"/>
          </a:xfrm>
          <a:prstGeom prst="rect">
            <a:avLst/>
          </a:prstGeom>
          <a:solidFill>
            <a:schemeClr val="accent4"/>
          </a:solidFill>
          <a:ln>
            <a:noFill/>
          </a:ln>
          <a:effectLst/>
          <a:extLst/>
        </p:spPr>
        <p:txBody>
          <a:bodyPr wrap="none" anchor="ctr"/>
          <a:lstStyle/>
          <a:p>
            <a:endParaRPr lang="de-DE"/>
          </a:p>
        </p:txBody>
      </p:sp>
      <p:sp>
        <p:nvSpPr>
          <p:cNvPr id="16"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Titelmasterformat durch Klicken bearbeiten</a:t>
            </a:r>
            <a:endParaRPr lang="de-DE" dirty="0"/>
          </a:p>
        </p:txBody>
      </p:sp>
    </p:spTree>
    <p:extLst>
      <p:ext uri="{BB962C8B-B14F-4D97-AF65-F5344CB8AC3E}">
        <p14:creationId xmlns:p14="http://schemas.microsoft.com/office/powerpoint/2010/main" val="3517490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Leer">
    <p:spTree>
      <p:nvGrpSpPr>
        <p:cNvPr id="1" name=""/>
        <p:cNvGrpSpPr/>
        <p:nvPr/>
      </p:nvGrpSpPr>
      <p:grpSpPr>
        <a:xfrm>
          <a:off x="0" y="0"/>
          <a:ext cx="0" cy="0"/>
          <a:chOff x="0" y="0"/>
          <a:chExt cx="0" cy="0"/>
        </a:xfrm>
      </p:grpSpPr>
      <p:sp>
        <p:nvSpPr>
          <p:cNvPr id="8" name="Bildplatzhalter 7"/>
          <p:cNvSpPr>
            <a:spLocks noGrp="1"/>
          </p:cNvSpPr>
          <p:nvPr>
            <p:ph type="pic" sz="quarter" idx="13"/>
          </p:nvPr>
        </p:nvSpPr>
        <p:spPr>
          <a:xfrm>
            <a:off x="254524" y="1268760"/>
            <a:ext cx="8640000" cy="432048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11" name="Inhaltsplatzhalter 10"/>
          <p:cNvSpPr>
            <a:spLocks noGrp="1"/>
          </p:cNvSpPr>
          <p:nvPr>
            <p:ph sz="quarter" idx="15"/>
          </p:nvPr>
        </p:nvSpPr>
        <p:spPr>
          <a:xfrm>
            <a:off x="254525" y="5778475"/>
            <a:ext cx="8640000" cy="530845"/>
          </a:xfrm>
          <a:prstGeom prst="rect">
            <a:avLst/>
          </a:prstGeom>
        </p:spPr>
        <p:txBody>
          <a:bodyPr/>
          <a:lstStyle>
            <a:lvl1pPr marL="0" indent="0">
              <a:buNone/>
              <a:defRPr sz="1400">
                <a:latin typeface="Verdana" panose="020B0604030504040204" pitchFamily="34" charset="0"/>
                <a:ea typeface="Verdana" panose="020B0604030504040204" pitchFamily="34" charset="0"/>
                <a:cs typeface="Verdana" panose="020B0604030504040204" pitchFamily="34" charset="0"/>
              </a:defRPr>
            </a:lvl1pPr>
          </a:lstStyle>
          <a:p>
            <a:pPr lvl="0"/>
            <a:r>
              <a:rPr lang="de-DE"/>
              <a:t>Textmasterformat bearbeiten</a:t>
            </a:r>
          </a:p>
        </p:txBody>
      </p:sp>
      <p:sp>
        <p:nvSpPr>
          <p:cNvPr id="6" name="Datumsplatzhalter 3"/>
          <p:cNvSpPr>
            <a:spLocks noGrp="1"/>
          </p:cNvSpPr>
          <p:nvPr>
            <p:ph type="dt" sz="half" idx="16"/>
          </p:nvPr>
        </p:nvSpPr>
        <p:spPr>
          <a:xfrm>
            <a:off x="263525" y="6453188"/>
            <a:ext cx="1860550" cy="285750"/>
          </a:xfrm>
        </p:spPr>
        <p:txBody>
          <a:bodyPr/>
          <a:lstStyle>
            <a:lvl1pPr>
              <a:defRPr/>
            </a:lvl1pPr>
          </a:lstStyle>
          <a:p>
            <a:pPr>
              <a:defRPr/>
            </a:pPr>
            <a:fld id="{A31F2F7E-68CC-462A-94CB-94BBC0D4D084}" type="datetime1">
              <a:rPr lang="de-DE"/>
              <a:pPr>
                <a:defRPr/>
              </a:pPr>
              <a:t>31.07.2018</a:t>
            </a:fld>
            <a:endParaRPr lang="de-DE" dirty="0"/>
          </a:p>
        </p:txBody>
      </p:sp>
      <p:sp>
        <p:nvSpPr>
          <p:cNvPr id="9" name="Fußzeilenplatzhalter 4"/>
          <p:cNvSpPr>
            <a:spLocks noGrp="1"/>
          </p:cNvSpPr>
          <p:nvPr>
            <p:ph type="ftr" sz="quarter" idx="17"/>
          </p:nvPr>
        </p:nvSpPr>
        <p:spPr>
          <a:xfrm>
            <a:off x="2324100" y="6453188"/>
            <a:ext cx="4948238" cy="285750"/>
          </a:xfrm>
        </p:spPr>
        <p:txBody>
          <a:bodyPr/>
          <a:lstStyle>
            <a:lvl1pPr>
              <a:defRPr/>
            </a:lvl1pPr>
          </a:lstStyle>
          <a:p>
            <a:pPr>
              <a:defRPr/>
            </a:pPr>
            <a:endParaRPr lang="de-DE"/>
          </a:p>
        </p:txBody>
      </p:sp>
      <p:sp>
        <p:nvSpPr>
          <p:cNvPr id="10" name="Foliennummernplatzhalter 5"/>
          <p:cNvSpPr>
            <a:spLocks noGrp="1"/>
          </p:cNvSpPr>
          <p:nvPr>
            <p:ph type="sldNum" sz="quarter" idx="18"/>
          </p:nvPr>
        </p:nvSpPr>
        <p:spPr>
          <a:xfrm>
            <a:off x="7451725" y="6453188"/>
            <a:ext cx="1439863" cy="285750"/>
          </a:xfrm>
        </p:spPr>
        <p:txBody>
          <a:bodyPr/>
          <a:lstStyle>
            <a:lvl1pPr>
              <a:defRPr/>
            </a:lvl1pPr>
          </a:lstStyle>
          <a:p>
            <a:pPr>
              <a:defRPr/>
            </a:pPr>
            <a:fld id="{52F684CA-D0A1-41F6-BDC0-3E2E4B5DACF6}" type="slidenum">
              <a:rPr lang="de-DE" altLang="de-DE"/>
              <a:pPr>
                <a:defRPr/>
              </a:pPr>
              <a:t>‹Nr.›</a:t>
            </a:fld>
            <a:endParaRPr lang="de-DE" altLang="de-DE" dirty="0"/>
          </a:p>
        </p:txBody>
      </p: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3" name="Rectangle 8"/>
          <p:cNvSpPr>
            <a:spLocks noChangeArrowheads="1"/>
          </p:cNvSpPr>
          <p:nvPr userDrawn="1"/>
        </p:nvSpPr>
        <p:spPr bwMode="auto">
          <a:xfrm>
            <a:off x="0" y="900000"/>
            <a:ext cx="9144000" cy="58208"/>
          </a:xfrm>
          <a:prstGeom prst="rect">
            <a:avLst/>
          </a:prstGeom>
          <a:solidFill>
            <a:schemeClr val="accent4"/>
          </a:solidFill>
          <a:ln>
            <a:noFill/>
          </a:ln>
          <a:effectLst/>
          <a:extLst/>
        </p:spPr>
        <p:txBody>
          <a:bodyPr wrap="none" anchor="ctr"/>
          <a:lstStyle/>
          <a:p>
            <a:endParaRPr lang="de-DE"/>
          </a:p>
        </p:txBody>
      </p:sp>
      <p:sp>
        <p:nvSpPr>
          <p:cNvPr id="15"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Titelmasterformat durch Klicken bearbeiten</a:t>
            </a:r>
            <a:endParaRPr lang="de-DE" dirty="0"/>
          </a:p>
        </p:txBody>
      </p:sp>
    </p:spTree>
    <p:extLst>
      <p:ext uri="{BB962C8B-B14F-4D97-AF65-F5344CB8AC3E}">
        <p14:creationId xmlns:p14="http://schemas.microsoft.com/office/powerpoint/2010/main" val="3541788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0_Leer">
    <p:spTree>
      <p:nvGrpSpPr>
        <p:cNvPr id="1" name=""/>
        <p:cNvGrpSpPr/>
        <p:nvPr/>
      </p:nvGrpSpPr>
      <p:grpSpPr>
        <a:xfrm>
          <a:off x="0" y="0"/>
          <a:ext cx="0" cy="0"/>
          <a:chOff x="0" y="0"/>
          <a:chExt cx="0" cy="0"/>
        </a:xfrm>
      </p:grpSpPr>
      <p:sp>
        <p:nvSpPr>
          <p:cNvPr id="8" name="Bildplatzhalter 7"/>
          <p:cNvSpPr>
            <a:spLocks noGrp="1"/>
          </p:cNvSpPr>
          <p:nvPr>
            <p:ph type="pic" sz="quarter" idx="13"/>
          </p:nvPr>
        </p:nvSpPr>
        <p:spPr>
          <a:xfrm>
            <a:off x="254524" y="1268760"/>
            <a:ext cx="4223785" cy="504056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12" name="Bildplatzhalter 7"/>
          <p:cNvSpPr>
            <a:spLocks noGrp="1"/>
          </p:cNvSpPr>
          <p:nvPr>
            <p:ph type="pic" sz="quarter" idx="14"/>
          </p:nvPr>
        </p:nvSpPr>
        <p:spPr>
          <a:xfrm>
            <a:off x="4658309" y="1268760"/>
            <a:ext cx="4223784" cy="504056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6" name="Datumsplatzhalter 3"/>
          <p:cNvSpPr>
            <a:spLocks noGrp="1"/>
          </p:cNvSpPr>
          <p:nvPr>
            <p:ph type="dt" sz="half" idx="15"/>
          </p:nvPr>
        </p:nvSpPr>
        <p:spPr>
          <a:xfrm>
            <a:off x="254000" y="6453188"/>
            <a:ext cx="1860550" cy="285750"/>
          </a:xfrm>
        </p:spPr>
        <p:txBody>
          <a:bodyPr/>
          <a:lstStyle>
            <a:lvl1pPr>
              <a:defRPr/>
            </a:lvl1pPr>
          </a:lstStyle>
          <a:p>
            <a:pPr>
              <a:defRPr/>
            </a:pPr>
            <a:fld id="{42D6379F-AFCE-452D-9D46-18A25C0B9626}" type="datetime1">
              <a:rPr lang="de-DE"/>
              <a:pPr>
                <a:defRPr/>
              </a:pPr>
              <a:t>31.07.2018</a:t>
            </a:fld>
            <a:endParaRPr lang="de-DE" dirty="0"/>
          </a:p>
        </p:txBody>
      </p:sp>
      <p:sp>
        <p:nvSpPr>
          <p:cNvPr id="9" name="Fußzeilenplatzhalter 4"/>
          <p:cNvSpPr>
            <a:spLocks noGrp="1"/>
          </p:cNvSpPr>
          <p:nvPr>
            <p:ph type="ftr" sz="quarter" idx="16"/>
          </p:nvPr>
        </p:nvSpPr>
        <p:spPr>
          <a:xfrm>
            <a:off x="2314575" y="6453188"/>
            <a:ext cx="4948238" cy="285750"/>
          </a:xfrm>
        </p:spPr>
        <p:txBody>
          <a:bodyPr/>
          <a:lstStyle>
            <a:lvl1pPr>
              <a:defRPr/>
            </a:lvl1pPr>
          </a:lstStyle>
          <a:p>
            <a:pPr>
              <a:defRPr/>
            </a:pPr>
            <a:endParaRPr lang="de-DE"/>
          </a:p>
        </p:txBody>
      </p:sp>
      <p:sp>
        <p:nvSpPr>
          <p:cNvPr id="10" name="Foliennummernplatzhalter 5"/>
          <p:cNvSpPr>
            <a:spLocks noGrp="1"/>
          </p:cNvSpPr>
          <p:nvPr>
            <p:ph type="sldNum" sz="quarter" idx="17"/>
          </p:nvPr>
        </p:nvSpPr>
        <p:spPr>
          <a:xfrm>
            <a:off x="7442200" y="6453188"/>
            <a:ext cx="1439863" cy="285750"/>
          </a:xfrm>
        </p:spPr>
        <p:txBody>
          <a:bodyPr/>
          <a:lstStyle>
            <a:lvl1pPr>
              <a:defRPr/>
            </a:lvl1pPr>
          </a:lstStyle>
          <a:p>
            <a:pPr>
              <a:defRPr/>
            </a:pPr>
            <a:fld id="{F5CBEA50-28BB-424E-967D-ECCE62A9890E}" type="slidenum">
              <a:rPr lang="de-DE" altLang="de-DE"/>
              <a:pPr>
                <a:defRPr/>
              </a:pPr>
              <a:t>‹Nr.›</a:t>
            </a:fld>
            <a:endParaRPr lang="de-DE" altLang="de-DE" dirty="0"/>
          </a:p>
        </p:txBody>
      </p:sp>
      <p:pic>
        <p:nvPicPr>
          <p:cNvPr id="11" name="Grafik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3" name="Rectangle 8"/>
          <p:cNvSpPr>
            <a:spLocks noChangeArrowheads="1"/>
          </p:cNvSpPr>
          <p:nvPr userDrawn="1"/>
        </p:nvSpPr>
        <p:spPr bwMode="auto">
          <a:xfrm>
            <a:off x="0" y="900000"/>
            <a:ext cx="9144000" cy="58208"/>
          </a:xfrm>
          <a:prstGeom prst="rect">
            <a:avLst/>
          </a:prstGeom>
          <a:solidFill>
            <a:schemeClr val="accent4"/>
          </a:solidFill>
          <a:ln>
            <a:noFill/>
          </a:ln>
          <a:effectLst/>
          <a:extLst/>
        </p:spPr>
        <p:txBody>
          <a:bodyPr wrap="none" anchor="ctr"/>
          <a:lstStyle/>
          <a:p>
            <a:endParaRPr lang="de-DE"/>
          </a:p>
        </p:txBody>
      </p:sp>
      <p:sp>
        <p:nvSpPr>
          <p:cNvPr id="15"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Titelmasterformat durch Klicken bearbeiten</a:t>
            </a:r>
            <a:endParaRPr lang="de-DE" dirty="0"/>
          </a:p>
        </p:txBody>
      </p:sp>
    </p:spTree>
    <p:extLst>
      <p:ext uri="{BB962C8B-B14F-4D97-AF65-F5344CB8AC3E}">
        <p14:creationId xmlns:p14="http://schemas.microsoft.com/office/powerpoint/2010/main" val="535431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Leer">
    <p:spTree>
      <p:nvGrpSpPr>
        <p:cNvPr id="1" name=""/>
        <p:cNvGrpSpPr/>
        <p:nvPr/>
      </p:nvGrpSpPr>
      <p:grpSpPr>
        <a:xfrm>
          <a:off x="0" y="0"/>
          <a:ext cx="0" cy="0"/>
          <a:chOff x="0" y="0"/>
          <a:chExt cx="0" cy="0"/>
        </a:xfrm>
      </p:grpSpPr>
      <p:sp>
        <p:nvSpPr>
          <p:cNvPr id="8" name="Bildplatzhalter 7"/>
          <p:cNvSpPr>
            <a:spLocks noGrp="1"/>
          </p:cNvSpPr>
          <p:nvPr>
            <p:ph type="pic" sz="quarter" idx="13"/>
          </p:nvPr>
        </p:nvSpPr>
        <p:spPr>
          <a:xfrm>
            <a:off x="254524" y="1268760"/>
            <a:ext cx="4210185" cy="432048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11" name="Inhaltsplatzhalter 10"/>
          <p:cNvSpPr>
            <a:spLocks noGrp="1"/>
          </p:cNvSpPr>
          <p:nvPr>
            <p:ph sz="quarter" idx="15"/>
          </p:nvPr>
        </p:nvSpPr>
        <p:spPr>
          <a:xfrm>
            <a:off x="254525" y="5778475"/>
            <a:ext cx="4252570" cy="530845"/>
          </a:xfrm>
          <a:prstGeom prst="rect">
            <a:avLst/>
          </a:prstGeom>
        </p:spPr>
        <p:txBody>
          <a:bodyPr/>
          <a:lstStyle>
            <a:lvl1pPr marL="0" indent="0">
              <a:buNone/>
              <a:defRPr sz="1400">
                <a:latin typeface="Verdana" panose="020B0604030504040204" pitchFamily="34" charset="0"/>
                <a:ea typeface="Verdana" panose="020B0604030504040204" pitchFamily="34" charset="0"/>
                <a:cs typeface="Verdana" panose="020B0604030504040204" pitchFamily="34" charset="0"/>
              </a:defRPr>
            </a:lvl1pPr>
          </a:lstStyle>
          <a:p>
            <a:pPr lvl="0"/>
            <a:r>
              <a:rPr lang="de-DE"/>
              <a:t>Textmasterformat bearbeiten</a:t>
            </a:r>
          </a:p>
        </p:txBody>
      </p:sp>
      <p:sp>
        <p:nvSpPr>
          <p:cNvPr id="10" name="Inhaltsplatzhalter 10"/>
          <p:cNvSpPr>
            <a:spLocks noGrp="1"/>
          </p:cNvSpPr>
          <p:nvPr>
            <p:ph sz="quarter" idx="16"/>
          </p:nvPr>
        </p:nvSpPr>
        <p:spPr>
          <a:xfrm>
            <a:off x="4639663" y="5778475"/>
            <a:ext cx="4252570" cy="530845"/>
          </a:xfrm>
          <a:prstGeom prst="rect">
            <a:avLst/>
          </a:prstGeom>
        </p:spPr>
        <p:txBody>
          <a:bodyPr/>
          <a:lstStyle>
            <a:lvl1pPr marL="0" indent="0">
              <a:buNone/>
              <a:defRPr sz="1400">
                <a:latin typeface="Verdana" panose="020B0604030504040204" pitchFamily="34" charset="0"/>
                <a:ea typeface="Verdana" panose="020B0604030504040204" pitchFamily="34" charset="0"/>
                <a:cs typeface="Verdana" panose="020B0604030504040204" pitchFamily="34" charset="0"/>
              </a:defRPr>
            </a:lvl1pPr>
          </a:lstStyle>
          <a:p>
            <a:pPr lvl="0"/>
            <a:r>
              <a:rPr lang="de-DE"/>
              <a:t>Textmasterformat bearbeiten</a:t>
            </a:r>
          </a:p>
        </p:txBody>
      </p:sp>
      <p:sp>
        <p:nvSpPr>
          <p:cNvPr id="15" name="Bildplatzhalter 7"/>
          <p:cNvSpPr>
            <a:spLocks noGrp="1"/>
          </p:cNvSpPr>
          <p:nvPr>
            <p:ph type="pic" sz="quarter" idx="17"/>
          </p:nvPr>
        </p:nvSpPr>
        <p:spPr>
          <a:xfrm>
            <a:off x="4658310" y="1268760"/>
            <a:ext cx="4223784" cy="432048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12" name="Datumsplatzhalter 3"/>
          <p:cNvSpPr>
            <a:spLocks noGrp="1"/>
          </p:cNvSpPr>
          <p:nvPr>
            <p:ph type="dt" sz="half" idx="18"/>
          </p:nvPr>
        </p:nvSpPr>
        <p:spPr>
          <a:xfrm>
            <a:off x="263525" y="6453188"/>
            <a:ext cx="1860550" cy="285750"/>
          </a:xfrm>
        </p:spPr>
        <p:txBody>
          <a:bodyPr/>
          <a:lstStyle>
            <a:lvl1pPr>
              <a:defRPr/>
            </a:lvl1pPr>
          </a:lstStyle>
          <a:p>
            <a:pPr>
              <a:defRPr/>
            </a:pPr>
            <a:fld id="{08F5E127-8AE2-45F9-8279-D6C985C040A5}" type="datetime1">
              <a:rPr lang="de-DE"/>
              <a:pPr>
                <a:defRPr/>
              </a:pPr>
              <a:t>31.07.2018</a:t>
            </a:fld>
            <a:endParaRPr lang="de-DE" dirty="0"/>
          </a:p>
        </p:txBody>
      </p:sp>
      <p:sp>
        <p:nvSpPr>
          <p:cNvPr id="13" name="Fußzeilenplatzhalter 4"/>
          <p:cNvSpPr>
            <a:spLocks noGrp="1"/>
          </p:cNvSpPr>
          <p:nvPr>
            <p:ph type="ftr" sz="quarter" idx="19"/>
          </p:nvPr>
        </p:nvSpPr>
        <p:spPr>
          <a:xfrm>
            <a:off x="2324100" y="6453188"/>
            <a:ext cx="4948238" cy="285750"/>
          </a:xfrm>
        </p:spPr>
        <p:txBody>
          <a:bodyPr/>
          <a:lstStyle>
            <a:lvl1pPr>
              <a:defRPr/>
            </a:lvl1pPr>
          </a:lstStyle>
          <a:p>
            <a:pPr>
              <a:defRPr/>
            </a:pPr>
            <a:endParaRPr lang="de-DE"/>
          </a:p>
        </p:txBody>
      </p:sp>
      <p:sp>
        <p:nvSpPr>
          <p:cNvPr id="14" name="Foliennummernplatzhalter 5"/>
          <p:cNvSpPr>
            <a:spLocks noGrp="1"/>
          </p:cNvSpPr>
          <p:nvPr>
            <p:ph type="sldNum" sz="quarter" idx="20"/>
          </p:nvPr>
        </p:nvSpPr>
        <p:spPr>
          <a:xfrm>
            <a:off x="7451725" y="6453188"/>
            <a:ext cx="1439863" cy="285750"/>
          </a:xfrm>
        </p:spPr>
        <p:txBody>
          <a:bodyPr/>
          <a:lstStyle>
            <a:lvl1pPr>
              <a:defRPr/>
            </a:lvl1pPr>
          </a:lstStyle>
          <a:p>
            <a:pPr>
              <a:defRPr/>
            </a:pPr>
            <a:fld id="{F18B97EE-25F5-4EFD-B8E8-0C5D00DE03FB}" type="slidenum">
              <a:rPr lang="de-DE" altLang="de-DE"/>
              <a:pPr>
                <a:defRPr/>
              </a:pPr>
              <a:t>‹Nr.›</a:t>
            </a:fld>
            <a:endParaRPr lang="de-DE" altLang="de-DE" dirty="0"/>
          </a:p>
        </p:txBody>
      </p:sp>
      <p:pic>
        <p:nvPicPr>
          <p:cNvPr id="16" name="Grafik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7" name="Rectangle 8"/>
          <p:cNvSpPr>
            <a:spLocks noChangeArrowheads="1"/>
          </p:cNvSpPr>
          <p:nvPr userDrawn="1"/>
        </p:nvSpPr>
        <p:spPr bwMode="auto">
          <a:xfrm>
            <a:off x="0" y="900000"/>
            <a:ext cx="9144000" cy="58208"/>
          </a:xfrm>
          <a:prstGeom prst="rect">
            <a:avLst/>
          </a:prstGeom>
          <a:solidFill>
            <a:schemeClr val="accent4"/>
          </a:solidFill>
          <a:ln>
            <a:noFill/>
          </a:ln>
          <a:effectLst/>
          <a:extLst/>
        </p:spPr>
        <p:txBody>
          <a:bodyPr wrap="none" anchor="ctr"/>
          <a:lstStyle/>
          <a:p>
            <a:endParaRPr lang="de-DE"/>
          </a:p>
        </p:txBody>
      </p:sp>
      <p:sp>
        <p:nvSpPr>
          <p:cNvPr id="19"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Titelmasterformat durch Klicken bearbeiten</a:t>
            </a:r>
            <a:endParaRPr lang="de-DE" dirty="0"/>
          </a:p>
        </p:txBody>
      </p:sp>
    </p:spTree>
    <p:extLst>
      <p:ext uri="{BB962C8B-B14F-4D97-AF65-F5344CB8AC3E}">
        <p14:creationId xmlns:p14="http://schemas.microsoft.com/office/powerpoint/2010/main" val="971211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Leer">
    <p:spTree>
      <p:nvGrpSpPr>
        <p:cNvPr id="1" name=""/>
        <p:cNvGrpSpPr/>
        <p:nvPr/>
      </p:nvGrpSpPr>
      <p:grpSpPr>
        <a:xfrm>
          <a:off x="0" y="0"/>
          <a:ext cx="0" cy="0"/>
          <a:chOff x="0" y="0"/>
          <a:chExt cx="0" cy="0"/>
        </a:xfrm>
      </p:grpSpPr>
      <p:sp>
        <p:nvSpPr>
          <p:cNvPr id="8" name="Bildplatzhalter 7"/>
          <p:cNvSpPr>
            <a:spLocks noGrp="1"/>
          </p:cNvSpPr>
          <p:nvPr>
            <p:ph type="pic" sz="quarter" idx="13"/>
          </p:nvPr>
        </p:nvSpPr>
        <p:spPr>
          <a:xfrm>
            <a:off x="254524" y="1268760"/>
            <a:ext cx="2772000" cy="504056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9" name="Bildplatzhalter 7"/>
          <p:cNvSpPr>
            <a:spLocks noGrp="1"/>
          </p:cNvSpPr>
          <p:nvPr>
            <p:ph type="pic" sz="quarter" idx="14"/>
          </p:nvPr>
        </p:nvSpPr>
        <p:spPr>
          <a:xfrm>
            <a:off x="3230849" y="1268760"/>
            <a:ext cx="2690678" cy="504056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10" name="Bildplatzhalter 7"/>
          <p:cNvSpPr>
            <a:spLocks noGrp="1"/>
          </p:cNvSpPr>
          <p:nvPr>
            <p:ph type="pic" sz="quarter" idx="15"/>
          </p:nvPr>
        </p:nvSpPr>
        <p:spPr>
          <a:xfrm>
            <a:off x="6110093" y="1268760"/>
            <a:ext cx="2772000" cy="504056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11" name="Datumsplatzhalter 3"/>
          <p:cNvSpPr>
            <a:spLocks noGrp="1"/>
          </p:cNvSpPr>
          <p:nvPr>
            <p:ph type="dt" sz="half" idx="16"/>
          </p:nvPr>
        </p:nvSpPr>
        <p:spPr>
          <a:xfrm>
            <a:off x="254000" y="6453188"/>
            <a:ext cx="1860550" cy="285750"/>
          </a:xfrm>
        </p:spPr>
        <p:txBody>
          <a:bodyPr/>
          <a:lstStyle>
            <a:lvl1pPr>
              <a:defRPr/>
            </a:lvl1pPr>
          </a:lstStyle>
          <a:p>
            <a:pPr>
              <a:defRPr/>
            </a:pPr>
            <a:fld id="{1070B058-52FD-4490-B0D3-D3BA1A853FDA}" type="datetime1">
              <a:rPr lang="de-DE"/>
              <a:pPr>
                <a:defRPr/>
              </a:pPr>
              <a:t>31.07.2018</a:t>
            </a:fld>
            <a:endParaRPr lang="de-DE" dirty="0"/>
          </a:p>
        </p:txBody>
      </p:sp>
      <p:sp>
        <p:nvSpPr>
          <p:cNvPr id="12" name="Fußzeilenplatzhalter 4"/>
          <p:cNvSpPr>
            <a:spLocks noGrp="1"/>
          </p:cNvSpPr>
          <p:nvPr>
            <p:ph type="ftr" sz="quarter" idx="17"/>
          </p:nvPr>
        </p:nvSpPr>
        <p:spPr>
          <a:xfrm>
            <a:off x="2314575" y="6453188"/>
            <a:ext cx="4948238" cy="285750"/>
          </a:xfrm>
        </p:spPr>
        <p:txBody>
          <a:bodyPr/>
          <a:lstStyle>
            <a:lvl1pPr>
              <a:defRPr/>
            </a:lvl1pPr>
          </a:lstStyle>
          <a:p>
            <a:pPr>
              <a:defRPr/>
            </a:pPr>
            <a:endParaRPr lang="de-DE"/>
          </a:p>
        </p:txBody>
      </p:sp>
      <p:sp>
        <p:nvSpPr>
          <p:cNvPr id="13" name="Foliennummernplatzhalter 5"/>
          <p:cNvSpPr>
            <a:spLocks noGrp="1"/>
          </p:cNvSpPr>
          <p:nvPr>
            <p:ph type="sldNum" sz="quarter" idx="18"/>
          </p:nvPr>
        </p:nvSpPr>
        <p:spPr>
          <a:xfrm>
            <a:off x="7442200" y="6453188"/>
            <a:ext cx="1439863" cy="285750"/>
          </a:xfrm>
        </p:spPr>
        <p:txBody>
          <a:bodyPr/>
          <a:lstStyle>
            <a:lvl1pPr>
              <a:defRPr/>
            </a:lvl1pPr>
          </a:lstStyle>
          <a:p>
            <a:pPr>
              <a:defRPr/>
            </a:pPr>
            <a:fld id="{FD4A88A5-D0F8-4804-8772-54364BC0F871}" type="slidenum">
              <a:rPr lang="de-DE" altLang="de-DE"/>
              <a:pPr>
                <a:defRPr/>
              </a:pPr>
              <a:t>‹Nr.›</a:t>
            </a:fld>
            <a:endParaRPr lang="de-DE" altLang="de-DE" dirty="0"/>
          </a:p>
        </p:txBody>
      </p:sp>
      <p:pic>
        <p:nvPicPr>
          <p:cNvPr id="14" name="Grafik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5" name="Rectangle 8"/>
          <p:cNvSpPr>
            <a:spLocks noChangeArrowheads="1"/>
          </p:cNvSpPr>
          <p:nvPr userDrawn="1"/>
        </p:nvSpPr>
        <p:spPr bwMode="auto">
          <a:xfrm>
            <a:off x="0" y="900000"/>
            <a:ext cx="9144000" cy="58208"/>
          </a:xfrm>
          <a:prstGeom prst="rect">
            <a:avLst/>
          </a:prstGeom>
          <a:solidFill>
            <a:schemeClr val="accent4"/>
          </a:solidFill>
          <a:ln>
            <a:noFill/>
          </a:ln>
          <a:effectLst/>
          <a:extLst/>
        </p:spPr>
        <p:txBody>
          <a:bodyPr wrap="none" anchor="ctr"/>
          <a:lstStyle/>
          <a:p>
            <a:endParaRPr lang="de-DE"/>
          </a:p>
        </p:txBody>
      </p:sp>
      <p:sp>
        <p:nvSpPr>
          <p:cNvPr id="17"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Titelmasterformat durch Klicken bearbeiten</a:t>
            </a:r>
            <a:endParaRPr lang="de-DE" dirty="0"/>
          </a:p>
        </p:txBody>
      </p:sp>
    </p:spTree>
    <p:extLst>
      <p:ext uri="{BB962C8B-B14F-4D97-AF65-F5344CB8AC3E}">
        <p14:creationId xmlns:p14="http://schemas.microsoft.com/office/powerpoint/2010/main" val="2334999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Datumsplatzhalter 3"/>
          <p:cNvSpPr>
            <a:spLocks noGrp="1"/>
          </p:cNvSpPr>
          <p:nvPr>
            <p:ph type="dt" sz="half" idx="2"/>
          </p:nvPr>
        </p:nvSpPr>
        <p:spPr>
          <a:xfrm>
            <a:off x="250825" y="6453188"/>
            <a:ext cx="1860550" cy="285750"/>
          </a:xfrm>
          <a:prstGeom prst="rect">
            <a:avLst/>
          </a:prstGeom>
        </p:spPr>
        <p:txBody>
          <a:bodyPr/>
          <a:lstStyle>
            <a:lvl1pPr algn="l">
              <a:defRPr sz="1200" smtClean="0">
                <a:latin typeface="Verdana" panose="020B0604030504040204" pitchFamily="34" charset="0"/>
                <a:ea typeface="Verdana" panose="020B0604030504040204" pitchFamily="34" charset="0"/>
                <a:cs typeface="Verdana" panose="020B0604030504040204" pitchFamily="34" charset="0"/>
              </a:defRPr>
            </a:lvl1pPr>
          </a:lstStyle>
          <a:p>
            <a:pPr>
              <a:defRPr/>
            </a:pPr>
            <a:fld id="{8FB80984-C7AB-4089-8D7F-A7A8CFC97560}" type="datetime1">
              <a:rPr lang="de-DE"/>
              <a:pPr>
                <a:defRPr/>
              </a:pPr>
              <a:t>31.07.2018</a:t>
            </a:fld>
            <a:endParaRPr lang="de-DE" dirty="0"/>
          </a:p>
        </p:txBody>
      </p:sp>
      <p:sp>
        <p:nvSpPr>
          <p:cNvPr id="6" name="Fußzeilenplatzhalter 4"/>
          <p:cNvSpPr>
            <a:spLocks noGrp="1"/>
          </p:cNvSpPr>
          <p:nvPr>
            <p:ph type="ftr" sz="quarter" idx="3"/>
          </p:nvPr>
        </p:nvSpPr>
        <p:spPr>
          <a:xfrm>
            <a:off x="2311400" y="6453188"/>
            <a:ext cx="4948238" cy="285750"/>
          </a:xfrm>
          <a:prstGeom prst="rect">
            <a:avLst/>
          </a:prstGeom>
        </p:spPr>
        <p:txBody>
          <a:bodyPr/>
          <a:lstStyle>
            <a:lvl1pPr>
              <a:defRPr sz="1200" dirty="0">
                <a:latin typeface="Verdana" panose="020B0604030504040204" pitchFamily="34" charset="0"/>
                <a:ea typeface="Verdana" panose="020B0604030504040204" pitchFamily="34" charset="0"/>
                <a:cs typeface="Verdana" panose="020B0604030504040204" pitchFamily="34" charset="0"/>
              </a:defRPr>
            </a:lvl1pPr>
          </a:lstStyle>
          <a:p>
            <a:pPr>
              <a:defRPr/>
            </a:pPr>
            <a:endParaRPr lang="de-DE"/>
          </a:p>
        </p:txBody>
      </p:sp>
      <p:sp>
        <p:nvSpPr>
          <p:cNvPr id="7" name="Foliennummernplatzhalter 5"/>
          <p:cNvSpPr>
            <a:spLocks noGrp="1"/>
          </p:cNvSpPr>
          <p:nvPr>
            <p:ph type="sldNum" sz="quarter" idx="4"/>
          </p:nvPr>
        </p:nvSpPr>
        <p:spPr>
          <a:xfrm>
            <a:off x="7440613" y="6453188"/>
            <a:ext cx="1438275" cy="285750"/>
          </a:xfrm>
          <a:prstGeom prst="rect">
            <a:avLst/>
          </a:prstGeom>
        </p:spPr>
        <p:txBody>
          <a:bodyPr/>
          <a:lstStyle>
            <a:lvl1pPr algn="r">
              <a:defRPr sz="1200" smtClean="0">
                <a:latin typeface="Verdana" panose="020B0604030504040204" pitchFamily="34" charset="0"/>
                <a:ea typeface="Verdana" panose="020B0604030504040204" pitchFamily="34" charset="0"/>
                <a:cs typeface="Verdana" panose="020B0604030504040204" pitchFamily="34" charset="0"/>
              </a:defRPr>
            </a:lvl1pPr>
          </a:lstStyle>
          <a:p>
            <a:pPr>
              <a:defRPr/>
            </a:pPr>
            <a:fld id="{AB0173C9-4951-44B4-BE8B-FB39CEF44EE9}" type="slidenum">
              <a:rPr lang="de-DE" altLang="de-DE"/>
              <a:pPr>
                <a:defRPr/>
              </a:pPr>
              <a:t>‹Nr.›</a:t>
            </a:fld>
            <a:endParaRPr lang="de-DE" altLang="de-DE" dirty="0"/>
          </a:p>
        </p:txBody>
      </p:sp>
      <p:sp>
        <p:nvSpPr>
          <p:cNvPr id="8" name="Titelplatzhalter 7"/>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de-DE"/>
              <a:t>Titelmasterformat durch Klicken bearbeiten</a:t>
            </a:r>
          </a:p>
        </p:txBody>
      </p:sp>
    </p:spTree>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70" r:id="rId6"/>
    <p:sldLayoutId id="2147483771" r:id="rId7"/>
    <p:sldLayoutId id="2147483772" r:id="rId8"/>
    <p:sldLayoutId id="2147483773" r:id="rId9"/>
    <p:sldLayoutId id="2147483774" r:id="rId10"/>
  </p:sldLayoutIdLst>
  <p:hf hdr="0"/>
  <p:txStyles>
    <p:titleStyle>
      <a:lvl1pPr algn="l" rtl="0" eaLnBrk="1" fontAlgn="base" hangingPunct="1">
        <a:spcBef>
          <a:spcPct val="0"/>
        </a:spcBef>
        <a:spcAft>
          <a:spcPct val="0"/>
        </a:spcAft>
        <a:defRPr sz="4400" kern="1200">
          <a:solidFill>
            <a:schemeClr val="tx1"/>
          </a:solidFill>
          <a:latin typeface="Alwyn New Lt" panose="020B0303000000020004" pitchFamily="34" charset="0"/>
          <a:ea typeface="+mj-ea"/>
          <a:cs typeface="+mj-cs"/>
        </a:defRPr>
      </a:lvl1pPr>
      <a:lvl2pPr algn="l" rtl="0" eaLnBrk="1" fontAlgn="base" hangingPunct="1">
        <a:spcBef>
          <a:spcPct val="0"/>
        </a:spcBef>
        <a:spcAft>
          <a:spcPct val="0"/>
        </a:spcAft>
        <a:defRPr sz="4400">
          <a:solidFill>
            <a:schemeClr val="tx1"/>
          </a:solidFill>
          <a:latin typeface="Alwyn New Lt" panose="020B0303000000020004" pitchFamily="34" charset="0"/>
        </a:defRPr>
      </a:lvl2pPr>
      <a:lvl3pPr algn="l" rtl="0" eaLnBrk="1" fontAlgn="base" hangingPunct="1">
        <a:spcBef>
          <a:spcPct val="0"/>
        </a:spcBef>
        <a:spcAft>
          <a:spcPct val="0"/>
        </a:spcAft>
        <a:defRPr sz="4400">
          <a:solidFill>
            <a:schemeClr val="tx1"/>
          </a:solidFill>
          <a:latin typeface="Alwyn New Lt" panose="020B0303000000020004" pitchFamily="34" charset="0"/>
        </a:defRPr>
      </a:lvl3pPr>
      <a:lvl4pPr algn="l" rtl="0" eaLnBrk="1" fontAlgn="base" hangingPunct="1">
        <a:spcBef>
          <a:spcPct val="0"/>
        </a:spcBef>
        <a:spcAft>
          <a:spcPct val="0"/>
        </a:spcAft>
        <a:defRPr sz="4400">
          <a:solidFill>
            <a:schemeClr val="tx1"/>
          </a:solidFill>
          <a:latin typeface="Alwyn New Lt" panose="020B0303000000020004" pitchFamily="34" charset="0"/>
        </a:defRPr>
      </a:lvl4pPr>
      <a:lvl5pPr algn="l" rtl="0" eaLnBrk="1" fontAlgn="base" hangingPunct="1">
        <a:spcBef>
          <a:spcPct val="0"/>
        </a:spcBef>
        <a:spcAft>
          <a:spcPct val="0"/>
        </a:spcAft>
        <a:defRPr sz="4400">
          <a:solidFill>
            <a:schemeClr val="tx1"/>
          </a:solidFill>
          <a:latin typeface="Alwyn New Lt" panose="020B0303000000020004" pitchFamily="34" charset="0"/>
        </a:defRPr>
      </a:lvl5pPr>
      <a:lvl6pPr marL="457200" algn="ctr" rtl="0" eaLnBrk="1" fontAlgn="base" hangingPunct="1">
        <a:spcBef>
          <a:spcPct val="0"/>
        </a:spcBef>
        <a:spcAft>
          <a:spcPct val="0"/>
        </a:spcAft>
        <a:defRPr sz="4400">
          <a:solidFill>
            <a:schemeClr val="tx1"/>
          </a:solidFill>
          <a:latin typeface="Calibri" panose="020F0502020204030204" pitchFamily="34" charset="0"/>
        </a:defRPr>
      </a:lvl6pPr>
      <a:lvl7pPr marL="914400" algn="ctr" rtl="0" eaLnBrk="1" fontAlgn="base" hangingPunct="1">
        <a:spcBef>
          <a:spcPct val="0"/>
        </a:spcBef>
        <a:spcAft>
          <a:spcPct val="0"/>
        </a:spcAft>
        <a:defRPr sz="4400">
          <a:solidFill>
            <a:schemeClr val="tx1"/>
          </a:solidFill>
          <a:latin typeface="Calibri" panose="020F0502020204030204" pitchFamily="34" charset="0"/>
        </a:defRPr>
      </a:lvl7pPr>
      <a:lvl8pPr marL="1371600" algn="ctr" rtl="0" eaLnBrk="1" fontAlgn="base" hangingPunct="1">
        <a:spcBef>
          <a:spcPct val="0"/>
        </a:spcBef>
        <a:spcAft>
          <a:spcPct val="0"/>
        </a:spcAft>
        <a:defRPr sz="4400">
          <a:solidFill>
            <a:schemeClr val="tx1"/>
          </a:solidFill>
          <a:latin typeface="Calibri" panose="020F0502020204030204" pitchFamily="34" charset="0"/>
        </a:defRPr>
      </a:lvl8pPr>
      <a:lvl9pPr marL="1828800" algn="ctr" rtl="0" eaLnBrk="1" fontAlgn="base" hangingPunct="1">
        <a:spcBef>
          <a:spcPct val="0"/>
        </a:spcBef>
        <a:spcAft>
          <a:spcPct val="0"/>
        </a:spcAft>
        <a:defRPr sz="4400">
          <a:solidFill>
            <a:schemeClr val="tx1"/>
          </a:solidFill>
          <a:latin typeface="Calibri" panose="020F0502020204030204"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Alwyn New Lt" panose="020B0303000000020004" pitchFamily="34" charset="0"/>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Alwyn New Lt" panose="020B0303000000020004" pitchFamily="34" charset="0"/>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Alwyn New Lt" panose="020B0303000000020004" pitchFamily="34" charset="0"/>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Alwyn New Lt" panose="020B0303000000020004" pitchFamily="34" charset="0"/>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Alwyn New Lt" panose="020B03030000000200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platzhalter 6"/>
          <p:cNvSpPr>
            <a:spLocks noGrp="1"/>
          </p:cNvSpPr>
          <p:nvPr>
            <p:ph type="body" sz="quarter" idx="10"/>
          </p:nvPr>
        </p:nvSpPr>
        <p:spPr bwMode="auto">
          <a:custGeom>
            <a:avLst/>
            <a:gdLst>
              <a:gd name="T0" fmla="*/ 0 w 9144000"/>
              <a:gd name="T1" fmla="*/ 0 h 5963462"/>
              <a:gd name="T2" fmla="*/ 7263209 w 9144000"/>
              <a:gd name="T3" fmla="*/ 0 h 5963462"/>
              <a:gd name="T4" fmla="*/ 7263209 w 9144000"/>
              <a:gd name="T5" fmla="*/ 132131 h 5963462"/>
              <a:gd name="T6" fmla="*/ 0 w 9144000"/>
              <a:gd name="T7" fmla="*/ 169340 h 5963462"/>
              <a:gd name="T8" fmla="*/ 0 w 9144000"/>
              <a:gd name="T9" fmla="*/ 0 h 5963462"/>
              <a:gd name="T10" fmla="*/ 0 60000 65536"/>
              <a:gd name="T11" fmla="*/ 0 60000 65536"/>
              <a:gd name="T12" fmla="*/ 0 60000 65536"/>
              <a:gd name="T13" fmla="*/ 0 60000 65536"/>
              <a:gd name="T14" fmla="*/ 0 60000 65536"/>
              <a:gd name="T15" fmla="*/ 0 w 9144000"/>
              <a:gd name="T16" fmla="*/ 0 h 5963462"/>
              <a:gd name="T17" fmla="*/ 9144000 w 9144000"/>
              <a:gd name="T18" fmla="*/ 5963462 h 5963462"/>
            </a:gdLst>
            <a:ahLst/>
            <a:cxnLst>
              <a:cxn ang="T10">
                <a:pos x="T0" y="T1"/>
              </a:cxn>
              <a:cxn ang="T11">
                <a:pos x="T2" y="T3"/>
              </a:cxn>
              <a:cxn ang="T12">
                <a:pos x="T4" y="T5"/>
              </a:cxn>
              <a:cxn ang="T13">
                <a:pos x="T6" y="T7"/>
              </a:cxn>
              <a:cxn ang="T14">
                <a:pos x="T8" y="T9"/>
              </a:cxn>
            </a:cxnLst>
            <a:rect l="T15" t="T16" r="T17" b="T18"/>
            <a:pathLst>
              <a:path w="9144000" h="5963462">
                <a:moveTo>
                  <a:pt x="0" y="0"/>
                </a:moveTo>
                <a:lnTo>
                  <a:pt x="9144000" y="0"/>
                </a:lnTo>
                <a:lnTo>
                  <a:pt x="9144000" y="4653136"/>
                </a:lnTo>
                <a:lnTo>
                  <a:pt x="0" y="5963462"/>
                </a:lnTo>
                <a:lnTo>
                  <a:pt x="0" y="0"/>
                </a:lnTo>
                <a:close/>
              </a:path>
            </a:pathLst>
          </a:cu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spcBef>
                <a:spcPct val="0"/>
              </a:spcBef>
            </a:pPr>
            <a:r>
              <a:rPr lang="de-DE" altLang="de-DE" dirty="0"/>
              <a:t>Darstellung der Topologie eines industriellen Kommunikationsnetzwerks</a:t>
            </a:r>
          </a:p>
          <a:p>
            <a:pPr algn="ctr">
              <a:spcBef>
                <a:spcPct val="0"/>
              </a:spcBef>
            </a:pPr>
            <a:endParaRPr lang="de-DE" altLang="de-DE" dirty="0"/>
          </a:p>
          <a:p>
            <a:pPr algn="ctr">
              <a:spcBef>
                <a:spcPct val="0"/>
              </a:spcBef>
            </a:pPr>
            <a:r>
              <a:rPr lang="de-DE" altLang="de-DE" sz="1800" dirty="0"/>
              <a:t>Master-Abschlussarbeit</a:t>
            </a:r>
          </a:p>
          <a:p>
            <a:pPr algn="ctr">
              <a:spcBef>
                <a:spcPct val="0"/>
              </a:spcBef>
            </a:pPr>
            <a:r>
              <a:rPr lang="de-DE" altLang="de-DE" sz="1800" dirty="0"/>
              <a:t>von</a:t>
            </a:r>
          </a:p>
          <a:p>
            <a:pPr algn="ctr">
              <a:spcBef>
                <a:spcPct val="0"/>
              </a:spcBef>
            </a:pPr>
            <a:r>
              <a:rPr lang="de-DE" altLang="de-DE" sz="1800" dirty="0"/>
              <a:t>Ghislain </a:t>
            </a:r>
            <a:r>
              <a:rPr lang="de-DE" altLang="de-DE" sz="1800" dirty="0" err="1"/>
              <a:t>Zeleu</a:t>
            </a:r>
            <a:endParaRPr lang="de-DE" altLang="de-DE" sz="1800" dirty="0"/>
          </a:p>
          <a:p>
            <a:pPr>
              <a:spcBef>
                <a:spcPct val="0"/>
              </a:spcBef>
            </a:pPr>
            <a:endParaRPr lang="de-DE" altLang="de-DE"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r>
              <a:rPr lang="de-DE" dirty="0"/>
              <a:t>Was ist Communication Studio?</a:t>
            </a:r>
          </a:p>
          <a:p>
            <a:pPr marL="0" indent="0">
              <a:buNone/>
            </a:pPr>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31.07.2018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10</a:t>
            </a:fld>
            <a:endParaRPr lang="de-DE" altLang="de-DE" dirty="0"/>
          </a:p>
        </p:txBody>
      </p:sp>
      <p:sp>
        <p:nvSpPr>
          <p:cNvPr id="6" name="Titel 5"/>
          <p:cNvSpPr>
            <a:spLocks noGrp="1"/>
          </p:cNvSpPr>
          <p:nvPr>
            <p:ph type="title"/>
          </p:nvPr>
        </p:nvSpPr>
        <p:spPr/>
        <p:txBody>
          <a:bodyPr/>
          <a:lstStyle/>
          <a:p>
            <a:r>
              <a:rPr lang="de-DE" dirty="0"/>
              <a:t>Anforderungsanalyse:: FR &amp; NFR</a:t>
            </a:r>
            <a:br>
              <a:rPr lang="de-DE" dirty="0"/>
            </a:br>
            <a:endParaRPr lang="de-DE" dirty="0"/>
          </a:p>
        </p:txBody>
      </p:sp>
      <p:pic>
        <p:nvPicPr>
          <p:cNvPr id="7" name="Grafik 6">
            <a:extLst>
              <a:ext uri="{FF2B5EF4-FFF2-40B4-BE49-F238E27FC236}">
                <a16:creationId xmlns:a16="http://schemas.microsoft.com/office/drawing/2014/main" id="{F5DF823F-D510-4591-A7B4-BC9AD4600718}"/>
              </a:ext>
            </a:extLst>
          </p:cNvPr>
          <p:cNvPicPr>
            <a:picLocks noChangeAspect="1"/>
          </p:cNvPicPr>
          <p:nvPr/>
        </p:nvPicPr>
        <p:blipFill>
          <a:blip r:embed="rId3"/>
          <a:stretch>
            <a:fillRect/>
          </a:stretch>
        </p:blipFill>
        <p:spPr>
          <a:xfrm>
            <a:off x="755576" y="1754132"/>
            <a:ext cx="7776863" cy="4123139"/>
          </a:xfrm>
          <a:prstGeom prst="rect">
            <a:avLst/>
          </a:prstGeom>
        </p:spPr>
      </p:pic>
    </p:spTree>
    <p:extLst>
      <p:ext uri="{BB962C8B-B14F-4D97-AF65-F5344CB8AC3E}">
        <p14:creationId xmlns:p14="http://schemas.microsoft.com/office/powerpoint/2010/main" val="1984766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r>
              <a:rPr lang="de-DE" dirty="0"/>
              <a:t>Was soll das Softwareprodukt  tun?</a:t>
            </a:r>
          </a:p>
          <a:p>
            <a:pPr lvl="1"/>
            <a:r>
              <a:rPr lang="de-DE" dirty="0"/>
              <a:t>Die Topologie besitzt ihre eigene Ansicht</a:t>
            </a:r>
          </a:p>
          <a:p>
            <a:pPr lvl="1"/>
            <a:r>
              <a:rPr lang="de-DE" dirty="0"/>
              <a:t>Die topologischen Informationen müssen Mit Symbolen dargestellt werden</a:t>
            </a:r>
          </a:p>
          <a:p>
            <a:pPr lvl="1"/>
            <a:r>
              <a:rPr lang="de-DE" dirty="0"/>
              <a:t>Jede Darstellung muss separat geschlossen werden</a:t>
            </a:r>
          </a:p>
          <a:p>
            <a:pPr lvl="1"/>
            <a:r>
              <a:rPr lang="de-DE" dirty="0"/>
              <a:t>Zoom-Funktionen bieten</a:t>
            </a:r>
          </a:p>
          <a:p>
            <a:pPr lvl="1"/>
            <a:r>
              <a:rPr lang="de-DE" dirty="0"/>
              <a:t>Die  Basisfunktionen müssen bereitstellt werden</a:t>
            </a:r>
          </a:p>
          <a:p>
            <a:endParaRPr lang="de-DE" dirty="0"/>
          </a:p>
          <a:p>
            <a:endParaRPr lang="de-DE" dirty="0"/>
          </a:p>
          <a:p>
            <a:r>
              <a:rPr lang="de-DE" dirty="0"/>
              <a:t>NFRs</a:t>
            </a:r>
          </a:p>
          <a:p>
            <a:pPr lvl="1"/>
            <a:r>
              <a:rPr lang="de-DE" dirty="0"/>
              <a:t>Integrierbar sein</a:t>
            </a:r>
          </a:p>
          <a:p>
            <a:pPr lvl="1"/>
            <a:r>
              <a:rPr lang="de-DE" dirty="0"/>
              <a:t>Stabilität</a:t>
            </a:r>
          </a:p>
          <a:p>
            <a:pPr lvl="1"/>
            <a:r>
              <a:rPr lang="de-DE" dirty="0"/>
              <a:t>Wartbarkeit</a:t>
            </a:r>
          </a:p>
          <a:p>
            <a:pPr lvl="1"/>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31.07.2018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11</a:t>
            </a:fld>
            <a:endParaRPr lang="de-DE" altLang="de-DE" dirty="0"/>
          </a:p>
        </p:txBody>
      </p:sp>
      <p:sp>
        <p:nvSpPr>
          <p:cNvPr id="6" name="Titel 5"/>
          <p:cNvSpPr>
            <a:spLocks noGrp="1"/>
          </p:cNvSpPr>
          <p:nvPr>
            <p:ph type="title"/>
          </p:nvPr>
        </p:nvSpPr>
        <p:spPr/>
        <p:txBody>
          <a:bodyPr/>
          <a:lstStyle/>
          <a:p>
            <a:r>
              <a:rPr lang="de-DE" dirty="0"/>
              <a:t>Anforderungsanalyse:: FR &amp; NFR</a:t>
            </a:r>
            <a:br>
              <a:rPr lang="de-DE" dirty="0"/>
            </a:br>
            <a:endParaRPr lang="de-DE" dirty="0"/>
          </a:p>
        </p:txBody>
      </p:sp>
    </p:spTree>
    <p:extLst>
      <p:ext uri="{BB962C8B-B14F-4D97-AF65-F5344CB8AC3E}">
        <p14:creationId xmlns:p14="http://schemas.microsoft.com/office/powerpoint/2010/main" val="4139171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r>
              <a:rPr lang="de-DE" dirty="0">
                <a:solidFill>
                  <a:schemeClr val="bg1">
                    <a:lumMod val="50000"/>
                  </a:schemeClr>
                </a:solidFill>
              </a:rPr>
              <a:t>Einleitung</a:t>
            </a:r>
          </a:p>
          <a:p>
            <a:pPr lvl="1"/>
            <a:r>
              <a:rPr lang="de-DE" sz="2000" dirty="0">
                <a:solidFill>
                  <a:schemeClr val="bg1">
                    <a:lumMod val="50000"/>
                  </a:schemeClr>
                </a:solidFill>
              </a:rPr>
              <a:t>Motivation</a:t>
            </a:r>
          </a:p>
          <a:p>
            <a:pPr lvl="1"/>
            <a:r>
              <a:rPr lang="de-DE" dirty="0">
                <a:solidFill>
                  <a:schemeClr val="bg1">
                    <a:lumMod val="50000"/>
                  </a:schemeClr>
                </a:solidFill>
              </a:rPr>
              <a:t>Zielsetzung</a:t>
            </a:r>
          </a:p>
          <a:p>
            <a:r>
              <a:rPr lang="de-DE" dirty="0">
                <a:solidFill>
                  <a:schemeClr val="bg1">
                    <a:lumMod val="50000"/>
                  </a:schemeClr>
                </a:solidFill>
              </a:rPr>
              <a:t>Grundlage der Topologie</a:t>
            </a:r>
          </a:p>
          <a:p>
            <a:pPr lvl="1"/>
            <a:r>
              <a:rPr lang="de-DE" dirty="0">
                <a:solidFill>
                  <a:schemeClr val="bg1">
                    <a:lumMod val="50000"/>
                  </a:schemeClr>
                </a:solidFill>
              </a:rPr>
              <a:t>Begriffserklärung</a:t>
            </a:r>
          </a:p>
          <a:p>
            <a:pPr lvl="1"/>
            <a:r>
              <a:rPr lang="de-DE" dirty="0" err="1">
                <a:solidFill>
                  <a:schemeClr val="bg1">
                    <a:lumMod val="50000"/>
                  </a:schemeClr>
                </a:solidFill>
              </a:rPr>
              <a:t>Topologiemuster</a:t>
            </a:r>
            <a:endParaRPr lang="de-DE" dirty="0">
              <a:solidFill>
                <a:schemeClr val="bg1">
                  <a:lumMod val="50000"/>
                </a:schemeClr>
              </a:solidFill>
            </a:endParaRPr>
          </a:p>
          <a:p>
            <a:r>
              <a:rPr lang="de-DE" dirty="0">
                <a:solidFill>
                  <a:schemeClr val="bg1">
                    <a:lumMod val="50000"/>
                  </a:schemeClr>
                </a:solidFill>
              </a:rPr>
              <a:t>Anforderungsanalyse   </a:t>
            </a:r>
          </a:p>
          <a:p>
            <a:pPr lvl="1"/>
            <a:r>
              <a:rPr lang="de-DE" dirty="0">
                <a:solidFill>
                  <a:schemeClr val="bg1">
                    <a:lumMod val="50000"/>
                  </a:schemeClr>
                </a:solidFill>
              </a:rPr>
              <a:t>Funktionale Anforderungen</a:t>
            </a:r>
          </a:p>
          <a:p>
            <a:pPr lvl="1"/>
            <a:r>
              <a:rPr lang="de-DE" dirty="0">
                <a:solidFill>
                  <a:schemeClr val="bg1">
                    <a:lumMod val="50000"/>
                  </a:schemeClr>
                </a:solidFill>
              </a:rPr>
              <a:t>Nichtfunktionale Anforderungen</a:t>
            </a:r>
          </a:p>
          <a:p>
            <a:r>
              <a:rPr lang="de-DE" b="1" dirty="0"/>
              <a:t>Evaluation der JavaScript-Frameworks(erstes Ergebnis)</a:t>
            </a:r>
          </a:p>
          <a:p>
            <a:r>
              <a:rPr lang="de-DE" dirty="0"/>
              <a:t>Konzepte der </a:t>
            </a:r>
            <a:r>
              <a:rPr lang="de-DE" dirty="0" err="1"/>
              <a:t>Topology</a:t>
            </a:r>
            <a:r>
              <a:rPr lang="de-DE" dirty="0"/>
              <a:t>-Editor (zweites Ergebnis)</a:t>
            </a:r>
          </a:p>
          <a:p>
            <a:r>
              <a:rPr lang="de-DE" dirty="0"/>
              <a:t>Prototype Implementierung(drittes Ergebnis)</a:t>
            </a:r>
          </a:p>
          <a:p>
            <a:r>
              <a:rPr lang="de-DE" dirty="0"/>
              <a:t>Fortsetzungsmöglichkeiten</a:t>
            </a:r>
          </a:p>
          <a:p>
            <a:endParaRPr lang="de-DE" dirty="0"/>
          </a:p>
          <a:p>
            <a:endParaRPr lang="de-DE" dirty="0"/>
          </a:p>
          <a:p>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31.07.2018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12</a:t>
            </a:fld>
            <a:endParaRPr lang="de-DE" altLang="de-DE" dirty="0"/>
          </a:p>
        </p:txBody>
      </p:sp>
      <p:sp>
        <p:nvSpPr>
          <p:cNvPr id="6" name="Titel 5"/>
          <p:cNvSpPr>
            <a:spLocks noGrp="1"/>
          </p:cNvSpPr>
          <p:nvPr>
            <p:ph type="title"/>
          </p:nvPr>
        </p:nvSpPr>
        <p:spPr/>
        <p:txBody>
          <a:bodyPr/>
          <a:lstStyle/>
          <a:p>
            <a:r>
              <a:rPr lang="de-DE" dirty="0"/>
              <a:t>Agenda</a:t>
            </a:r>
          </a:p>
        </p:txBody>
      </p:sp>
    </p:spTree>
    <p:extLst>
      <p:ext uri="{BB962C8B-B14F-4D97-AF65-F5344CB8AC3E}">
        <p14:creationId xmlns:p14="http://schemas.microsoft.com/office/powerpoint/2010/main" val="500668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r>
              <a:rPr lang="de-DE" dirty="0"/>
              <a:t>Kriterien</a:t>
            </a:r>
          </a:p>
          <a:p>
            <a:pPr marL="342900" indent="-342900">
              <a:buFont typeface="Arial" panose="020B0604020202020204" pitchFamily="34" charset="0"/>
              <a:buChar char="•"/>
            </a:pPr>
            <a:r>
              <a:rPr lang="de-DE" dirty="0"/>
              <a:t>Kommunikationsmechanismen </a:t>
            </a:r>
          </a:p>
          <a:p>
            <a:pPr marL="342900" indent="-342900">
              <a:buFont typeface="Arial" panose="020B0604020202020204" pitchFamily="34" charset="0"/>
              <a:buChar char="•"/>
            </a:pPr>
            <a:r>
              <a:rPr lang="de-DE" dirty="0"/>
              <a:t>Programmierkonzept </a:t>
            </a:r>
          </a:p>
          <a:p>
            <a:pPr marL="342900" indent="-342900">
              <a:buFont typeface="Arial" panose="020B0604020202020204" pitchFamily="34" charset="0"/>
              <a:buChar char="•"/>
            </a:pPr>
            <a:r>
              <a:rPr lang="de-DE" dirty="0"/>
              <a:t>Lernkurve und Kosten </a:t>
            </a:r>
          </a:p>
          <a:p>
            <a:pPr marL="342900" indent="-342900">
              <a:buFont typeface="Arial" panose="020B0604020202020204" pitchFamily="34" charset="0"/>
              <a:buChar char="•"/>
            </a:pPr>
            <a:endParaRPr lang="de-DE" dirty="0"/>
          </a:p>
          <a:p>
            <a:r>
              <a:rPr lang="de-DE" dirty="0"/>
              <a:t>Für die visuelle Darstellung</a:t>
            </a:r>
          </a:p>
          <a:p>
            <a:pPr marL="342900" indent="-342900">
              <a:buFont typeface="Arial" panose="020B0604020202020204" pitchFamily="34" charset="0"/>
              <a:buChar char="•"/>
            </a:pPr>
            <a:r>
              <a:rPr lang="de-DE" dirty="0" err="1"/>
              <a:t>KendoUI</a:t>
            </a:r>
            <a:r>
              <a:rPr lang="de-DE" dirty="0"/>
              <a:t>(Progress Software Corporation , 2018) </a:t>
            </a:r>
          </a:p>
          <a:p>
            <a:pPr marL="342900" indent="-342900">
              <a:buFont typeface="Arial" panose="020B0604020202020204" pitchFamily="34" charset="0"/>
              <a:buChar char="•"/>
            </a:pPr>
            <a:r>
              <a:rPr lang="de-DE" dirty="0"/>
              <a:t>SAPUI5(SAP, 2018) </a:t>
            </a:r>
          </a:p>
          <a:p>
            <a:pPr marL="342900" indent="-342900">
              <a:buFont typeface="Arial" panose="020B0604020202020204" pitchFamily="34" charset="0"/>
              <a:buChar char="•"/>
            </a:pPr>
            <a:r>
              <a:rPr lang="de-DE" b="1" dirty="0" err="1"/>
              <a:t>GoJS</a:t>
            </a:r>
            <a:r>
              <a:rPr lang="de-DE" dirty="0"/>
              <a:t>(</a:t>
            </a:r>
            <a:r>
              <a:rPr lang="de-DE" dirty="0" err="1"/>
              <a:t>Northwoods</a:t>
            </a:r>
            <a:r>
              <a:rPr lang="de-DE" dirty="0"/>
              <a:t> Software, 1998) </a:t>
            </a:r>
            <a:endParaRPr lang="de-DE" b="1" dirty="0"/>
          </a:p>
          <a:p>
            <a:endParaRPr lang="de-DE" dirty="0"/>
          </a:p>
          <a:p>
            <a:r>
              <a:rPr lang="de-DE" dirty="0"/>
              <a:t>Für die Struktur der Client-Applikation</a:t>
            </a:r>
          </a:p>
          <a:p>
            <a:pPr marL="342900" indent="-342900">
              <a:buFont typeface="Arial" panose="020B0604020202020204" pitchFamily="34" charset="0"/>
              <a:buChar char="•"/>
            </a:pPr>
            <a:r>
              <a:rPr lang="de-DE" dirty="0" err="1"/>
              <a:t>Vue</a:t>
            </a:r>
            <a:r>
              <a:rPr lang="de-DE" dirty="0"/>
              <a:t>(LinkedIn, 2018) </a:t>
            </a:r>
          </a:p>
          <a:p>
            <a:pPr marL="342900" indent="-342900">
              <a:buFont typeface="Arial" panose="020B0604020202020204" pitchFamily="34" charset="0"/>
              <a:buChar char="•"/>
            </a:pPr>
            <a:r>
              <a:rPr lang="de-DE" dirty="0" err="1"/>
              <a:t>React</a:t>
            </a:r>
            <a:r>
              <a:rPr lang="de-DE" dirty="0"/>
              <a:t>(Facebook Inc., 2018)</a:t>
            </a:r>
          </a:p>
          <a:p>
            <a:pPr marL="342900" indent="-342900">
              <a:buFont typeface="Arial" panose="020B0604020202020204" pitchFamily="34" charset="0"/>
              <a:buChar char="•"/>
            </a:pPr>
            <a:r>
              <a:rPr lang="de-DE" b="1" dirty="0"/>
              <a:t>Angular</a:t>
            </a:r>
            <a:r>
              <a:rPr lang="de-DE" dirty="0"/>
              <a:t>(Angular.io, 2018)</a:t>
            </a:r>
            <a:endParaRPr lang="de-DE" b="1" dirty="0"/>
          </a:p>
        </p:txBody>
      </p:sp>
      <p:sp>
        <p:nvSpPr>
          <p:cNvPr id="3" name="Datumsplatzhalter 2"/>
          <p:cNvSpPr>
            <a:spLocks noGrp="1"/>
          </p:cNvSpPr>
          <p:nvPr>
            <p:ph type="dt" sz="half" idx="14"/>
          </p:nvPr>
        </p:nvSpPr>
        <p:spPr/>
        <p:txBody>
          <a:bodyPr/>
          <a:lstStyle/>
          <a:p>
            <a:pPr>
              <a:defRPr/>
            </a:pPr>
            <a:fld id="{EE9AC89C-B0F3-4179-9BF1-A11BD48F530E}" type="datetime1">
              <a:rPr lang="de-DE" smtClean="0"/>
              <a:pPr>
                <a:defRPr/>
              </a:pPr>
              <a:t>31.07.2018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B53A9DA1-A25A-429F-A02C-54EE5606360E}" type="slidenum">
              <a:rPr lang="de-DE" altLang="de-DE" smtClean="0"/>
              <a:pPr>
                <a:defRPr/>
              </a:pPr>
              <a:t>13</a:t>
            </a:fld>
            <a:endParaRPr lang="de-DE" altLang="de-DE" dirty="0"/>
          </a:p>
        </p:txBody>
      </p:sp>
      <p:sp>
        <p:nvSpPr>
          <p:cNvPr id="6" name="Titel 5"/>
          <p:cNvSpPr>
            <a:spLocks noGrp="1"/>
          </p:cNvSpPr>
          <p:nvPr>
            <p:ph type="title"/>
          </p:nvPr>
        </p:nvSpPr>
        <p:spPr/>
        <p:txBody>
          <a:bodyPr>
            <a:normAutofit fontScale="90000"/>
          </a:bodyPr>
          <a:lstStyle/>
          <a:p>
            <a:r>
              <a:rPr lang="de-DE" b="1" dirty="0"/>
              <a:t>Evaluation der JavaScript-Frameworks</a:t>
            </a:r>
            <a:br>
              <a:rPr lang="de-DE" b="1" dirty="0"/>
            </a:br>
            <a:endParaRPr lang="de-DE" dirty="0"/>
          </a:p>
        </p:txBody>
      </p:sp>
    </p:spTree>
    <p:extLst>
      <p:ext uri="{BB962C8B-B14F-4D97-AF65-F5344CB8AC3E}">
        <p14:creationId xmlns:p14="http://schemas.microsoft.com/office/powerpoint/2010/main" val="229021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r>
              <a:rPr lang="de-DE" dirty="0">
                <a:solidFill>
                  <a:schemeClr val="bg1">
                    <a:lumMod val="50000"/>
                  </a:schemeClr>
                </a:solidFill>
              </a:rPr>
              <a:t>Einleitung</a:t>
            </a:r>
          </a:p>
          <a:p>
            <a:pPr lvl="1"/>
            <a:r>
              <a:rPr lang="de-DE" sz="2000" dirty="0">
                <a:solidFill>
                  <a:schemeClr val="bg1">
                    <a:lumMod val="50000"/>
                  </a:schemeClr>
                </a:solidFill>
              </a:rPr>
              <a:t>Motivation</a:t>
            </a:r>
          </a:p>
          <a:p>
            <a:pPr lvl="1"/>
            <a:r>
              <a:rPr lang="de-DE" dirty="0">
                <a:solidFill>
                  <a:schemeClr val="bg1">
                    <a:lumMod val="50000"/>
                  </a:schemeClr>
                </a:solidFill>
              </a:rPr>
              <a:t>Zielsetzung</a:t>
            </a:r>
          </a:p>
          <a:p>
            <a:r>
              <a:rPr lang="de-DE" dirty="0">
                <a:solidFill>
                  <a:schemeClr val="bg1">
                    <a:lumMod val="50000"/>
                  </a:schemeClr>
                </a:solidFill>
              </a:rPr>
              <a:t>Grundlage der Topologie</a:t>
            </a:r>
          </a:p>
          <a:p>
            <a:pPr lvl="1"/>
            <a:r>
              <a:rPr lang="de-DE" dirty="0">
                <a:solidFill>
                  <a:schemeClr val="bg1">
                    <a:lumMod val="50000"/>
                  </a:schemeClr>
                </a:solidFill>
              </a:rPr>
              <a:t>Begriffserklärung</a:t>
            </a:r>
          </a:p>
          <a:p>
            <a:pPr lvl="1"/>
            <a:r>
              <a:rPr lang="de-DE" dirty="0" err="1">
                <a:solidFill>
                  <a:schemeClr val="bg1">
                    <a:lumMod val="50000"/>
                  </a:schemeClr>
                </a:solidFill>
              </a:rPr>
              <a:t>Topologiemuster</a:t>
            </a:r>
            <a:endParaRPr lang="de-DE" dirty="0">
              <a:solidFill>
                <a:schemeClr val="bg1">
                  <a:lumMod val="50000"/>
                </a:schemeClr>
              </a:solidFill>
            </a:endParaRPr>
          </a:p>
          <a:p>
            <a:r>
              <a:rPr lang="de-DE" dirty="0">
                <a:solidFill>
                  <a:schemeClr val="bg1">
                    <a:lumMod val="50000"/>
                  </a:schemeClr>
                </a:solidFill>
              </a:rPr>
              <a:t>Anforderungsanalyse   </a:t>
            </a:r>
          </a:p>
          <a:p>
            <a:pPr lvl="1"/>
            <a:r>
              <a:rPr lang="de-DE" dirty="0">
                <a:solidFill>
                  <a:schemeClr val="bg1">
                    <a:lumMod val="50000"/>
                  </a:schemeClr>
                </a:solidFill>
              </a:rPr>
              <a:t>Funktionale Anforderungen</a:t>
            </a:r>
          </a:p>
          <a:p>
            <a:pPr lvl="1"/>
            <a:r>
              <a:rPr lang="de-DE" dirty="0">
                <a:solidFill>
                  <a:schemeClr val="bg1">
                    <a:lumMod val="50000"/>
                  </a:schemeClr>
                </a:solidFill>
              </a:rPr>
              <a:t>Nichtfunktionale Anforderungen</a:t>
            </a:r>
          </a:p>
          <a:p>
            <a:r>
              <a:rPr lang="de-DE" dirty="0">
                <a:solidFill>
                  <a:schemeClr val="bg1">
                    <a:lumMod val="50000"/>
                  </a:schemeClr>
                </a:solidFill>
              </a:rPr>
              <a:t>Evaluation der JavaScript-Frameworks(erstes Ergebnis)</a:t>
            </a:r>
          </a:p>
          <a:p>
            <a:r>
              <a:rPr lang="de-DE" b="1" dirty="0"/>
              <a:t>Konzepte der </a:t>
            </a:r>
            <a:r>
              <a:rPr lang="de-DE" b="1" dirty="0" err="1"/>
              <a:t>Topology</a:t>
            </a:r>
            <a:r>
              <a:rPr lang="de-DE" b="1" dirty="0"/>
              <a:t>-Editor (zweites Ergebnis)</a:t>
            </a:r>
          </a:p>
          <a:p>
            <a:r>
              <a:rPr lang="de-DE" dirty="0">
                <a:solidFill>
                  <a:schemeClr val="bg1">
                    <a:lumMod val="50000"/>
                  </a:schemeClr>
                </a:solidFill>
              </a:rPr>
              <a:t>Prototype Implementierung(drittes Ergebnis)</a:t>
            </a:r>
          </a:p>
          <a:p>
            <a:r>
              <a:rPr lang="de-DE" dirty="0">
                <a:solidFill>
                  <a:schemeClr val="tx2">
                    <a:lumMod val="50000"/>
                    <a:lumOff val="50000"/>
                  </a:schemeClr>
                </a:solidFill>
              </a:rPr>
              <a:t>Fortsetzungsmöglichkeiten</a:t>
            </a:r>
          </a:p>
          <a:p>
            <a:endParaRPr lang="de-DE" dirty="0"/>
          </a:p>
          <a:p>
            <a:endParaRPr lang="de-DE" dirty="0"/>
          </a:p>
          <a:p>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31.07.2018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14</a:t>
            </a:fld>
            <a:endParaRPr lang="de-DE" altLang="de-DE" dirty="0"/>
          </a:p>
        </p:txBody>
      </p:sp>
      <p:sp>
        <p:nvSpPr>
          <p:cNvPr id="6" name="Titel 5"/>
          <p:cNvSpPr>
            <a:spLocks noGrp="1"/>
          </p:cNvSpPr>
          <p:nvPr>
            <p:ph type="title"/>
          </p:nvPr>
        </p:nvSpPr>
        <p:spPr/>
        <p:txBody>
          <a:bodyPr/>
          <a:lstStyle/>
          <a:p>
            <a:r>
              <a:rPr lang="de-DE" dirty="0"/>
              <a:t>Agenda</a:t>
            </a:r>
          </a:p>
        </p:txBody>
      </p:sp>
    </p:spTree>
    <p:extLst>
      <p:ext uri="{BB962C8B-B14F-4D97-AF65-F5344CB8AC3E}">
        <p14:creationId xmlns:p14="http://schemas.microsoft.com/office/powerpoint/2010/main" val="1482305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nhaltsplatzhalter 6">
            <a:extLst>
              <a:ext uri="{FF2B5EF4-FFF2-40B4-BE49-F238E27FC236}">
                <a16:creationId xmlns:a16="http://schemas.microsoft.com/office/drawing/2014/main" id="{6853E3AF-C3D4-4592-BBD5-C21F7F3052F2}"/>
              </a:ext>
            </a:extLst>
          </p:cNvPr>
          <p:cNvPicPr>
            <a:picLocks noGrp="1" noChangeAspect="1"/>
          </p:cNvPicPr>
          <p:nvPr>
            <p:ph sz="quarter" idx="13"/>
          </p:nvPr>
        </p:nvPicPr>
        <p:blipFill>
          <a:blip r:embed="rId3"/>
          <a:stretch>
            <a:fillRect/>
          </a:stretch>
        </p:blipFill>
        <p:spPr>
          <a:xfrm>
            <a:off x="611560" y="1340768"/>
            <a:ext cx="8064896" cy="4464496"/>
          </a:xfrm>
          <a:prstGeom prst="rect">
            <a:avLst/>
          </a:prstGeom>
        </p:spPr>
      </p:pic>
      <p:sp>
        <p:nvSpPr>
          <p:cNvPr id="3" name="Datumsplatzhalter 2">
            <a:extLst>
              <a:ext uri="{FF2B5EF4-FFF2-40B4-BE49-F238E27FC236}">
                <a16:creationId xmlns:a16="http://schemas.microsoft.com/office/drawing/2014/main" id="{FBF76DBE-ADB9-4500-A2AE-C3241781807F}"/>
              </a:ext>
            </a:extLst>
          </p:cNvPr>
          <p:cNvSpPr>
            <a:spLocks noGrp="1"/>
          </p:cNvSpPr>
          <p:nvPr>
            <p:ph type="dt" sz="half" idx="14"/>
          </p:nvPr>
        </p:nvSpPr>
        <p:spPr/>
        <p:txBody>
          <a:bodyPr/>
          <a:lstStyle/>
          <a:p>
            <a:pPr>
              <a:defRPr/>
            </a:pPr>
            <a:fld id="{C098E26C-8BAA-4ACE-83C6-8F04F03DE16F}" type="datetime1">
              <a:rPr lang="de-DE" smtClean="0"/>
              <a:pPr>
                <a:defRPr/>
              </a:pPr>
              <a:t>31.07.2018</a:t>
            </a:fld>
            <a:endParaRPr lang="de-DE" dirty="0"/>
          </a:p>
        </p:txBody>
      </p:sp>
      <p:sp>
        <p:nvSpPr>
          <p:cNvPr id="4" name="Fußzeilenplatzhalter 3">
            <a:extLst>
              <a:ext uri="{FF2B5EF4-FFF2-40B4-BE49-F238E27FC236}">
                <a16:creationId xmlns:a16="http://schemas.microsoft.com/office/drawing/2014/main" id="{DADCDB18-9C43-4D01-851D-2691C43B00CB}"/>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1F57EB03-44BD-42A3-8F67-6862284A3A36}"/>
              </a:ext>
            </a:extLst>
          </p:cNvPr>
          <p:cNvSpPr>
            <a:spLocks noGrp="1"/>
          </p:cNvSpPr>
          <p:nvPr>
            <p:ph type="sldNum" sz="quarter" idx="16"/>
          </p:nvPr>
        </p:nvSpPr>
        <p:spPr/>
        <p:txBody>
          <a:bodyPr/>
          <a:lstStyle/>
          <a:p>
            <a:pPr>
              <a:defRPr/>
            </a:pPr>
            <a:fld id="{7A8CEE4A-E163-47DE-8784-5B8DE9F7A78A}" type="slidenum">
              <a:rPr lang="de-DE" altLang="de-DE" smtClean="0"/>
              <a:pPr>
                <a:defRPr/>
              </a:pPr>
              <a:t>15</a:t>
            </a:fld>
            <a:endParaRPr lang="de-DE" altLang="de-DE" dirty="0"/>
          </a:p>
        </p:txBody>
      </p:sp>
      <p:sp>
        <p:nvSpPr>
          <p:cNvPr id="6" name="Titel 5">
            <a:extLst>
              <a:ext uri="{FF2B5EF4-FFF2-40B4-BE49-F238E27FC236}">
                <a16:creationId xmlns:a16="http://schemas.microsoft.com/office/drawing/2014/main" id="{78BDF2CB-7B1C-4AD1-AAA1-423956CB2B02}"/>
              </a:ext>
            </a:extLst>
          </p:cNvPr>
          <p:cNvSpPr>
            <a:spLocks noGrp="1"/>
          </p:cNvSpPr>
          <p:nvPr>
            <p:ph type="title"/>
          </p:nvPr>
        </p:nvSpPr>
        <p:spPr/>
        <p:txBody>
          <a:bodyPr/>
          <a:lstStyle/>
          <a:p>
            <a:r>
              <a:rPr lang="de-DE" dirty="0"/>
              <a:t>Konzepte der </a:t>
            </a:r>
            <a:r>
              <a:rPr lang="de-DE" dirty="0" err="1"/>
              <a:t>Topology</a:t>
            </a:r>
            <a:r>
              <a:rPr lang="de-DE" dirty="0"/>
              <a:t>-Editor:: grundlegende Konzept </a:t>
            </a:r>
          </a:p>
        </p:txBody>
      </p:sp>
    </p:spTree>
    <p:extLst>
      <p:ext uri="{BB962C8B-B14F-4D97-AF65-F5344CB8AC3E}">
        <p14:creationId xmlns:p14="http://schemas.microsoft.com/office/powerpoint/2010/main" val="3817495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nhaltsplatzhalter 6">
            <a:extLst>
              <a:ext uri="{FF2B5EF4-FFF2-40B4-BE49-F238E27FC236}">
                <a16:creationId xmlns:a16="http://schemas.microsoft.com/office/drawing/2014/main" id="{19C29CCF-9210-44B1-B66C-C81C0D35F8FF}"/>
              </a:ext>
            </a:extLst>
          </p:cNvPr>
          <p:cNvPicPr>
            <a:picLocks noGrp="1" noChangeAspect="1"/>
          </p:cNvPicPr>
          <p:nvPr>
            <p:ph sz="quarter" idx="13"/>
          </p:nvPr>
        </p:nvPicPr>
        <p:blipFill>
          <a:blip r:embed="rId3"/>
          <a:stretch>
            <a:fillRect/>
          </a:stretch>
        </p:blipFill>
        <p:spPr>
          <a:xfrm>
            <a:off x="610816" y="1484784"/>
            <a:ext cx="7560840" cy="3384376"/>
          </a:xfrm>
          <a:prstGeom prst="rect">
            <a:avLst/>
          </a:prstGeom>
        </p:spPr>
      </p:pic>
      <p:sp>
        <p:nvSpPr>
          <p:cNvPr id="3" name="Datumsplatzhalter 2">
            <a:extLst>
              <a:ext uri="{FF2B5EF4-FFF2-40B4-BE49-F238E27FC236}">
                <a16:creationId xmlns:a16="http://schemas.microsoft.com/office/drawing/2014/main" id="{EA698F7D-AD31-42D7-89D9-EE2913A57FDB}"/>
              </a:ext>
            </a:extLst>
          </p:cNvPr>
          <p:cNvSpPr>
            <a:spLocks noGrp="1"/>
          </p:cNvSpPr>
          <p:nvPr>
            <p:ph type="dt" sz="half" idx="14"/>
          </p:nvPr>
        </p:nvSpPr>
        <p:spPr/>
        <p:txBody>
          <a:bodyPr/>
          <a:lstStyle/>
          <a:p>
            <a:pPr>
              <a:defRPr/>
            </a:pPr>
            <a:fld id="{C098E26C-8BAA-4ACE-83C6-8F04F03DE16F}" type="datetime1">
              <a:rPr lang="de-DE" smtClean="0"/>
              <a:pPr>
                <a:defRPr/>
              </a:pPr>
              <a:t>31.07.2018</a:t>
            </a:fld>
            <a:endParaRPr lang="de-DE" dirty="0"/>
          </a:p>
        </p:txBody>
      </p:sp>
      <p:sp>
        <p:nvSpPr>
          <p:cNvPr id="4" name="Fußzeilenplatzhalter 3">
            <a:extLst>
              <a:ext uri="{FF2B5EF4-FFF2-40B4-BE49-F238E27FC236}">
                <a16:creationId xmlns:a16="http://schemas.microsoft.com/office/drawing/2014/main" id="{3C67034B-B5E8-4BC3-BBEC-8A86C0DF2F1C}"/>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F4C300CD-BCCF-4684-A6FA-E6BD70660A8E}"/>
              </a:ext>
            </a:extLst>
          </p:cNvPr>
          <p:cNvSpPr>
            <a:spLocks noGrp="1"/>
          </p:cNvSpPr>
          <p:nvPr>
            <p:ph type="sldNum" sz="quarter" idx="16"/>
          </p:nvPr>
        </p:nvSpPr>
        <p:spPr/>
        <p:txBody>
          <a:bodyPr/>
          <a:lstStyle/>
          <a:p>
            <a:pPr>
              <a:defRPr/>
            </a:pPr>
            <a:fld id="{7A8CEE4A-E163-47DE-8784-5B8DE9F7A78A}" type="slidenum">
              <a:rPr lang="de-DE" altLang="de-DE" smtClean="0"/>
              <a:pPr>
                <a:defRPr/>
              </a:pPr>
              <a:t>16</a:t>
            </a:fld>
            <a:endParaRPr lang="de-DE" altLang="de-DE" dirty="0"/>
          </a:p>
        </p:txBody>
      </p:sp>
      <p:sp>
        <p:nvSpPr>
          <p:cNvPr id="6" name="Titel 5">
            <a:extLst>
              <a:ext uri="{FF2B5EF4-FFF2-40B4-BE49-F238E27FC236}">
                <a16:creationId xmlns:a16="http://schemas.microsoft.com/office/drawing/2014/main" id="{709B1105-C896-4936-89BD-45EBC7858502}"/>
              </a:ext>
            </a:extLst>
          </p:cNvPr>
          <p:cNvSpPr>
            <a:spLocks noGrp="1"/>
          </p:cNvSpPr>
          <p:nvPr>
            <p:ph type="title"/>
          </p:nvPr>
        </p:nvSpPr>
        <p:spPr/>
        <p:txBody>
          <a:bodyPr/>
          <a:lstStyle/>
          <a:p>
            <a:r>
              <a:rPr lang="de-DE" dirty="0"/>
              <a:t>Konzepte der </a:t>
            </a:r>
            <a:r>
              <a:rPr lang="de-DE" dirty="0" err="1"/>
              <a:t>Topology</a:t>
            </a:r>
            <a:r>
              <a:rPr lang="de-DE" dirty="0"/>
              <a:t>-Editor:: Schnittstellen zwischen Komponenten</a:t>
            </a:r>
          </a:p>
        </p:txBody>
      </p:sp>
    </p:spTree>
    <p:extLst>
      <p:ext uri="{BB962C8B-B14F-4D97-AF65-F5344CB8AC3E}">
        <p14:creationId xmlns:p14="http://schemas.microsoft.com/office/powerpoint/2010/main" val="37224921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EC024A10-BC73-4360-B7CF-3431EBF6D0AE}"/>
              </a:ext>
            </a:extLst>
          </p:cNvPr>
          <p:cNvSpPr>
            <a:spLocks noGrp="1"/>
          </p:cNvSpPr>
          <p:nvPr>
            <p:ph sz="quarter" idx="13"/>
          </p:nvPr>
        </p:nvSpPr>
        <p:spPr/>
        <p:txBody>
          <a:bodyPr/>
          <a:lstStyle/>
          <a:p>
            <a:r>
              <a:rPr lang="de-DE" dirty="0"/>
              <a:t>Beispiel eines Gerät</a:t>
            </a:r>
          </a:p>
          <a:p>
            <a:pPr marL="0" indent="0">
              <a:buNone/>
            </a:pPr>
            <a:endParaRPr lang="de-DE" dirty="0"/>
          </a:p>
        </p:txBody>
      </p:sp>
      <p:sp>
        <p:nvSpPr>
          <p:cNvPr id="3" name="Datumsplatzhalter 2">
            <a:extLst>
              <a:ext uri="{FF2B5EF4-FFF2-40B4-BE49-F238E27FC236}">
                <a16:creationId xmlns:a16="http://schemas.microsoft.com/office/drawing/2014/main" id="{80522080-5FD3-4403-81AB-5E6F123A836A}"/>
              </a:ext>
            </a:extLst>
          </p:cNvPr>
          <p:cNvSpPr>
            <a:spLocks noGrp="1"/>
          </p:cNvSpPr>
          <p:nvPr>
            <p:ph type="dt" sz="half" idx="14"/>
          </p:nvPr>
        </p:nvSpPr>
        <p:spPr/>
        <p:txBody>
          <a:bodyPr/>
          <a:lstStyle/>
          <a:p>
            <a:pPr>
              <a:defRPr/>
            </a:pPr>
            <a:fld id="{C098E26C-8BAA-4ACE-83C6-8F04F03DE16F}" type="datetime1">
              <a:rPr lang="de-DE" smtClean="0"/>
              <a:pPr>
                <a:defRPr/>
              </a:pPr>
              <a:t>31.07.2018</a:t>
            </a:fld>
            <a:endParaRPr lang="de-DE" dirty="0"/>
          </a:p>
        </p:txBody>
      </p:sp>
      <p:sp>
        <p:nvSpPr>
          <p:cNvPr id="4" name="Fußzeilenplatzhalter 3">
            <a:extLst>
              <a:ext uri="{FF2B5EF4-FFF2-40B4-BE49-F238E27FC236}">
                <a16:creationId xmlns:a16="http://schemas.microsoft.com/office/drawing/2014/main" id="{3674C139-282F-47DD-8432-E3473DFF54FA}"/>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EE098AEB-8149-44CF-A2EC-A84ABB1DBC3A}"/>
              </a:ext>
            </a:extLst>
          </p:cNvPr>
          <p:cNvSpPr>
            <a:spLocks noGrp="1"/>
          </p:cNvSpPr>
          <p:nvPr>
            <p:ph type="sldNum" sz="quarter" idx="16"/>
          </p:nvPr>
        </p:nvSpPr>
        <p:spPr/>
        <p:txBody>
          <a:bodyPr/>
          <a:lstStyle/>
          <a:p>
            <a:pPr>
              <a:defRPr/>
            </a:pPr>
            <a:fld id="{7A8CEE4A-E163-47DE-8784-5B8DE9F7A78A}" type="slidenum">
              <a:rPr lang="de-DE" altLang="de-DE" smtClean="0"/>
              <a:pPr>
                <a:defRPr/>
              </a:pPr>
              <a:t>17</a:t>
            </a:fld>
            <a:endParaRPr lang="de-DE" altLang="de-DE" dirty="0"/>
          </a:p>
        </p:txBody>
      </p:sp>
      <p:sp>
        <p:nvSpPr>
          <p:cNvPr id="6" name="Titel 5">
            <a:extLst>
              <a:ext uri="{FF2B5EF4-FFF2-40B4-BE49-F238E27FC236}">
                <a16:creationId xmlns:a16="http://schemas.microsoft.com/office/drawing/2014/main" id="{48A6ACC9-08A3-4739-8C48-5BCF43721A06}"/>
              </a:ext>
            </a:extLst>
          </p:cNvPr>
          <p:cNvSpPr>
            <a:spLocks noGrp="1"/>
          </p:cNvSpPr>
          <p:nvPr>
            <p:ph type="title"/>
          </p:nvPr>
        </p:nvSpPr>
        <p:spPr/>
        <p:txBody>
          <a:bodyPr/>
          <a:lstStyle/>
          <a:p>
            <a:r>
              <a:rPr lang="de-DE" dirty="0"/>
              <a:t>Konzepte der </a:t>
            </a:r>
            <a:r>
              <a:rPr lang="de-DE" dirty="0" err="1"/>
              <a:t>Topology</a:t>
            </a:r>
            <a:r>
              <a:rPr lang="de-DE" dirty="0"/>
              <a:t>-Editor:: Datenaustauschformat</a:t>
            </a:r>
          </a:p>
        </p:txBody>
      </p:sp>
    </p:spTree>
    <p:extLst>
      <p:ext uri="{BB962C8B-B14F-4D97-AF65-F5344CB8AC3E}">
        <p14:creationId xmlns:p14="http://schemas.microsoft.com/office/powerpoint/2010/main" val="28534743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EC024A10-BC73-4360-B7CF-3431EBF6D0AE}"/>
              </a:ext>
            </a:extLst>
          </p:cNvPr>
          <p:cNvSpPr>
            <a:spLocks noGrp="1"/>
          </p:cNvSpPr>
          <p:nvPr>
            <p:ph sz="quarter" idx="13"/>
          </p:nvPr>
        </p:nvSpPr>
        <p:spPr/>
        <p:txBody>
          <a:bodyPr/>
          <a:lstStyle/>
          <a:p>
            <a:r>
              <a:rPr lang="de-DE" dirty="0"/>
              <a:t>Beispiel einer Verbindung</a:t>
            </a:r>
          </a:p>
          <a:p>
            <a:pPr marL="0" indent="0">
              <a:buNone/>
            </a:pPr>
            <a:endParaRPr lang="de-DE" dirty="0"/>
          </a:p>
        </p:txBody>
      </p:sp>
      <p:sp>
        <p:nvSpPr>
          <p:cNvPr id="3" name="Datumsplatzhalter 2">
            <a:extLst>
              <a:ext uri="{FF2B5EF4-FFF2-40B4-BE49-F238E27FC236}">
                <a16:creationId xmlns:a16="http://schemas.microsoft.com/office/drawing/2014/main" id="{80522080-5FD3-4403-81AB-5E6F123A836A}"/>
              </a:ext>
            </a:extLst>
          </p:cNvPr>
          <p:cNvSpPr>
            <a:spLocks noGrp="1"/>
          </p:cNvSpPr>
          <p:nvPr>
            <p:ph type="dt" sz="half" idx="14"/>
          </p:nvPr>
        </p:nvSpPr>
        <p:spPr/>
        <p:txBody>
          <a:bodyPr/>
          <a:lstStyle/>
          <a:p>
            <a:pPr>
              <a:defRPr/>
            </a:pPr>
            <a:fld id="{C098E26C-8BAA-4ACE-83C6-8F04F03DE16F}" type="datetime1">
              <a:rPr lang="de-DE" smtClean="0"/>
              <a:pPr>
                <a:defRPr/>
              </a:pPr>
              <a:t>31.07.2018</a:t>
            </a:fld>
            <a:endParaRPr lang="de-DE" dirty="0"/>
          </a:p>
        </p:txBody>
      </p:sp>
      <p:sp>
        <p:nvSpPr>
          <p:cNvPr id="4" name="Fußzeilenplatzhalter 3">
            <a:extLst>
              <a:ext uri="{FF2B5EF4-FFF2-40B4-BE49-F238E27FC236}">
                <a16:creationId xmlns:a16="http://schemas.microsoft.com/office/drawing/2014/main" id="{3674C139-282F-47DD-8432-E3473DFF54FA}"/>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EE098AEB-8149-44CF-A2EC-A84ABB1DBC3A}"/>
              </a:ext>
            </a:extLst>
          </p:cNvPr>
          <p:cNvSpPr>
            <a:spLocks noGrp="1"/>
          </p:cNvSpPr>
          <p:nvPr>
            <p:ph type="sldNum" sz="quarter" idx="16"/>
          </p:nvPr>
        </p:nvSpPr>
        <p:spPr/>
        <p:txBody>
          <a:bodyPr/>
          <a:lstStyle/>
          <a:p>
            <a:pPr>
              <a:defRPr/>
            </a:pPr>
            <a:fld id="{7A8CEE4A-E163-47DE-8784-5B8DE9F7A78A}" type="slidenum">
              <a:rPr lang="de-DE" altLang="de-DE" smtClean="0"/>
              <a:pPr>
                <a:defRPr/>
              </a:pPr>
              <a:t>18</a:t>
            </a:fld>
            <a:endParaRPr lang="de-DE" altLang="de-DE" dirty="0"/>
          </a:p>
        </p:txBody>
      </p:sp>
      <p:sp>
        <p:nvSpPr>
          <p:cNvPr id="6" name="Titel 5">
            <a:extLst>
              <a:ext uri="{FF2B5EF4-FFF2-40B4-BE49-F238E27FC236}">
                <a16:creationId xmlns:a16="http://schemas.microsoft.com/office/drawing/2014/main" id="{48A6ACC9-08A3-4739-8C48-5BCF43721A06}"/>
              </a:ext>
            </a:extLst>
          </p:cNvPr>
          <p:cNvSpPr>
            <a:spLocks noGrp="1"/>
          </p:cNvSpPr>
          <p:nvPr>
            <p:ph type="title"/>
          </p:nvPr>
        </p:nvSpPr>
        <p:spPr/>
        <p:txBody>
          <a:bodyPr/>
          <a:lstStyle/>
          <a:p>
            <a:r>
              <a:rPr lang="de-DE" dirty="0"/>
              <a:t>Konzepte der </a:t>
            </a:r>
            <a:r>
              <a:rPr lang="de-DE" dirty="0" err="1"/>
              <a:t>Topology</a:t>
            </a:r>
            <a:r>
              <a:rPr lang="de-DE" dirty="0"/>
              <a:t>-Editor:: Datenaustauschformat</a:t>
            </a:r>
          </a:p>
        </p:txBody>
      </p:sp>
    </p:spTree>
    <p:extLst>
      <p:ext uri="{BB962C8B-B14F-4D97-AF65-F5344CB8AC3E}">
        <p14:creationId xmlns:p14="http://schemas.microsoft.com/office/powerpoint/2010/main" val="2030940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r>
              <a:rPr lang="de-DE" dirty="0">
                <a:solidFill>
                  <a:schemeClr val="bg1">
                    <a:lumMod val="50000"/>
                  </a:schemeClr>
                </a:solidFill>
              </a:rPr>
              <a:t>Einleitung</a:t>
            </a:r>
          </a:p>
          <a:p>
            <a:pPr lvl="1"/>
            <a:r>
              <a:rPr lang="de-DE" sz="2000" dirty="0">
                <a:solidFill>
                  <a:schemeClr val="bg1">
                    <a:lumMod val="50000"/>
                  </a:schemeClr>
                </a:solidFill>
              </a:rPr>
              <a:t>Motivation</a:t>
            </a:r>
          </a:p>
          <a:p>
            <a:pPr lvl="1"/>
            <a:r>
              <a:rPr lang="de-DE" dirty="0">
                <a:solidFill>
                  <a:schemeClr val="bg1">
                    <a:lumMod val="50000"/>
                  </a:schemeClr>
                </a:solidFill>
              </a:rPr>
              <a:t>Zielsetzung</a:t>
            </a:r>
          </a:p>
          <a:p>
            <a:r>
              <a:rPr lang="de-DE" dirty="0">
                <a:solidFill>
                  <a:schemeClr val="bg1">
                    <a:lumMod val="50000"/>
                  </a:schemeClr>
                </a:solidFill>
              </a:rPr>
              <a:t>Grundlage der Topologie</a:t>
            </a:r>
          </a:p>
          <a:p>
            <a:pPr lvl="1"/>
            <a:r>
              <a:rPr lang="de-DE" dirty="0">
                <a:solidFill>
                  <a:schemeClr val="bg1">
                    <a:lumMod val="50000"/>
                  </a:schemeClr>
                </a:solidFill>
              </a:rPr>
              <a:t>Begriffserklärung</a:t>
            </a:r>
          </a:p>
          <a:p>
            <a:pPr lvl="1"/>
            <a:r>
              <a:rPr lang="de-DE" dirty="0" err="1">
                <a:solidFill>
                  <a:schemeClr val="bg1">
                    <a:lumMod val="50000"/>
                  </a:schemeClr>
                </a:solidFill>
              </a:rPr>
              <a:t>Topologiemuster</a:t>
            </a:r>
            <a:endParaRPr lang="de-DE" dirty="0">
              <a:solidFill>
                <a:schemeClr val="bg1">
                  <a:lumMod val="50000"/>
                </a:schemeClr>
              </a:solidFill>
            </a:endParaRPr>
          </a:p>
          <a:p>
            <a:pPr lvl="1"/>
            <a:r>
              <a:rPr lang="de-DE" dirty="0">
                <a:solidFill>
                  <a:schemeClr val="bg1">
                    <a:lumMod val="50000"/>
                  </a:schemeClr>
                </a:solidFill>
              </a:rPr>
              <a:t>Netzwerke-Protokolle</a:t>
            </a:r>
          </a:p>
          <a:p>
            <a:r>
              <a:rPr lang="de-DE" dirty="0">
                <a:solidFill>
                  <a:schemeClr val="bg1">
                    <a:lumMod val="50000"/>
                  </a:schemeClr>
                </a:solidFill>
              </a:rPr>
              <a:t>Anforderungsanalyse   </a:t>
            </a:r>
          </a:p>
          <a:p>
            <a:pPr lvl="1"/>
            <a:r>
              <a:rPr lang="de-DE" dirty="0">
                <a:solidFill>
                  <a:schemeClr val="bg1">
                    <a:lumMod val="50000"/>
                  </a:schemeClr>
                </a:solidFill>
              </a:rPr>
              <a:t>Funktionale Anforderungen</a:t>
            </a:r>
          </a:p>
          <a:p>
            <a:pPr lvl="1"/>
            <a:r>
              <a:rPr lang="de-DE" dirty="0">
                <a:solidFill>
                  <a:schemeClr val="bg1">
                    <a:lumMod val="50000"/>
                  </a:schemeClr>
                </a:solidFill>
              </a:rPr>
              <a:t>Nichtfunktionale Anforderungen</a:t>
            </a:r>
          </a:p>
          <a:p>
            <a:r>
              <a:rPr lang="de-DE" dirty="0">
                <a:solidFill>
                  <a:schemeClr val="bg1">
                    <a:lumMod val="50000"/>
                  </a:schemeClr>
                </a:solidFill>
              </a:rPr>
              <a:t>Evaluation der JavaScript-Frameworks(erstes Ergebnis)</a:t>
            </a:r>
          </a:p>
          <a:p>
            <a:r>
              <a:rPr lang="de-DE" dirty="0">
                <a:solidFill>
                  <a:schemeClr val="bg1">
                    <a:lumMod val="50000"/>
                  </a:schemeClr>
                </a:solidFill>
              </a:rPr>
              <a:t>Konzepte der </a:t>
            </a:r>
            <a:r>
              <a:rPr lang="de-DE" dirty="0" err="1">
                <a:solidFill>
                  <a:schemeClr val="bg1">
                    <a:lumMod val="50000"/>
                  </a:schemeClr>
                </a:solidFill>
              </a:rPr>
              <a:t>Topology</a:t>
            </a:r>
            <a:r>
              <a:rPr lang="de-DE" dirty="0">
                <a:solidFill>
                  <a:schemeClr val="bg1">
                    <a:lumMod val="50000"/>
                  </a:schemeClr>
                </a:solidFill>
              </a:rPr>
              <a:t>-Editor (zweites Ergebnis)</a:t>
            </a:r>
          </a:p>
          <a:p>
            <a:r>
              <a:rPr lang="de-DE" b="1" dirty="0"/>
              <a:t>Prototype Implementierung(drittes Ergebnis)</a:t>
            </a:r>
          </a:p>
          <a:p>
            <a:r>
              <a:rPr lang="de-DE" dirty="0">
                <a:solidFill>
                  <a:schemeClr val="tx2">
                    <a:lumMod val="50000"/>
                    <a:lumOff val="50000"/>
                  </a:schemeClr>
                </a:solidFill>
              </a:rPr>
              <a:t>Fortsetzungsmöglichkeiten</a:t>
            </a:r>
          </a:p>
          <a:p>
            <a:endParaRPr lang="de-DE" dirty="0"/>
          </a:p>
          <a:p>
            <a:endParaRPr lang="de-DE" dirty="0"/>
          </a:p>
          <a:p>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31.07.2018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19</a:t>
            </a:fld>
            <a:endParaRPr lang="de-DE" altLang="de-DE" dirty="0"/>
          </a:p>
        </p:txBody>
      </p:sp>
      <p:sp>
        <p:nvSpPr>
          <p:cNvPr id="6" name="Titel 5"/>
          <p:cNvSpPr>
            <a:spLocks noGrp="1"/>
          </p:cNvSpPr>
          <p:nvPr>
            <p:ph type="title"/>
          </p:nvPr>
        </p:nvSpPr>
        <p:spPr/>
        <p:txBody>
          <a:bodyPr/>
          <a:lstStyle/>
          <a:p>
            <a:r>
              <a:rPr lang="de-DE" dirty="0"/>
              <a:t>Agenda</a:t>
            </a:r>
          </a:p>
        </p:txBody>
      </p:sp>
    </p:spTree>
    <p:extLst>
      <p:ext uri="{BB962C8B-B14F-4D97-AF65-F5344CB8AC3E}">
        <p14:creationId xmlns:p14="http://schemas.microsoft.com/office/powerpoint/2010/main" val="2934942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r>
              <a:rPr lang="de-DE" dirty="0"/>
              <a:t>Einleitung</a:t>
            </a:r>
          </a:p>
          <a:p>
            <a:pPr lvl="1"/>
            <a:r>
              <a:rPr lang="de-DE" sz="2000" dirty="0"/>
              <a:t>Motivation</a:t>
            </a:r>
          </a:p>
          <a:p>
            <a:pPr lvl="1"/>
            <a:r>
              <a:rPr lang="de-DE" dirty="0"/>
              <a:t>Zielsetzung</a:t>
            </a:r>
          </a:p>
          <a:p>
            <a:r>
              <a:rPr lang="de-DE" dirty="0"/>
              <a:t>Grundlage der Topologie</a:t>
            </a:r>
          </a:p>
          <a:p>
            <a:pPr lvl="1"/>
            <a:r>
              <a:rPr lang="de-DE" dirty="0"/>
              <a:t>Begriffserklärung</a:t>
            </a:r>
          </a:p>
          <a:p>
            <a:pPr lvl="1"/>
            <a:r>
              <a:rPr lang="de-DE" dirty="0" err="1"/>
              <a:t>Topologiemuster</a:t>
            </a:r>
            <a:endParaRPr lang="de-DE" dirty="0"/>
          </a:p>
          <a:p>
            <a:r>
              <a:rPr lang="de-DE" dirty="0"/>
              <a:t>Anforderungsanalyse</a:t>
            </a:r>
          </a:p>
          <a:p>
            <a:pPr lvl="1"/>
            <a:r>
              <a:rPr lang="de-DE" dirty="0"/>
              <a:t>Funktionale Anforderungen</a:t>
            </a:r>
          </a:p>
          <a:p>
            <a:pPr lvl="1"/>
            <a:r>
              <a:rPr lang="de-DE" dirty="0"/>
              <a:t>Nichtfunktionale Anforderungen</a:t>
            </a:r>
          </a:p>
          <a:p>
            <a:r>
              <a:rPr lang="de-DE" dirty="0"/>
              <a:t>Evaluation der JavaScript-Frameworks(erstes Ergebnis)</a:t>
            </a:r>
          </a:p>
          <a:p>
            <a:r>
              <a:rPr lang="de-DE" dirty="0"/>
              <a:t>Konzepte der </a:t>
            </a:r>
            <a:r>
              <a:rPr lang="de-DE" dirty="0" err="1"/>
              <a:t>Topology</a:t>
            </a:r>
            <a:r>
              <a:rPr lang="de-DE" dirty="0"/>
              <a:t>-Editor (zweites Ergebnis)</a:t>
            </a:r>
          </a:p>
          <a:p>
            <a:r>
              <a:rPr lang="de-DE" dirty="0"/>
              <a:t>Prototype Implementierung(drittes Ergebnis)</a:t>
            </a:r>
          </a:p>
          <a:p>
            <a:r>
              <a:rPr lang="de-DE" dirty="0"/>
              <a:t>Fortsetzungsmöglichkeiten</a:t>
            </a:r>
          </a:p>
          <a:p>
            <a:endParaRPr lang="de-DE" dirty="0"/>
          </a:p>
          <a:p>
            <a:endParaRPr lang="de-DE" dirty="0"/>
          </a:p>
          <a:p>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31.07.2018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2</a:t>
            </a:fld>
            <a:endParaRPr lang="de-DE" altLang="de-DE" dirty="0"/>
          </a:p>
        </p:txBody>
      </p:sp>
      <p:sp>
        <p:nvSpPr>
          <p:cNvPr id="6" name="Titel 5"/>
          <p:cNvSpPr>
            <a:spLocks noGrp="1"/>
          </p:cNvSpPr>
          <p:nvPr>
            <p:ph type="title"/>
          </p:nvPr>
        </p:nvSpPr>
        <p:spPr/>
        <p:txBody>
          <a:bodyPr/>
          <a:lstStyle/>
          <a:p>
            <a:r>
              <a:rPr lang="de-DE" dirty="0"/>
              <a:t>Agenda</a:t>
            </a:r>
          </a:p>
        </p:txBody>
      </p:sp>
    </p:spTree>
    <p:extLst>
      <p:ext uri="{BB962C8B-B14F-4D97-AF65-F5344CB8AC3E}">
        <p14:creationId xmlns:p14="http://schemas.microsoft.com/office/powerpoint/2010/main" val="10163513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r>
              <a:rPr lang="de-DE" dirty="0">
                <a:solidFill>
                  <a:schemeClr val="bg1">
                    <a:lumMod val="50000"/>
                  </a:schemeClr>
                </a:solidFill>
              </a:rPr>
              <a:t>Einleitung</a:t>
            </a:r>
          </a:p>
          <a:p>
            <a:pPr lvl="1"/>
            <a:r>
              <a:rPr lang="de-DE" sz="2000" dirty="0">
                <a:solidFill>
                  <a:schemeClr val="bg1">
                    <a:lumMod val="50000"/>
                  </a:schemeClr>
                </a:solidFill>
              </a:rPr>
              <a:t>Motivation</a:t>
            </a:r>
          </a:p>
          <a:p>
            <a:pPr lvl="1"/>
            <a:r>
              <a:rPr lang="de-DE" dirty="0">
                <a:solidFill>
                  <a:schemeClr val="bg1">
                    <a:lumMod val="50000"/>
                  </a:schemeClr>
                </a:solidFill>
              </a:rPr>
              <a:t>Zielsetzung</a:t>
            </a:r>
          </a:p>
          <a:p>
            <a:r>
              <a:rPr lang="de-DE" dirty="0">
                <a:solidFill>
                  <a:schemeClr val="bg1">
                    <a:lumMod val="50000"/>
                  </a:schemeClr>
                </a:solidFill>
              </a:rPr>
              <a:t>Grundlage der Topologie</a:t>
            </a:r>
          </a:p>
          <a:p>
            <a:pPr lvl="1"/>
            <a:r>
              <a:rPr lang="de-DE" dirty="0">
                <a:solidFill>
                  <a:schemeClr val="bg1">
                    <a:lumMod val="50000"/>
                  </a:schemeClr>
                </a:solidFill>
              </a:rPr>
              <a:t>Begriffserklärung</a:t>
            </a:r>
          </a:p>
          <a:p>
            <a:pPr lvl="1"/>
            <a:r>
              <a:rPr lang="de-DE" dirty="0" err="1">
                <a:solidFill>
                  <a:schemeClr val="bg1">
                    <a:lumMod val="50000"/>
                  </a:schemeClr>
                </a:solidFill>
              </a:rPr>
              <a:t>Topologiemuster</a:t>
            </a:r>
            <a:endParaRPr lang="de-DE" dirty="0">
              <a:solidFill>
                <a:schemeClr val="bg1">
                  <a:lumMod val="50000"/>
                </a:schemeClr>
              </a:solidFill>
            </a:endParaRPr>
          </a:p>
          <a:p>
            <a:r>
              <a:rPr lang="de-DE" dirty="0">
                <a:solidFill>
                  <a:schemeClr val="bg1">
                    <a:lumMod val="50000"/>
                  </a:schemeClr>
                </a:solidFill>
              </a:rPr>
              <a:t>Anforderungsanalyse   </a:t>
            </a:r>
          </a:p>
          <a:p>
            <a:pPr lvl="1"/>
            <a:r>
              <a:rPr lang="de-DE" dirty="0">
                <a:solidFill>
                  <a:schemeClr val="bg1">
                    <a:lumMod val="50000"/>
                  </a:schemeClr>
                </a:solidFill>
              </a:rPr>
              <a:t>Funktionale Anforderungen</a:t>
            </a:r>
          </a:p>
          <a:p>
            <a:pPr lvl="1"/>
            <a:r>
              <a:rPr lang="de-DE" dirty="0">
                <a:solidFill>
                  <a:schemeClr val="bg1">
                    <a:lumMod val="50000"/>
                  </a:schemeClr>
                </a:solidFill>
              </a:rPr>
              <a:t>Nichtfunktionale Anforderungen</a:t>
            </a:r>
          </a:p>
          <a:p>
            <a:r>
              <a:rPr lang="de-DE" dirty="0">
                <a:solidFill>
                  <a:schemeClr val="bg1">
                    <a:lumMod val="50000"/>
                  </a:schemeClr>
                </a:solidFill>
              </a:rPr>
              <a:t>Evaluation der JavaScript-Frameworks(erstes Ergebnis)</a:t>
            </a:r>
          </a:p>
          <a:p>
            <a:r>
              <a:rPr lang="de-DE" dirty="0">
                <a:solidFill>
                  <a:schemeClr val="bg1">
                    <a:lumMod val="50000"/>
                  </a:schemeClr>
                </a:solidFill>
              </a:rPr>
              <a:t>Konzepte der </a:t>
            </a:r>
            <a:r>
              <a:rPr lang="de-DE" dirty="0" err="1">
                <a:solidFill>
                  <a:schemeClr val="bg1">
                    <a:lumMod val="50000"/>
                  </a:schemeClr>
                </a:solidFill>
              </a:rPr>
              <a:t>Topology</a:t>
            </a:r>
            <a:r>
              <a:rPr lang="de-DE" dirty="0">
                <a:solidFill>
                  <a:schemeClr val="bg1">
                    <a:lumMod val="50000"/>
                  </a:schemeClr>
                </a:solidFill>
              </a:rPr>
              <a:t>-Editor (zweites Ergebnis)</a:t>
            </a:r>
          </a:p>
          <a:p>
            <a:r>
              <a:rPr lang="de-DE" dirty="0">
                <a:solidFill>
                  <a:schemeClr val="bg1">
                    <a:lumMod val="50000"/>
                  </a:schemeClr>
                </a:solidFill>
              </a:rPr>
              <a:t>Prototype Implementierung(drittes Ergebnis)</a:t>
            </a:r>
          </a:p>
          <a:p>
            <a:r>
              <a:rPr lang="de-DE" b="1" dirty="0"/>
              <a:t>Fortsetzungsmöglichkeiten</a:t>
            </a:r>
          </a:p>
          <a:p>
            <a:endParaRPr lang="de-DE" dirty="0"/>
          </a:p>
          <a:p>
            <a:endParaRPr lang="de-DE" dirty="0"/>
          </a:p>
          <a:p>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31.07.2018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20</a:t>
            </a:fld>
            <a:endParaRPr lang="de-DE" altLang="de-DE" dirty="0"/>
          </a:p>
        </p:txBody>
      </p:sp>
      <p:sp>
        <p:nvSpPr>
          <p:cNvPr id="6" name="Titel 5"/>
          <p:cNvSpPr>
            <a:spLocks noGrp="1"/>
          </p:cNvSpPr>
          <p:nvPr>
            <p:ph type="title"/>
          </p:nvPr>
        </p:nvSpPr>
        <p:spPr/>
        <p:txBody>
          <a:bodyPr/>
          <a:lstStyle/>
          <a:p>
            <a:r>
              <a:rPr lang="de-DE" dirty="0"/>
              <a:t>Agenda</a:t>
            </a:r>
          </a:p>
        </p:txBody>
      </p:sp>
    </p:spTree>
    <p:extLst>
      <p:ext uri="{BB962C8B-B14F-4D97-AF65-F5344CB8AC3E}">
        <p14:creationId xmlns:p14="http://schemas.microsoft.com/office/powerpoint/2010/main" val="33949154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pPr>
              <a:lnSpc>
                <a:spcPct val="200000"/>
              </a:lnSpc>
            </a:pPr>
            <a:r>
              <a:rPr lang="de-DE" dirty="0"/>
              <a:t>Tatsächliche Implementierung des </a:t>
            </a:r>
            <a:r>
              <a:rPr lang="de-DE" dirty="0" err="1"/>
              <a:t>Topology</a:t>
            </a:r>
            <a:r>
              <a:rPr lang="de-DE" dirty="0"/>
              <a:t>-Editors </a:t>
            </a:r>
          </a:p>
          <a:p>
            <a:pPr>
              <a:lnSpc>
                <a:spcPct val="200000"/>
              </a:lnSpc>
            </a:pPr>
            <a:r>
              <a:rPr lang="de-DE" dirty="0"/>
              <a:t>Unterstützung der Echtzeitverhalten</a:t>
            </a:r>
          </a:p>
          <a:p>
            <a:pPr>
              <a:lnSpc>
                <a:spcPct val="200000"/>
              </a:lnSpc>
            </a:pPr>
            <a:r>
              <a:rPr lang="de-DE" dirty="0"/>
              <a:t>Hohe Übertragungssicherheit gewährleisten </a:t>
            </a:r>
          </a:p>
          <a:p>
            <a:pPr>
              <a:lnSpc>
                <a:spcPct val="200000"/>
              </a:lnSpc>
            </a:pPr>
            <a:r>
              <a:rPr lang="de-DE" dirty="0"/>
              <a:t>Implementierung der Funktion für die logische Topologie</a:t>
            </a:r>
          </a:p>
          <a:p>
            <a:pPr>
              <a:lnSpc>
                <a:spcPct val="200000"/>
              </a:lnSpc>
            </a:pPr>
            <a:r>
              <a:rPr lang="de-DE" dirty="0"/>
              <a:t>Implementierung der Funktion für die Darstellung der Submodule</a:t>
            </a:r>
          </a:p>
          <a:p>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31.07.2018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21</a:t>
            </a:fld>
            <a:endParaRPr lang="de-DE" altLang="de-DE" dirty="0"/>
          </a:p>
        </p:txBody>
      </p:sp>
      <p:sp>
        <p:nvSpPr>
          <p:cNvPr id="6" name="Titel 5"/>
          <p:cNvSpPr>
            <a:spLocks noGrp="1"/>
          </p:cNvSpPr>
          <p:nvPr>
            <p:ph type="title"/>
          </p:nvPr>
        </p:nvSpPr>
        <p:spPr/>
        <p:txBody>
          <a:bodyPr/>
          <a:lstStyle/>
          <a:p>
            <a:r>
              <a:rPr lang="de-DE" dirty="0"/>
              <a:t>Fortsetzungsmöglichkeiten</a:t>
            </a:r>
          </a:p>
        </p:txBody>
      </p:sp>
    </p:spTree>
    <p:extLst>
      <p:ext uri="{BB962C8B-B14F-4D97-AF65-F5344CB8AC3E}">
        <p14:creationId xmlns:p14="http://schemas.microsoft.com/office/powerpoint/2010/main" val="30731584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pPr marL="0" indent="0" algn="ctr">
              <a:buNone/>
            </a:pPr>
            <a:endParaRPr lang="de-DE" dirty="0"/>
          </a:p>
          <a:p>
            <a:pPr marL="0" indent="0" algn="ctr">
              <a:buNone/>
            </a:pPr>
            <a:endParaRPr lang="de-DE" sz="3600" dirty="0"/>
          </a:p>
          <a:p>
            <a:pPr marL="0" indent="0" algn="ctr">
              <a:buNone/>
            </a:pPr>
            <a:r>
              <a:rPr lang="de-DE" sz="3600" dirty="0"/>
              <a:t>Vielen Dank für Ihre Aufmerksamkeit!</a:t>
            </a:r>
          </a:p>
          <a:p>
            <a:pPr marL="0" indent="0" algn="ctr">
              <a:buNone/>
            </a:pPr>
            <a:endParaRPr lang="de-DE" dirty="0"/>
          </a:p>
          <a:p>
            <a:pPr marL="0" indent="0" algn="ctr">
              <a:buNone/>
            </a:pPr>
            <a:endParaRPr lang="de-DE" dirty="0"/>
          </a:p>
          <a:p>
            <a:pPr marL="0" indent="0" algn="ctr">
              <a:buNone/>
            </a:pPr>
            <a:r>
              <a:rPr lang="de-DE" dirty="0"/>
              <a:t>Quellen, Abbildungen, usw. können in der Masterarbeit nachgeschlagen oder per E-Mail angefordert werden.</a:t>
            </a:r>
          </a:p>
          <a:p>
            <a:pPr marL="0" indent="0" algn="ctr">
              <a:buNone/>
            </a:pPr>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31.07.2018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22</a:t>
            </a:fld>
            <a:endParaRPr lang="de-DE" altLang="de-DE" dirty="0"/>
          </a:p>
        </p:txBody>
      </p:sp>
      <p:sp>
        <p:nvSpPr>
          <p:cNvPr id="6" name="Titel 5"/>
          <p:cNvSpPr>
            <a:spLocks noGrp="1"/>
          </p:cNvSpPr>
          <p:nvPr>
            <p:ph type="title"/>
          </p:nvPr>
        </p:nvSpPr>
        <p:spPr/>
        <p:txBody>
          <a:bodyPr/>
          <a:lstStyle/>
          <a:p>
            <a:endParaRPr lang="de-DE"/>
          </a:p>
        </p:txBody>
      </p:sp>
    </p:spTree>
    <p:extLst>
      <p:ext uri="{BB962C8B-B14F-4D97-AF65-F5344CB8AC3E}">
        <p14:creationId xmlns:p14="http://schemas.microsoft.com/office/powerpoint/2010/main" val="2185345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r>
              <a:rPr lang="de-DE" b="1" dirty="0"/>
              <a:t>Einleitung</a:t>
            </a:r>
          </a:p>
          <a:p>
            <a:pPr lvl="1"/>
            <a:r>
              <a:rPr lang="de-DE" sz="2000" b="1" dirty="0"/>
              <a:t>Motivation</a:t>
            </a:r>
          </a:p>
          <a:p>
            <a:pPr lvl="1"/>
            <a:r>
              <a:rPr lang="de-DE" b="1" dirty="0"/>
              <a:t>Zielsetzung</a:t>
            </a:r>
          </a:p>
          <a:p>
            <a:r>
              <a:rPr lang="de-DE" dirty="0">
                <a:solidFill>
                  <a:schemeClr val="bg1">
                    <a:lumMod val="50000"/>
                  </a:schemeClr>
                </a:solidFill>
              </a:rPr>
              <a:t>Grundlage der Topologie</a:t>
            </a:r>
          </a:p>
          <a:p>
            <a:pPr lvl="1"/>
            <a:r>
              <a:rPr lang="de-DE" dirty="0">
                <a:solidFill>
                  <a:schemeClr val="bg1">
                    <a:lumMod val="50000"/>
                  </a:schemeClr>
                </a:solidFill>
              </a:rPr>
              <a:t>Begriffserklärung</a:t>
            </a:r>
          </a:p>
          <a:p>
            <a:pPr lvl="1"/>
            <a:r>
              <a:rPr lang="de-DE" dirty="0" err="1">
                <a:solidFill>
                  <a:schemeClr val="bg1">
                    <a:lumMod val="50000"/>
                  </a:schemeClr>
                </a:solidFill>
              </a:rPr>
              <a:t>Topologiemuster</a:t>
            </a:r>
            <a:endParaRPr lang="de-DE" dirty="0">
              <a:solidFill>
                <a:schemeClr val="bg1">
                  <a:lumMod val="50000"/>
                </a:schemeClr>
              </a:solidFill>
            </a:endParaRPr>
          </a:p>
          <a:p>
            <a:r>
              <a:rPr lang="de-DE" dirty="0">
                <a:solidFill>
                  <a:schemeClr val="bg1">
                    <a:lumMod val="50000"/>
                  </a:schemeClr>
                </a:solidFill>
              </a:rPr>
              <a:t>Anforderungsanalyse</a:t>
            </a:r>
          </a:p>
          <a:p>
            <a:pPr lvl="1"/>
            <a:r>
              <a:rPr lang="de-DE" dirty="0">
                <a:solidFill>
                  <a:schemeClr val="bg1">
                    <a:lumMod val="50000"/>
                  </a:schemeClr>
                </a:solidFill>
              </a:rPr>
              <a:t>Funktionale Anforderungen</a:t>
            </a:r>
          </a:p>
          <a:p>
            <a:pPr lvl="1"/>
            <a:r>
              <a:rPr lang="de-DE" dirty="0">
                <a:solidFill>
                  <a:schemeClr val="bg1">
                    <a:lumMod val="50000"/>
                  </a:schemeClr>
                </a:solidFill>
              </a:rPr>
              <a:t>Nichtfunktionale Anforderungen</a:t>
            </a:r>
          </a:p>
          <a:p>
            <a:r>
              <a:rPr lang="de-DE" dirty="0">
                <a:solidFill>
                  <a:schemeClr val="bg1">
                    <a:lumMod val="50000"/>
                  </a:schemeClr>
                </a:solidFill>
              </a:rPr>
              <a:t>Evaluation der JavaScript-Frameworks(erstes Ergebnis)</a:t>
            </a:r>
          </a:p>
          <a:p>
            <a:r>
              <a:rPr lang="de-DE" dirty="0">
                <a:solidFill>
                  <a:schemeClr val="bg1">
                    <a:lumMod val="50000"/>
                  </a:schemeClr>
                </a:solidFill>
              </a:rPr>
              <a:t>Konzepte der </a:t>
            </a:r>
            <a:r>
              <a:rPr lang="de-DE" dirty="0" err="1">
                <a:solidFill>
                  <a:schemeClr val="bg1">
                    <a:lumMod val="50000"/>
                  </a:schemeClr>
                </a:solidFill>
              </a:rPr>
              <a:t>Topology</a:t>
            </a:r>
            <a:r>
              <a:rPr lang="de-DE" dirty="0">
                <a:solidFill>
                  <a:schemeClr val="bg1">
                    <a:lumMod val="50000"/>
                  </a:schemeClr>
                </a:solidFill>
              </a:rPr>
              <a:t>-Editor (zweites Ergebnis)</a:t>
            </a:r>
          </a:p>
          <a:p>
            <a:r>
              <a:rPr lang="de-DE" dirty="0">
                <a:solidFill>
                  <a:schemeClr val="bg1">
                    <a:lumMod val="50000"/>
                  </a:schemeClr>
                </a:solidFill>
              </a:rPr>
              <a:t>Prototype Implementierung(drittes Ergebnis)</a:t>
            </a:r>
          </a:p>
          <a:p>
            <a:r>
              <a:rPr lang="de-DE" dirty="0">
                <a:solidFill>
                  <a:schemeClr val="bg1">
                    <a:lumMod val="50000"/>
                  </a:schemeClr>
                </a:solidFill>
              </a:rPr>
              <a:t>Fortsetzungsmöglichkeiten</a:t>
            </a:r>
          </a:p>
          <a:p>
            <a:endParaRPr lang="de-DE" dirty="0"/>
          </a:p>
          <a:p>
            <a:endParaRPr lang="de-DE" dirty="0"/>
          </a:p>
          <a:p>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31.07.2018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3</a:t>
            </a:fld>
            <a:endParaRPr lang="de-DE" altLang="de-DE" dirty="0"/>
          </a:p>
        </p:txBody>
      </p:sp>
      <p:sp>
        <p:nvSpPr>
          <p:cNvPr id="6" name="Titel 5"/>
          <p:cNvSpPr>
            <a:spLocks noGrp="1"/>
          </p:cNvSpPr>
          <p:nvPr>
            <p:ph type="title"/>
          </p:nvPr>
        </p:nvSpPr>
        <p:spPr/>
        <p:txBody>
          <a:bodyPr/>
          <a:lstStyle/>
          <a:p>
            <a:r>
              <a:rPr lang="de-DE" dirty="0"/>
              <a:t>Agenda</a:t>
            </a:r>
          </a:p>
        </p:txBody>
      </p:sp>
    </p:spTree>
    <p:extLst>
      <p:ext uri="{BB962C8B-B14F-4D97-AF65-F5344CB8AC3E}">
        <p14:creationId xmlns:p14="http://schemas.microsoft.com/office/powerpoint/2010/main" val="4069245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endParaRPr lang="de-DE" dirty="0"/>
          </a:p>
          <a:p>
            <a:r>
              <a:rPr lang="de-DE" dirty="0"/>
              <a:t>Motivation</a:t>
            </a:r>
          </a:p>
          <a:p>
            <a:pPr lvl="1"/>
            <a:r>
              <a:rPr lang="de-DE" dirty="0"/>
              <a:t>Grafische Komponente</a:t>
            </a:r>
          </a:p>
          <a:p>
            <a:pPr lvl="1"/>
            <a:r>
              <a:rPr lang="de-DE" dirty="0"/>
              <a:t>Visuelle </a:t>
            </a:r>
            <a:r>
              <a:rPr lang="de-DE" dirty="0" smtClean="0"/>
              <a:t>Darstellung</a:t>
            </a:r>
            <a:endParaRPr lang="de-DE" dirty="0"/>
          </a:p>
          <a:p>
            <a:pPr lvl="1"/>
            <a:r>
              <a:rPr lang="de-DE" dirty="0" smtClean="0"/>
              <a:t>P</a:t>
            </a:r>
            <a:r>
              <a:rPr lang="de-DE" dirty="0" smtClean="0"/>
              <a:t>rotokollneutraler</a:t>
            </a:r>
            <a:r>
              <a:rPr lang="de-DE" dirty="0"/>
              <a:t> </a:t>
            </a:r>
            <a:r>
              <a:rPr lang="de-DE" dirty="0" smtClean="0"/>
              <a:t>und  </a:t>
            </a:r>
            <a:r>
              <a:rPr lang="de-DE" dirty="0"/>
              <a:t>einheitlicher Ansatz </a:t>
            </a:r>
          </a:p>
          <a:p>
            <a:pPr marL="457200" lvl="1" indent="0">
              <a:buNone/>
            </a:pPr>
            <a:endParaRPr lang="de-DE" dirty="0"/>
          </a:p>
          <a:p>
            <a:pPr marL="457200" lvl="1" indent="0">
              <a:buNone/>
            </a:pPr>
            <a:endParaRPr lang="de-DE" dirty="0"/>
          </a:p>
          <a:p>
            <a:r>
              <a:rPr lang="de-DE" dirty="0"/>
              <a:t>Zielsetzung</a:t>
            </a:r>
          </a:p>
          <a:p>
            <a:pPr lvl="1"/>
            <a:r>
              <a:rPr lang="de-DE" dirty="0"/>
              <a:t>Konzept und Design einer </a:t>
            </a:r>
            <a:r>
              <a:rPr lang="de-DE" dirty="0" err="1"/>
              <a:t>Topology</a:t>
            </a:r>
            <a:r>
              <a:rPr lang="de-DE" dirty="0"/>
              <a:t>-Engineering-Komponente </a:t>
            </a:r>
          </a:p>
          <a:p>
            <a:pPr lvl="1"/>
            <a:r>
              <a:rPr lang="de-DE" dirty="0"/>
              <a:t>Prototypenentwicklung des Komponenten </a:t>
            </a:r>
          </a:p>
          <a:p>
            <a:pPr lvl="1"/>
            <a:endParaRPr lang="de-DE" dirty="0"/>
          </a:p>
          <a:p>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31.07.2018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4</a:t>
            </a:fld>
            <a:endParaRPr lang="de-DE" altLang="de-DE" dirty="0"/>
          </a:p>
        </p:txBody>
      </p:sp>
      <p:sp>
        <p:nvSpPr>
          <p:cNvPr id="6" name="Titel 5"/>
          <p:cNvSpPr>
            <a:spLocks noGrp="1"/>
          </p:cNvSpPr>
          <p:nvPr>
            <p:ph type="title"/>
          </p:nvPr>
        </p:nvSpPr>
        <p:spPr/>
        <p:txBody>
          <a:bodyPr/>
          <a:lstStyle/>
          <a:p>
            <a:r>
              <a:rPr lang="de-DE" dirty="0"/>
              <a:t>Einleitung:: Motivation &amp; Zielsetzung</a:t>
            </a:r>
          </a:p>
        </p:txBody>
      </p:sp>
    </p:spTree>
    <p:extLst>
      <p:ext uri="{BB962C8B-B14F-4D97-AF65-F5344CB8AC3E}">
        <p14:creationId xmlns:p14="http://schemas.microsoft.com/office/powerpoint/2010/main" val="3911753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r>
              <a:rPr lang="de-DE" dirty="0">
                <a:solidFill>
                  <a:schemeClr val="bg1">
                    <a:lumMod val="50000"/>
                  </a:schemeClr>
                </a:solidFill>
              </a:rPr>
              <a:t>Einleitung</a:t>
            </a:r>
          </a:p>
          <a:p>
            <a:pPr lvl="1"/>
            <a:r>
              <a:rPr lang="de-DE" sz="2000" dirty="0">
                <a:solidFill>
                  <a:schemeClr val="bg1">
                    <a:lumMod val="50000"/>
                  </a:schemeClr>
                </a:solidFill>
              </a:rPr>
              <a:t>Motivation</a:t>
            </a:r>
          </a:p>
          <a:p>
            <a:pPr lvl="1"/>
            <a:r>
              <a:rPr lang="de-DE" dirty="0">
                <a:solidFill>
                  <a:schemeClr val="bg1">
                    <a:lumMod val="50000"/>
                  </a:schemeClr>
                </a:solidFill>
              </a:rPr>
              <a:t>Zielsetzung</a:t>
            </a:r>
          </a:p>
          <a:p>
            <a:r>
              <a:rPr lang="de-DE" b="1" dirty="0"/>
              <a:t>Grundlage der Topologie</a:t>
            </a:r>
          </a:p>
          <a:p>
            <a:pPr lvl="1"/>
            <a:r>
              <a:rPr lang="de-DE" b="1" dirty="0"/>
              <a:t>Begriffserklärung</a:t>
            </a:r>
          </a:p>
          <a:p>
            <a:pPr lvl="1"/>
            <a:r>
              <a:rPr lang="de-DE" b="1" dirty="0" err="1"/>
              <a:t>Topologiemuster</a:t>
            </a:r>
            <a:endParaRPr lang="de-DE" b="1" dirty="0"/>
          </a:p>
          <a:p>
            <a:r>
              <a:rPr lang="de-DE" dirty="0"/>
              <a:t>Anforderungsanalyse</a:t>
            </a:r>
          </a:p>
          <a:p>
            <a:pPr lvl="1"/>
            <a:r>
              <a:rPr lang="de-DE" dirty="0"/>
              <a:t>Funktionale Anforderungen</a:t>
            </a:r>
          </a:p>
          <a:p>
            <a:pPr lvl="1"/>
            <a:r>
              <a:rPr lang="de-DE" dirty="0"/>
              <a:t>Nichtfunktionale Anforderungen</a:t>
            </a:r>
          </a:p>
          <a:p>
            <a:r>
              <a:rPr lang="de-DE" dirty="0"/>
              <a:t>Evaluation der JavaScript-Frameworks(erstes Ergebnis)</a:t>
            </a:r>
          </a:p>
          <a:p>
            <a:r>
              <a:rPr lang="de-DE" dirty="0"/>
              <a:t>Konzepte der </a:t>
            </a:r>
            <a:r>
              <a:rPr lang="de-DE" dirty="0" err="1"/>
              <a:t>Topology</a:t>
            </a:r>
            <a:r>
              <a:rPr lang="de-DE" dirty="0"/>
              <a:t>-Editor (zweites Ergebnis)</a:t>
            </a:r>
          </a:p>
          <a:p>
            <a:r>
              <a:rPr lang="de-DE" dirty="0"/>
              <a:t>Prototype Implementierung(drittes Ergebnis)</a:t>
            </a:r>
          </a:p>
          <a:p>
            <a:r>
              <a:rPr lang="de-DE" dirty="0"/>
              <a:t>Fortsetzungsmöglichkeiten</a:t>
            </a:r>
          </a:p>
          <a:p>
            <a:endParaRPr lang="de-DE" dirty="0"/>
          </a:p>
          <a:p>
            <a:endParaRPr lang="de-DE" dirty="0"/>
          </a:p>
          <a:p>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31.07.2018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5</a:t>
            </a:fld>
            <a:endParaRPr lang="de-DE" altLang="de-DE" dirty="0"/>
          </a:p>
        </p:txBody>
      </p:sp>
      <p:sp>
        <p:nvSpPr>
          <p:cNvPr id="6" name="Titel 5"/>
          <p:cNvSpPr>
            <a:spLocks noGrp="1"/>
          </p:cNvSpPr>
          <p:nvPr>
            <p:ph type="title"/>
          </p:nvPr>
        </p:nvSpPr>
        <p:spPr/>
        <p:txBody>
          <a:bodyPr/>
          <a:lstStyle/>
          <a:p>
            <a:r>
              <a:rPr lang="de-DE" dirty="0"/>
              <a:t>Agenda</a:t>
            </a:r>
          </a:p>
        </p:txBody>
      </p:sp>
    </p:spTree>
    <p:extLst>
      <p:ext uri="{BB962C8B-B14F-4D97-AF65-F5344CB8AC3E}">
        <p14:creationId xmlns:p14="http://schemas.microsoft.com/office/powerpoint/2010/main" val="3074515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pPr>
              <a:lnSpc>
                <a:spcPct val="200000"/>
              </a:lnSpc>
            </a:pPr>
            <a:r>
              <a:rPr lang="de-DE" dirty="0"/>
              <a:t>Feldbus(KUNBUS GmbH, 2016)</a:t>
            </a:r>
          </a:p>
          <a:p>
            <a:pPr>
              <a:lnSpc>
                <a:spcPct val="200000"/>
              </a:lnSpc>
            </a:pPr>
            <a:r>
              <a:rPr lang="de-DE" dirty="0"/>
              <a:t>Topologie(Schnabel, 2018)</a:t>
            </a:r>
          </a:p>
          <a:p>
            <a:pPr>
              <a:lnSpc>
                <a:spcPct val="200000"/>
              </a:lnSpc>
            </a:pPr>
            <a:r>
              <a:rPr lang="de-DE" dirty="0"/>
              <a:t>Controller / Master(Popp, 2016)</a:t>
            </a:r>
          </a:p>
          <a:p>
            <a:pPr>
              <a:lnSpc>
                <a:spcPct val="200000"/>
              </a:lnSpc>
            </a:pPr>
            <a:r>
              <a:rPr lang="de-DE" dirty="0"/>
              <a:t>Device / Slave(Popp, 2016)</a:t>
            </a:r>
          </a:p>
          <a:p>
            <a:pPr>
              <a:lnSpc>
                <a:spcPct val="200000"/>
              </a:lnSpc>
            </a:pPr>
            <a:r>
              <a:rPr lang="de-DE" dirty="0"/>
              <a:t>Gateway(Popp, 2016)</a:t>
            </a:r>
          </a:p>
          <a:p>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31.07.2018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6</a:t>
            </a:fld>
            <a:endParaRPr lang="de-DE" altLang="de-DE" dirty="0"/>
          </a:p>
        </p:txBody>
      </p:sp>
      <p:sp>
        <p:nvSpPr>
          <p:cNvPr id="6" name="Titel 5"/>
          <p:cNvSpPr>
            <a:spLocks noGrp="1"/>
          </p:cNvSpPr>
          <p:nvPr>
            <p:ph type="title"/>
          </p:nvPr>
        </p:nvSpPr>
        <p:spPr/>
        <p:txBody>
          <a:bodyPr/>
          <a:lstStyle/>
          <a:p>
            <a:r>
              <a:rPr lang="de-DE" dirty="0"/>
              <a:t>Grundlage der Topologie:: Begriffserklärung</a:t>
            </a:r>
          </a:p>
        </p:txBody>
      </p:sp>
    </p:spTree>
    <p:extLst>
      <p:ext uri="{BB962C8B-B14F-4D97-AF65-F5344CB8AC3E}">
        <p14:creationId xmlns:p14="http://schemas.microsoft.com/office/powerpoint/2010/main" val="1307163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r>
              <a:rPr lang="de-DE" dirty="0"/>
              <a:t>Linien-Topologie</a:t>
            </a:r>
          </a:p>
          <a:p>
            <a:endParaRPr lang="de-DE" dirty="0"/>
          </a:p>
          <a:p>
            <a:endParaRPr lang="de-DE" dirty="0"/>
          </a:p>
          <a:p>
            <a:endParaRPr lang="de-DE" dirty="0"/>
          </a:p>
          <a:p>
            <a:endParaRPr lang="de-DE" dirty="0"/>
          </a:p>
          <a:p>
            <a:endParaRPr lang="de-DE" dirty="0"/>
          </a:p>
          <a:p>
            <a:endParaRPr lang="de-DE" dirty="0"/>
          </a:p>
          <a:p>
            <a:pPr lvl="1"/>
            <a:r>
              <a:rPr lang="de-DE" dirty="0"/>
              <a:t>Vorteile</a:t>
            </a:r>
          </a:p>
          <a:p>
            <a:pPr lvl="2"/>
            <a:r>
              <a:rPr lang="de-DE" dirty="0"/>
              <a:t>Geringe Kosten </a:t>
            </a:r>
          </a:p>
          <a:p>
            <a:pPr lvl="2"/>
            <a:r>
              <a:rPr lang="de-DE" dirty="0"/>
              <a:t>Schnell und einfach zu erweitern</a:t>
            </a:r>
          </a:p>
          <a:p>
            <a:pPr lvl="2"/>
            <a:endParaRPr lang="de-DE" dirty="0"/>
          </a:p>
          <a:p>
            <a:pPr lvl="1"/>
            <a:r>
              <a:rPr lang="de-DE" dirty="0"/>
              <a:t>Nachteile</a:t>
            </a:r>
          </a:p>
          <a:p>
            <a:pPr lvl="2"/>
            <a:r>
              <a:rPr lang="de-DE" dirty="0"/>
              <a:t>Deutlich langsam</a:t>
            </a:r>
          </a:p>
          <a:p>
            <a:pPr lvl="2"/>
            <a:r>
              <a:rPr lang="de-DE" dirty="0"/>
              <a:t>Unsicheres System</a:t>
            </a:r>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31.07.2018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7</a:t>
            </a:fld>
            <a:endParaRPr lang="de-DE" altLang="de-DE" dirty="0"/>
          </a:p>
        </p:txBody>
      </p:sp>
      <p:sp>
        <p:nvSpPr>
          <p:cNvPr id="6" name="Titel 5"/>
          <p:cNvSpPr>
            <a:spLocks noGrp="1"/>
          </p:cNvSpPr>
          <p:nvPr>
            <p:ph type="title"/>
          </p:nvPr>
        </p:nvSpPr>
        <p:spPr/>
        <p:txBody>
          <a:bodyPr>
            <a:normAutofit fontScale="90000"/>
          </a:bodyPr>
          <a:lstStyle/>
          <a:p>
            <a:r>
              <a:rPr lang="de-DE" dirty="0"/>
              <a:t>Grundlage der Topologie:: </a:t>
            </a:r>
            <a:r>
              <a:rPr lang="de-DE" dirty="0" err="1"/>
              <a:t>Topologiemuster</a:t>
            </a:r>
            <a:r>
              <a:rPr lang="de-DE" dirty="0"/>
              <a:t/>
            </a:r>
            <a:br>
              <a:rPr lang="de-DE" dirty="0"/>
            </a:br>
            <a:endParaRPr lang="de-DE" dirty="0"/>
          </a:p>
        </p:txBody>
      </p:sp>
      <p:pic>
        <p:nvPicPr>
          <p:cNvPr id="8" name="Grafik 7">
            <a:extLst>
              <a:ext uri="{FF2B5EF4-FFF2-40B4-BE49-F238E27FC236}">
                <a16:creationId xmlns:a16="http://schemas.microsoft.com/office/drawing/2014/main" id="{B1D714E8-5086-42FE-9E25-705AB579E54E}"/>
              </a:ext>
            </a:extLst>
          </p:cNvPr>
          <p:cNvPicPr>
            <a:picLocks noChangeAspect="1"/>
          </p:cNvPicPr>
          <p:nvPr/>
        </p:nvPicPr>
        <p:blipFill>
          <a:blip r:embed="rId3"/>
          <a:stretch>
            <a:fillRect/>
          </a:stretch>
        </p:blipFill>
        <p:spPr>
          <a:xfrm>
            <a:off x="899592" y="1844824"/>
            <a:ext cx="6840759" cy="1800200"/>
          </a:xfrm>
          <a:prstGeom prst="rect">
            <a:avLst/>
          </a:prstGeom>
        </p:spPr>
      </p:pic>
    </p:spTree>
    <p:extLst>
      <p:ext uri="{BB962C8B-B14F-4D97-AF65-F5344CB8AC3E}">
        <p14:creationId xmlns:p14="http://schemas.microsoft.com/office/powerpoint/2010/main" val="3773690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r>
              <a:rPr lang="de-DE" dirty="0"/>
              <a:t>Baum-Topologie</a:t>
            </a:r>
          </a:p>
          <a:p>
            <a:endParaRPr lang="de-DE" dirty="0"/>
          </a:p>
          <a:p>
            <a:endParaRPr lang="de-DE" dirty="0"/>
          </a:p>
          <a:p>
            <a:endParaRPr lang="de-DE" dirty="0"/>
          </a:p>
          <a:p>
            <a:endParaRPr lang="de-DE" dirty="0"/>
          </a:p>
          <a:p>
            <a:endParaRPr lang="de-DE" dirty="0"/>
          </a:p>
          <a:p>
            <a:endParaRPr lang="de-DE" dirty="0"/>
          </a:p>
          <a:p>
            <a:pPr lvl="1"/>
            <a:r>
              <a:rPr lang="de-DE" dirty="0"/>
              <a:t>Vorteile</a:t>
            </a:r>
          </a:p>
          <a:p>
            <a:pPr lvl="2"/>
            <a:r>
              <a:rPr lang="de-DE" dirty="0"/>
              <a:t>A</a:t>
            </a:r>
          </a:p>
          <a:p>
            <a:pPr lvl="2"/>
            <a:r>
              <a:rPr lang="de-DE" dirty="0"/>
              <a:t>A1</a:t>
            </a:r>
          </a:p>
          <a:p>
            <a:pPr lvl="2"/>
            <a:endParaRPr lang="de-DE" dirty="0"/>
          </a:p>
          <a:p>
            <a:pPr lvl="1"/>
            <a:r>
              <a:rPr lang="de-DE" dirty="0"/>
              <a:t>Nachteile</a:t>
            </a:r>
          </a:p>
          <a:p>
            <a:pPr lvl="2"/>
            <a:r>
              <a:rPr lang="de-DE" dirty="0"/>
              <a:t>A</a:t>
            </a:r>
          </a:p>
          <a:p>
            <a:pPr lvl="2"/>
            <a:r>
              <a:rPr lang="de-DE" dirty="0"/>
              <a:t>a2</a:t>
            </a:r>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31.07.2018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8</a:t>
            </a:fld>
            <a:endParaRPr lang="de-DE" altLang="de-DE" dirty="0"/>
          </a:p>
        </p:txBody>
      </p:sp>
      <p:sp>
        <p:nvSpPr>
          <p:cNvPr id="6" name="Titel 5"/>
          <p:cNvSpPr>
            <a:spLocks noGrp="1"/>
          </p:cNvSpPr>
          <p:nvPr>
            <p:ph type="title"/>
          </p:nvPr>
        </p:nvSpPr>
        <p:spPr/>
        <p:txBody>
          <a:bodyPr>
            <a:normAutofit fontScale="90000"/>
          </a:bodyPr>
          <a:lstStyle/>
          <a:p>
            <a:r>
              <a:rPr lang="de-DE" dirty="0"/>
              <a:t>Grundlage der Topologie:: </a:t>
            </a:r>
            <a:r>
              <a:rPr lang="de-DE" dirty="0" err="1"/>
              <a:t>Topologiemuster</a:t>
            </a:r>
            <a:r>
              <a:rPr lang="de-DE" dirty="0"/>
              <a:t/>
            </a:r>
            <a:br>
              <a:rPr lang="de-DE" dirty="0"/>
            </a:br>
            <a:endParaRPr lang="de-DE" dirty="0"/>
          </a:p>
        </p:txBody>
      </p:sp>
      <p:pic>
        <p:nvPicPr>
          <p:cNvPr id="7" name="Grafik 6">
            <a:extLst>
              <a:ext uri="{FF2B5EF4-FFF2-40B4-BE49-F238E27FC236}">
                <a16:creationId xmlns:a16="http://schemas.microsoft.com/office/drawing/2014/main" id="{BAB49673-1871-45A3-B3EC-F0C46FD631A5}"/>
              </a:ext>
            </a:extLst>
          </p:cNvPr>
          <p:cNvPicPr>
            <a:picLocks noChangeAspect="1"/>
          </p:cNvPicPr>
          <p:nvPr/>
        </p:nvPicPr>
        <p:blipFill>
          <a:blip r:embed="rId3"/>
          <a:stretch>
            <a:fillRect/>
          </a:stretch>
        </p:blipFill>
        <p:spPr>
          <a:xfrm>
            <a:off x="827584" y="1772816"/>
            <a:ext cx="7128791" cy="1944216"/>
          </a:xfrm>
          <a:prstGeom prst="rect">
            <a:avLst/>
          </a:prstGeom>
        </p:spPr>
      </p:pic>
    </p:spTree>
    <p:extLst>
      <p:ext uri="{BB962C8B-B14F-4D97-AF65-F5344CB8AC3E}">
        <p14:creationId xmlns:p14="http://schemas.microsoft.com/office/powerpoint/2010/main" val="1587995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r>
              <a:rPr lang="de-DE" dirty="0">
                <a:solidFill>
                  <a:schemeClr val="bg1">
                    <a:lumMod val="50000"/>
                  </a:schemeClr>
                </a:solidFill>
              </a:rPr>
              <a:t>Einleitung</a:t>
            </a:r>
          </a:p>
          <a:p>
            <a:pPr lvl="1"/>
            <a:r>
              <a:rPr lang="de-DE" sz="2000" dirty="0">
                <a:solidFill>
                  <a:schemeClr val="bg1">
                    <a:lumMod val="50000"/>
                  </a:schemeClr>
                </a:solidFill>
              </a:rPr>
              <a:t>Motivation</a:t>
            </a:r>
          </a:p>
          <a:p>
            <a:pPr lvl="1"/>
            <a:r>
              <a:rPr lang="de-DE" dirty="0">
                <a:solidFill>
                  <a:schemeClr val="bg1">
                    <a:lumMod val="50000"/>
                  </a:schemeClr>
                </a:solidFill>
              </a:rPr>
              <a:t>Zielsetzung</a:t>
            </a:r>
          </a:p>
          <a:p>
            <a:r>
              <a:rPr lang="de-DE" dirty="0">
                <a:solidFill>
                  <a:schemeClr val="bg1">
                    <a:lumMod val="50000"/>
                  </a:schemeClr>
                </a:solidFill>
              </a:rPr>
              <a:t>Grundlage der Topologie</a:t>
            </a:r>
          </a:p>
          <a:p>
            <a:pPr lvl="1"/>
            <a:r>
              <a:rPr lang="de-DE" dirty="0">
                <a:solidFill>
                  <a:schemeClr val="bg1">
                    <a:lumMod val="50000"/>
                  </a:schemeClr>
                </a:solidFill>
              </a:rPr>
              <a:t>Begriffserklärung </a:t>
            </a:r>
          </a:p>
          <a:p>
            <a:pPr lvl="1"/>
            <a:r>
              <a:rPr lang="de-DE" dirty="0" err="1">
                <a:solidFill>
                  <a:schemeClr val="bg1">
                    <a:lumMod val="50000"/>
                  </a:schemeClr>
                </a:solidFill>
              </a:rPr>
              <a:t>Topologiemuster</a:t>
            </a:r>
            <a:endParaRPr lang="de-DE" dirty="0">
              <a:solidFill>
                <a:schemeClr val="bg1">
                  <a:lumMod val="50000"/>
                </a:schemeClr>
              </a:solidFill>
            </a:endParaRPr>
          </a:p>
          <a:p>
            <a:r>
              <a:rPr lang="de-DE" b="1" dirty="0"/>
              <a:t>Anforderungsanalyse</a:t>
            </a:r>
          </a:p>
          <a:p>
            <a:pPr lvl="1"/>
            <a:r>
              <a:rPr lang="de-DE" b="1" dirty="0"/>
              <a:t>Funktionale Anforderungen</a:t>
            </a:r>
          </a:p>
          <a:p>
            <a:pPr lvl="1"/>
            <a:r>
              <a:rPr lang="de-DE" b="1" dirty="0"/>
              <a:t>Nichtfunktionale Anforderungen</a:t>
            </a:r>
          </a:p>
          <a:p>
            <a:r>
              <a:rPr lang="de-DE" dirty="0"/>
              <a:t>Evaluation der JavaScript-Frameworks(erstes Ergebnis)</a:t>
            </a:r>
          </a:p>
          <a:p>
            <a:r>
              <a:rPr lang="de-DE" dirty="0"/>
              <a:t>Konzepte der </a:t>
            </a:r>
            <a:r>
              <a:rPr lang="de-DE" dirty="0" err="1"/>
              <a:t>Topology</a:t>
            </a:r>
            <a:r>
              <a:rPr lang="de-DE" dirty="0"/>
              <a:t>-Editor (zweites Ergebnis)</a:t>
            </a:r>
          </a:p>
          <a:p>
            <a:r>
              <a:rPr lang="de-DE" dirty="0"/>
              <a:t>Prototype Implementierung(drittes Ergebnis)</a:t>
            </a:r>
          </a:p>
          <a:p>
            <a:r>
              <a:rPr lang="de-DE" dirty="0"/>
              <a:t>Fortsetzungsmöglichkeiten </a:t>
            </a:r>
          </a:p>
          <a:p>
            <a:endParaRPr lang="de-DE" dirty="0"/>
          </a:p>
          <a:p>
            <a:endParaRPr lang="de-DE" dirty="0"/>
          </a:p>
          <a:p>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31.07.2018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9</a:t>
            </a:fld>
            <a:endParaRPr lang="de-DE" altLang="de-DE" dirty="0"/>
          </a:p>
        </p:txBody>
      </p:sp>
      <p:sp>
        <p:nvSpPr>
          <p:cNvPr id="6" name="Titel 5"/>
          <p:cNvSpPr>
            <a:spLocks noGrp="1"/>
          </p:cNvSpPr>
          <p:nvPr>
            <p:ph type="title"/>
          </p:nvPr>
        </p:nvSpPr>
        <p:spPr/>
        <p:txBody>
          <a:bodyPr/>
          <a:lstStyle/>
          <a:p>
            <a:r>
              <a:rPr lang="de-DE" dirty="0"/>
              <a:t>Agenda</a:t>
            </a:r>
          </a:p>
        </p:txBody>
      </p:sp>
    </p:spTree>
    <p:extLst>
      <p:ext uri="{BB962C8B-B14F-4D97-AF65-F5344CB8AC3E}">
        <p14:creationId xmlns:p14="http://schemas.microsoft.com/office/powerpoint/2010/main" val="2115502966"/>
      </p:ext>
    </p:extLst>
  </p:cSld>
  <p:clrMapOvr>
    <a:masterClrMapping/>
  </p:clrMapOvr>
</p:sld>
</file>

<file path=ppt/theme/theme1.xml><?xml version="1.0" encoding="utf-8"?>
<a:theme xmlns:a="http://schemas.openxmlformats.org/drawingml/2006/main" name="Larissa">
  <a:themeElements>
    <a:clrScheme name="Hauptcampus-Informatik">
      <a:dk1>
        <a:sysClr val="windowText" lastClr="000000"/>
      </a:dk1>
      <a:lt1>
        <a:srgbClr val="FFFFFF"/>
      </a:lt1>
      <a:dk2>
        <a:srgbClr val="000000"/>
      </a:dk2>
      <a:lt2>
        <a:srgbClr val="FFFFFF"/>
      </a:lt2>
      <a:accent1>
        <a:srgbClr val="8FD6BD"/>
      </a:accent1>
      <a:accent2>
        <a:srgbClr val="BE531C"/>
      </a:accent2>
      <a:accent3>
        <a:srgbClr val="D9C756"/>
      </a:accent3>
      <a:accent4>
        <a:srgbClr val="115E67"/>
      </a:accent4>
      <a:accent5>
        <a:srgbClr val="4472C4"/>
      </a:accent5>
      <a:accent6>
        <a:srgbClr val="70AD47"/>
      </a:accent6>
      <a:hlink>
        <a:srgbClr val="0563C1"/>
      </a:hlink>
      <a:folHlink>
        <a:srgbClr val="954F7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aesentationsvorlage_FB_Informatik_PowerPoint_2017_04_270.potx" id="{175A3E79-0251-4921-B08E-985339380192}" vid="{B31C4806-589C-412D-95EE-0F70159E18D1}"/>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Praesentationsvorlage_FB_Informatik_PowerPoint_2017_04_27</Template>
  <TotalTime>0</TotalTime>
  <Words>1255</Words>
  <Application>Microsoft Office PowerPoint</Application>
  <PresentationFormat>Bildschirmpräsentation (4:3)</PresentationFormat>
  <Paragraphs>307</Paragraphs>
  <Slides>22</Slides>
  <Notes>19</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22</vt:i4>
      </vt:variant>
    </vt:vector>
  </HeadingPairs>
  <TitlesOfParts>
    <vt:vector size="28" baseType="lpstr">
      <vt:lpstr>Alwyn New Lt</vt:lpstr>
      <vt:lpstr>Alwyn New Rg</vt:lpstr>
      <vt:lpstr>Arial</vt:lpstr>
      <vt:lpstr>Calibri</vt:lpstr>
      <vt:lpstr>Verdana</vt:lpstr>
      <vt:lpstr>Larissa</vt:lpstr>
      <vt:lpstr>PowerPoint-Präsentation</vt:lpstr>
      <vt:lpstr>Agenda</vt:lpstr>
      <vt:lpstr>Agenda</vt:lpstr>
      <vt:lpstr>Einleitung:: Motivation &amp; Zielsetzung</vt:lpstr>
      <vt:lpstr>Agenda</vt:lpstr>
      <vt:lpstr>Grundlage der Topologie:: Begriffserklärung</vt:lpstr>
      <vt:lpstr>Grundlage der Topologie:: Topologiemuster </vt:lpstr>
      <vt:lpstr>Grundlage der Topologie:: Topologiemuster </vt:lpstr>
      <vt:lpstr>Agenda</vt:lpstr>
      <vt:lpstr>Anforderungsanalyse:: FR &amp; NFR </vt:lpstr>
      <vt:lpstr>Anforderungsanalyse:: FR &amp; NFR </vt:lpstr>
      <vt:lpstr>Agenda</vt:lpstr>
      <vt:lpstr>Evaluation der JavaScript-Frameworks </vt:lpstr>
      <vt:lpstr>Agenda</vt:lpstr>
      <vt:lpstr>Konzepte der Topology-Editor:: grundlegende Konzept </vt:lpstr>
      <vt:lpstr>Konzepte der Topology-Editor:: Schnittstellen zwischen Komponenten</vt:lpstr>
      <vt:lpstr>Konzepte der Topology-Editor:: Datenaustauschformat</vt:lpstr>
      <vt:lpstr>Konzepte der Topology-Editor:: Datenaustauschformat</vt:lpstr>
      <vt:lpstr>Agenda</vt:lpstr>
      <vt:lpstr>Agenda</vt:lpstr>
      <vt:lpstr>Fortsetzungsmöglichkeiten</vt:lpstr>
      <vt:lpstr>PowerPoint-Präsentation</vt:lpstr>
    </vt:vector>
  </TitlesOfParts>
  <Company>Johannes Gutenberg Universität Mainz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Nguimgo Vouffo, Virginie</dc:creator>
  <cp:lastModifiedBy>Ghislain Zeleu</cp:lastModifiedBy>
  <cp:revision>58</cp:revision>
  <dcterms:created xsi:type="dcterms:W3CDTF">2018-07-14T09:58:06Z</dcterms:created>
  <dcterms:modified xsi:type="dcterms:W3CDTF">2018-07-31T15:02:17Z</dcterms:modified>
</cp:coreProperties>
</file>