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68" r:id="rId14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14" autoAdjust="0"/>
  </p:normalViewPr>
  <p:slideViewPr>
    <p:cSldViewPr showGuides="1">
      <p:cViewPr varScale="1">
        <p:scale>
          <a:sx n="109" d="100"/>
          <a:sy n="109" d="100"/>
        </p:scale>
        <p:origin x="129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20.07.2018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7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4) </a:t>
            </a:r>
            <a:r>
              <a:rPr lang="de-DE" dirty="0" err="1" smtClean="0"/>
              <a:t>d.h</a:t>
            </a:r>
            <a:r>
              <a:rPr lang="de-DE" baseline="0" dirty="0" smtClean="0"/>
              <a:t> mit Berücksichtigung des Datenflusses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Zeilsetzung</a:t>
            </a:r>
            <a:r>
              <a:rPr lang="de-DE" baseline="0" dirty="0" smtClean="0"/>
              <a:t> 1) der in das </a:t>
            </a:r>
            <a:r>
              <a:rPr lang="de-DE" baseline="0" dirty="0" err="1" smtClean="0"/>
              <a:t>ComStudio</a:t>
            </a:r>
            <a:r>
              <a:rPr lang="de-DE" baseline="0" dirty="0" smtClean="0"/>
              <a:t> integrierbar ist und leicht erweiterbar ist um die künftige Netzwerke zu unterstützen.</a:t>
            </a:r>
          </a:p>
          <a:p>
            <a:r>
              <a:rPr lang="de-DE" baseline="0" dirty="0" smtClean="0"/>
              <a:t>2) Es dem Endnutzer einfaches Management der verschiedenartigen Netzwerkes erlaubt, protokollneutrag implementiert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0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5) </a:t>
            </a:r>
            <a:r>
              <a:rPr lang="de-DE" dirty="0" err="1" smtClean="0"/>
              <a:t>ComStudio</a:t>
            </a:r>
            <a:r>
              <a:rPr lang="de-DE" baseline="0" dirty="0" smtClean="0"/>
              <a:t> spricht man von </a:t>
            </a:r>
            <a:r>
              <a:rPr lang="de-DE" baseline="0" dirty="0" err="1" smtClean="0"/>
              <a:t>Ausgangsitution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Profinet</a:t>
            </a:r>
            <a:r>
              <a:rPr lang="de-DE" dirty="0" smtClean="0"/>
              <a:t> IRT Fahrbahn mit mehre</a:t>
            </a:r>
            <a:r>
              <a:rPr lang="de-DE" baseline="0" dirty="0" smtClean="0"/>
              <a:t> Spüren.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77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65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5) Wie Laden, Speichern, Importieren</a:t>
            </a:r>
            <a:r>
              <a:rPr lang="de-DE" baseline="0" dirty="0" smtClean="0"/>
              <a:t> und Exportieren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92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 smtClean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 smtClean="0"/>
          </a:p>
          <a:p>
            <a:pPr algn="ctr">
              <a:spcBef>
                <a:spcPct val="0"/>
              </a:spcBef>
            </a:pPr>
            <a:r>
              <a:rPr lang="de-DE" altLang="de-DE" sz="1800" dirty="0" smtClean="0"/>
              <a:t>Master-Abschlussarbeit</a:t>
            </a:r>
          </a:p>
          <a:p>
            <a:pPr algn="ctr">
              <a:spcBef>
                <a:spcPct val="0"/>
              </a:spcBef>
            </a:pPr>
            <a:r>
              <a:rPr lang="de-DE" altLang="de-DE" sz="1800" dirty="0" smtClean="0"/>
              <a:t>von</a:t>
            </a:r>
          </a:p>
          <a:p>
            <a:pPr algn="ctr">
              <a:spcBef>
                <a:spcPct val="0"/>
              </a:spcBef>
            </a:pPr>
            <a:r>
              <a:rPr lang="de-DE" altLang="de-DE" sz="1800" dirty="0" smtClean="0"/>
              <a:t>Ghislain </a:t>
            </a:r>
            <a:r>
              <a:rPr lang="de-DE" altLang="de-DE" sz="1800" dirty="0" err="1" smtClean="0"/>
              <a:t>Zeleu</a:t>
            </a:r>
            <a:endParaRPr lang="de-DE" altLang="de-DE" sz="1800" dirty="0" smtClean="0"/>
          </a:p>
          <a:p>
            <a:pPr>
              <a:spcBef>
                <a:spcPct val="0"/>
              </a:spcBef>
            </a:pP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b="1" dirty="0" smtClean="0"/>
              <a:t>Evaluation der JavaScript-Frameworks(erstes Ergebnis)</a:t>
            </a:r>
          </a:p>
          <a:p>
            <a:r>
              <a:rPr lang="de-DE" dirty="0" smtClean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(zweites Ergebnis)</a:t>
            </a:r>
          </a:p>
          <a:p>
            <a:r>
              <a:rPr lang="de-DE" dirty="0" smtClean="0"/>
              <a:t>Prototype Implementierung(drittes Ergebnis)</a:t>
            </a:r>
          </a:p>
          <a:p>
            <a:r>
              <a:rPr lang="de-DE" dirty="0"/>
              <a:t>Fortsetzungsmöglichkeiten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b="1" dirty="0"/>
              <a:t>Fortsetzungsmöglichkeiten</a:t>
            </a: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3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Tatsächliche Implementierung des </a:t>
            </a:r>
            <a:r>
              <a:rPr lang="de-DE" dirty="0" err="1" smtClean="0"/>
              <a:t>Topology</a:t>
            </a:r>
            <a:r>
              <a:rPr lang="de-DE" dirty="0" smtClean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</a:t>
            </a:r>
            <a:r>
              <a:rPr lang="de-DE" dirty="0" smtClean="0"/>
              <a:t>die Darstellung der Submodule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sz="2000" dirty="0" smtClean="0"/>
              <a:t>Motivation</a:t>
            </a:r>
          </a:p>
          <a:p>
            <a:pPr lvl="1"/>
            <a:r>
              <a:rPr lang="de-DE" dirty="0" smtClean="0"/>
              <a:t>Zielsetzung</a:t>
            </a:r>
          </a:p>
          <a:p>
            <a:r>
              <a:rPr lang="de-DE" dirty="0" smtClean="0"/>
              <a:t>Grundlage der Topologie</a:t>
            </a:r>
          </a:p>
          <a:p>
            <a:pPr lvl="1"/>
            <a:r>
              <a:rPr lang="de-DE" dirty="0" smtClean="0"/>
              <a:t>Begriffserklärung</a:t>
            </a:r>
          </a:p>
          <a:p>
            <a:pPr lvl="1"/>
            <a:r>
              <a:rPr lang="de-DE" dirty="0" err="1" smtClean="0"/>
              <a:t>Topologiemuster</a:t>
            </a:r>
            <a:endParaRPr lang="de-DE" dirty="0" smtClean="0"/>
          </a:p>
          <a:p>
            <a:pPr lvl="1"/>
            <a:r>
              <a:rPr lang="de-DE" dirty="0" smtClean="0"/>
              <a:t>Netzwerke-Protokolle</a:t>
            </a:r>
          </a:p>
          <a:p>
            <a:r>
              <a:rPr lang="de-DE" dirty="0" smtClean="0"/>
              <a:t>Anforderungsanalyse</a:t>
            </a:r>
          </a:p>
          <a:p>
            <a:pPr lvl="1"/>
            <a:r>
              <a:rPr lang="de-DE" dirty="0" smtClean="0"/>
              <a:t>Funktionale Anforderungen</a:t>
            </a:r>
          </a:p>
          <a:p>
            <a:pPr lvl="1"/>
            <a:r>
              <a:rPr lang="de-DE" dirty="0" smtClean="0"/>
              <a:t>Nichtfunktionale Anforderungen</a:t>
            </a:r>
          </a:p>
          <a:p>
            <a:r>
              <a:rPr lang="de-DE" dirty="0" smtClean="0"/>
              <a:t>Evaluation der JavaScript-Frameworks(erstes Ergebnis)</a:t>
            </a:r>
          </a:p>
          <a:p>
            <a:r>
              <a:rPr lang="de-DE" dirty="0" smtClean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(zweites Ergebnis)</a:t>
            </a:r>
          </a:p>
          <a:p>
            <a:r>
              <a:rPr lang="de-DE" dirty="0" smtClean="0"/>
              <a:t>Prototype Implementierung(drittes Ergebnis)</a:t>
            </a:r>
          </a:p>
          <a:p>
            <a:r>
              <a:rPr lang="de-DE" dirty="0"/>
              <a:t>Fortsetzungsmöglichkeiten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Erweiterung des Engineering Tool </a:t>
            </a:r>
            <a:r>
              <a:rPr lang="de-DE" dirty="0" err="1" smtClean="0"/>
              <a:t>ComStudio</a:t>
            </a:r>
            <a:endParaRPr lang="de-DE" dirty="0" smtClean="0"/>
          </a:p>
          <a:p>
            <a:pPr lvl="1"/>
            <a:r>
              <a:rPr lang="de-DE" dirty="0" smtClean="0"/>
              <a:t>Reduktion der </a:t>
            </a:r>
            <a:r>
              <a:rPr lang="de-DE" dirty="0" err="1" smtClean="0"/>
              <a:t>Engineeringzeit</a:t>
            </a:r>
            <a:r>
              <a:rPr lang="de-DE" dirty="0" smtClean="0"/>
              <a:t> für Netzwerkinbetriebnahme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Zielsetzung</a:t>
            </a:r>
          </a:p>
          <a:p>
            <a:pPr lvl="1"/>
            <a:r>
              <a:rPr lang="de-DE" dirty="0" smtClean="0"/>
              <a:t>Konzept und Design einer </a:t>
            </a:r>
            <a:r>
              <a:rPr lang="de-DE" dirty="0" err="1" smtClean="0"/>
              <a:t>Topology</a:t>
            </a:r>
            <a:r>
              <a:rPr lang="de-DE" dirty="0" smtClean="0"/>
              <a:t>-Engineering-Komponente </a:t>
            </a:r>
          </a:p>
          <a:p>
            <a:pPr lvl="1"/>
            <a:r>
              <a:rPr lang="de-DE" dirty="0" smtClean="0"/>
              <a:t>Prototypenentwicklung des Komponenten 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Einleitung:: Motivation &amp; 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b="1" dirty="0" smtClean="0"/>
              <a:t>Grundlage der Topologie</a:t>
            </a:r>
          </a:p>
          <a:p>
            <a:pPr lvl="1"/>
            <a:r>
              <a:rPr lang="de-DE" b="1" dirty="0" smtClean="0"/>
              <a:t>Begriffserklärung</a:t>
            </a:r>
          </a:p>
          <a:p>
            <a:pPr lvl="1"/>
            <a:r>
              <a:rPr lang="de-DE" b="1" dirty="0" err="1" smtClean="0"/>
              <a:t>Topologiemuster</a:t>
            </a:r>
            <a:endParaRPr lang="de-DE" b="1" dirty="0" smtClean="0"/>
          </a:p>
          <a:p>
            <a:pPr lvl="1"/>
            <a:r>
              <a:rPr lang="de-DE" b="1" dirty="0" smtClean="0"/>
              <a:t>Netzwerke-Protokolle</a:t>
            </a:r>
          </a:p>
          <a:p>
            <a:r>
              <a:rPr lang="de-DE" dirty="0" smtClean="0"/>
              <a:t>Anforderungsanalyse</a:t>
            </a:r>
          </a:p>
          <a:p>
            <a:pPr lvl="1"/>
            <a:r>
              <a:rPr lang="de-DE" dirty="0" smtClean="0"/>
              <a:t>Funktionale Anforderungen</a:t>
            </a:r>
          </a:p>
          <a:p>
            <a:pPr lvl="1"/>
            <a:r>
              <a:rPr lang="de-DE" dirty="0" smtClean="0"/>
              <a:t>Nichtfunktionale Anforderungen</a:t>
            </a:r>
          </a:p>
          <a:p>
            <a:r>
              <a:rPr lang="de-DE" dirty="0" smtClean="0"/>
              <a:t>Evaluation der JavaScript-Frameworks(erstes Ergebnis)</a:t>
            </a:r>
          </a:p>
          <a:p>
            <a:r>
              <a:rPr lang="de-DE" dirty="0" smtClean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(zweites Ergebnis)</a:t>
            </a:r>
          </a:p>
          <a:p>
            <a:r>
              <a:rPr lang="de-DE" dirty="0" smtClean="0"/>
              <a:t>Prototype Implementierung(drittes Ergebnis)</a:t>
            </a:r>
          </a:p>
          <a:p>
            <a:r>
              <a:rPr lang="de-DE" dirty="0"/>
              <a:t>Fortsetzungsmöglichkeiten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Feldbus</a:t>
            </a:r>
            <a:endParaRPr lang="de-DE" dirty="0" smtClean="0"/>
          </a:p>
          <a:p>
            <a:r>
              <a:rPr lang="de-DE" dirty="0" smtClean="0"/>
              <a:t>Topologie</a:t>
            </a:r>
          </a:p>
          <a:p>
            <a:r>
              <a:rPr lang="de-DE" dirty="0" smtClean="0"/>
              <a:t>Controller / Master</a:t>
            </a:r>
          </a:p>
          <a:p>
            <a:r>
              <a:rPr lang="de-DE" dirty="0" smtClean="0"/>
              <a:t>Device / Slave</a:t>
            </a:r>
          </a:p>
          <a:p>
            <a:r>
              <a:rPr lang="de-DE" dirty="0" smtClean="0"/>
              <a:t>Communication Studio (</a:t>
            </a:r>
            <a:r>
              <a:rPr lang="de-DE" dirty="0" err="1" smtClean="0"/>
              <a:t>ComStudio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</a:t>
            </a:r>
            <a:r>
              <a:rPr lang="de-DE" dirty="0" smtClean="0"/>
              <a:t>Topologie:: Begriffserklärung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Linien-Topologie</a:t>
            </a:r>
          </a:p>
          <a:p>
            <a:r>
              <a:rPr lang="de-DE" dirty="0" smtClean="0"/>
              <a:t>Baum-Topologie</a:t>
            </a:r>
          </a:p>
          <a:p>
            <a:r>
              <a:rPr lang="de-DE" dirty="0" smtClean="0"/>
              <a:t>Maschen-Topologie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Grundlage der Topologie:: </a:t>
            </a:r>
            <a:r>
              <a:rPr lang="de-DE" dirty="0" err="1" smtClean="0"/>
              <a:t>Topologiemuster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POFIBUS</a:t>
            </a:r>
          </a:p>
          <a:p>
            <a:r>
              <a:rPr lang="de-DE" dirty="0" smtClean="0"/>
              <a:t>PROFINET IRT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</a:t>
            </a:r>
            <a:r>
              <a:rPr lang="de-DE" dirty="0" smtClean="0"/>
              <a:t>Netzwerke-Protokolle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6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Begriffserklärung </a:t>
            </a: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b="1" dirty="0" smtClean="0"/>
              <a:t>Anforderungsanalyse</a:t>
            </a:r>
          </a:p>
          <a:p>
            <a:pPr lvl="1"/>
            <a:r>
              <a:rPr lang="de-DE" b="1" dirty="0" smtClean="0"/>
              <a:t>Funktionale Anforderungen</a:t>
            </a:r>
          </a:p>
          <a:p>
            <a:pPr lvl="1"/>
            <a:r>
              <a:rPr lang="de-DE" b="1" dirty="0" smtClean="0"/>
              <a:t>Nichtfunktionale Anforderungen</a:t>
            </a:r>
          </a:p>
          <a:p>
            <a:r>
              <a:rPr lang="de-DE" dirty="0" smtClean="0"/>
              <a:t>Evaluation der JavaScript-Frameworks(erstes Ergebnis)</a:t>
            </a:r>
          </a:p>
          <a:p>
            <a:r>
              <a:rPr lang="de-DE" dirty="0" smtClean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(zweites Ergebnis)</a:t>
            </a:r>
          </a:p>
          <a:p>
            <a:r>
              <a:rPr lang="de-DE" dirty="0" smtClean="0"/>
              <a:t>Prototype Implementierung(drittes Ergebnis)</a:t>
            </a:r>
          </a:p>
          <a:p>
            <a:r>
              <a:rPr lang="de-DE" dirty="0" smtClean="0"/>
              <a:t>Fortsetzungsmöglichkeiten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Was soll das Softwareprodukt  tun?</a:t>
            </a:r>
          </a:p>
          <a:p>
            <a:pPr lvl="1"/>
            <a:r>
              <a:rPr lang="de-DE" dirty="0" smtClean="0"/>
              <a:t>Die Topologie besitzt ihre eigene Ansicht</a:t>
            </a:r>
          </a:p>
          <a:p>
            <a:pPr lvl="1"/>
            <a:r>
              <a:rPr lang="de-DE" dirty="0" smtClean="0"/>
              <a:t>Die topologischen Informationen müssen Mit Symbolen dargestellt werden</a:t>
            </a:r>
          </a:p>
          <a:p>
            <a:pPr lvl="1"/>
            <a:r>
              <a:rPr lang="de-DE" dirty="0" smtClean="0"/>
              <a:t>Jede Darstellung muss separat geschlossen werden</a:t>
            </a:r>
          </a:p>
          <a:p>
            <a:pPr lvl="1"/>
            <a:r>
              <a:rPr lang="de-DE" dirty="0" smtClean="0"/>
              <a:t>Zoom-Funktionen bieten</a:t>
            </a:r>
          </a:p>
          <a:p>
            <a:pPr lvl="1"/>
            <a:r>
              <a:rPr lang="de-DE" dirty="0" smtClean="0"/>
              <a:t>Die  Basisfunktionen müssen bereitstellt werden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NFRs</a:t>
            </a:r>
          </a:p>
          <a:p>
            <a:pPr lvl="1"/>
            <a:r>
              <a:rPr lang="de-DE" dirty="0" smtClean="0"/>
              <a:t>Integrierbar sein</a:t>
            </a:r>
          </a:p>
          <a:p>
            <a:pPr lvl="1"/>
            <a:r>
              <a:rPr lang="de-DE" dirty="0" smtClean="0"/>
              <a:t>Stabilität</a:t>
            </a:r>
          </a:p>
          <a:p>
            <a:pPr lvl="1"/>
            <a:r>
              <a:rPr lang="de-DE" dirty="0" smtClean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Anforderungsanalyse:: FR &amp; NFR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424</Words>
  <Application>Microsoft Office PowerPoint</Application>
  <PresentationFormat>Bildschirmpräsentation (4:3)</PresentationFormat>
  <Paragraphs>172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Einleitung:: Motivation &amp; Zielsetzung</vt:lpstr>
      <vt:lpstr>Agenda</vt:lpstr>
      <vt:lpstr>Grundlage der Topologie:: Begriffserklärung</vt:lpstr>
      <vt:lpstr>Grundlage der Topologie:: Topologiemuster </vt:lpstr>
      <vt:lpstr>Grundlage der Topologie:: Netzwerke-Protokolle</vt:lpstr>
      <vt:lpstr>Agenda</vt:lpstr>
      <vt:lpstr>Anforderungsanalyse:: FR &amp; NFR </vt:lpstr>
      <vt:lpstr>Agenda</vt:lpstr>
      <vt:lpstr>Agenda</vt:lpstr>
      <vt:lpstr>Fortsetzungsmöglichkeiten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21</cp:revision>
  <dcterms:created xsi:type="dcterms:W3CDTF">2018-07-14T09:58:06Z</dcterms:created>
  <dcterms:modified xsi:type="dcterms:W3CDTF">2018-07-20T08:29:56Z</dcterms:modified>
</cp:coreProperties>
</file>