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43488" autoAdjust="0"/>
  </p:normalViewPr>
  <p:slideViewPr>
    <p:cSldViewPr showGuides="1">
      <p:cViewPr varScale="1">
        <p:scale>
          <a:sx n="50" d="100"/>
          <a:sy n="50" d="100"/>
        </p:scale>
        <p:origin x="23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Darstellung als Symbole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Darstellung als Symbole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Laufzeit.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</a:t>
            </a:r>
            <a:r>
              <a:rPr lang="de-DE" b="1" dirty="0" smtClean="0"/>
              <a:t>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</a:t>
            </a:r>
            <a:r>
              <a:rPr lang="de-DE" dirty="0" smtClean="0"/>
              <a:t>Programmiersprache realisiert werden: </a:t>
            </a:r>
            <a:r>
              <a:rPr lang="de-DE" dirty="0" err="1" smtClean="0"/>
              <a:t>Typescript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/>
              <a:t>Javascript</a:t>
            </a:r>
            <a:r>
              <a:rPr lang="de-DE" dirty="0"/>
              <a:t> sind denkbar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dirty="0" smtClean="0"/>
              <a:t>letzte </a:t>
            </a:r>
            <a:r>
              <a:rPr lang="de-DE" b="1" i="0" dirty="0" smtClean="0"/>
              <a:t>Kategorie </a:t>
            </a:r>
            <a:r>
              <a:rPr lang="de-DE" b="1" i="0" dirty="0"/>
              <a:t>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</a:t>
            </a:r>
            <a:r>
              <a:rPr lang="de-DE" b="0" baseline="0" dirty="0" smtClean="0"/>
              <a:t>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smtClean="0"/>
              <a:t>liefert, </a:t>
            </a:r>
            <a:r>
              <a:rPr lang="de-DE" b="0" baseline="0" dirty="0"/>
              <a:t>der Preis ist der </a:t>
            </a:r>
            <a:r>
              <a:rPr lang="de-DE" b="0" baseline="0" dirty="0" smtClean="0"/>
              <a:t>Einzige </a:t>
            </a:r>
            <a:r>
              <a:rPr lang="de-DE" b="0" baseline="0" dirty="0"/>
              <a:t>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</a:t>
            </a:r>
            <a:r>
              <a:rPr lang="de-DE" baseline="0" dirty="0" smtClean="0"/>
              <a:t>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 </a:t>
            </a:r>
            <a:r>
              <a:rPr lang="de-DE" baseline="0" dirty="0"/>
              <a:t>in anderer </a:t>
            </a:r>
            <a:r>
              <a:rPr lang="de-DE" baseline="0" dirty="0" smtClean="0"/>
              <a:t>Abteilung </a:t>
            </a:r>
            <a:r>
              <a:rPr lang="de-DE" baseline="0" dirty="0"/>
              <a:t>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smtClean="0"/>
              <a:t>Firma </a:t>
            </a:r>
            <a:r>
              <a:rPr lang="de-DE" b="1" baseline="0" dirty="0"/>
              <a:t>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 smtClean="0"/>
              <a:t>einzigartig.und</a:t>
            </a:r>
            <a:r>
              <a:rPr lang="de-DE" b="0" baseline="0" dirty="0" smtClean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smtClean="0"/>
              <a:t>Komponente </a:t>
            </a:r>
            <a:r>
              <a:rPr lang="de-DE" b="1" baseline="0" dirty="0" smtClean="0"/>
              <a:t>der</a:t>
            </a:r>
            <a:r>
              <a:rPr lang="de-DE" baseline="0" dirty="0" smtClean="0"/>
              <a:t>  </a:t>
            </a:r>
            <a:r>
              <a:rPr lang="de-DE" baseline="0" dirty="0"/>
              <a:t>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 smtClean="0"/>
              <a:t>die</a:t>
            </a:r>
            <a:r>
              <a:rPr lang="de-DE" b="1" baseline="0" dirty="0" smtClean="0"/>
              <a:t> Interpretation </a:t>
            </a:r>
            <a:r>
              <a:rPr lang="de-DE" b="1" dirty="0" smtClean="0"/>
              <a:t>der protokollspezifischen </a:t>
            </a:r>
            <a:r>
              <a:rPr lang="de-DE" b="1" dirty="0"/>
              <a:t>Gerät-Informationen, erstellt, aktualisiert und löscht </a:t>
            </a:r>
            <a:r>
              <a:rPr lang="de-DE" b="1" dirty="0" smtClean="0"/>
              <a:t>ein </a:t>
            </a:r>
            <a:r>
              <a:rPr lang="de-DE" b="1" dirty="0"/>
              <a:t>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smtClean="0"/>
              <a:t>Schnittstelle </a:t>
            </a:r>
            <a:r>
              <a:rPr lang="de-DE" baseline="0" dirty="0"/>
              <a:t>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endParaRPr lang="de-DE" b="1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/>
              <a:t>2. Und Mit Hilfe eines neues </a:t>
            </a:r>
            <a:r>
              <a:rPr lang="de-DE" b="1" baseline="0" dirty="0" err="1" smtClean="0"/>
              <a:t>Plugin</a:t>
            </a:r>
            <a:r>
              <a:rPr lang="de-DE" b="1" baseline="0" dirty="0" smtClean="0"/>
              <a:t> erzeugt die </a:t>
            </a:r>
            <a:r>
              <a:rPr lang="de-DE" b="1" baseline="0" dirty="0"/>
              <a:t>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Hier  werde ich die Strategie</a:t>
            </a:r>
            <a:r>
              <a:rPr lang="de-DE" b="1" baseline="0" dirty="0" smtClean="0"/>
              <a:t> für die Erzeugung der protokollneutrale </a:t>
            </a:r>
            <a:r>
              <a:rPr lang="de-DE" b="1" baseline="0" dirty="0" err="1" smtClean="0"/>
              <a:t>information</a:t>
            </a:r>
            <a:r>
              <a:rPr lang="de-DE" b="1" baseline="0" dirty="0" smtClean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  <a:endParaRPr lang="de-DE" dirty="0" smtClean="0"/>
          </a:p>
          <a:p>
            <a:pPr marL="228600" indent="-228600">
              <a:buAutoNum type="arabicParenR"/>
            </a:pPr>
            <a:r>
              <a:rPr lang="de-DE" b="1" dirty="0" err="1" smtClean="0"/>
              <a:t>AppM</a:t>
            </a:r>
            <a:r>
              <a:rPr lang="de-DE" dirty="0" smtClean="0"/>
              <a:t>: Initialisiert die</a:t>
            </a:r>
            <a:r>
              <a:rPr lang="de-DE" baseline="0" dirty="0" smtClean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 smtClean="0"/>
              <a:t>CoreModule</a:t>
            </a:r>
            <a:r>
              <a:rPr lang="de-DE" baseline="0" dirty="0" smtClean="0"/>
              <a:t> ist eine Gruppierung der </a:t>
            </a:r>
            <a:r>
              <a:rPr lang="de-DE" baseline="0" dirty="0" err="1" smtClean="0"/>
              <a:t>Persitent</a:t>
            </a:r>
            <a:r>
              <a:rPr lang="de-DE" baseline="0" dirty="0" smtClean="0"/>
              <a:t>-Daten-Modell wie </a:t>
            </a:r>
            <a:r>
              <a:rPr lang="de-DE" baseline="0" dirty="0" err="1" smtClean="0"/>
              <a:t>ToplogieModell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DeviceModel</a:t>
            </a:r>
            <a:r>
              <a:rPr lang="de-DE" baseline="0" dirty="0" smtClean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 smtClean="0"/>
              <a:t>Layout</a:t>
            </a:r>
            <a:r>
              <a:rPr lang="de-DE" baseline="0" dirty="0" smtClean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 smtClean="0"/>
              <a:t>TopologyModlue</a:t>
            </a:r>
            <a:r>
              <a:rPr lang="de-DE" baseline="0" dirty="0" smtClean="0"/>
              <a:t>: Kapselt die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in Firmen und privaten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Haushalten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finden war und wird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manche Bücher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Bus-Topologie bezeichnet.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1)Wenn Man die Abbildung betrachtet, kann man Das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….und …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Gerät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Beim Ausfall eines Mittelgeräts, </a:t>
            </a:r>
            <a:r>
              <a:rPr lang="de-DE" dirty="0"/>
              <a:t>bietet das System keine Umwege um die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 </a:t>
            </a:r>
            <a:r>
              <a:rPr lang="de-DE" dirty="0"/>
              <a:t>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Topologie-Muster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der Industrie und ist eigentlich eine Erweiterung der Linie.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 sind Gerät7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1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gebunden.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...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 smtClean="0"/>
              <a:t>Latenzzeit</a:t>
            </a:r>
            <a:r>
              <a:rPr lang="de-DE" dirty="0" smtClean="0"/>
              <a:t> </a:t>
            </a:r>
            <a:r>
              <a:rPr lang="de-DE" dirty="0"/>
              <a:t>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 Neutral-Konzept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23301447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Langsam</a:t>
            </a:r>
            <a:endParaRPr lang="de-DE" dirty="0"/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</a:t>
            </a:r>
            <a:r>
              <a:rPr lang="de-DE" dirty="0" smtClean="0"/>
              <a:t>edundant</a:t>
            </a:r>
            <a:endParaRPr lang="de-DE" dirty="0"/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2464</Words>
  <Application>Microsoft Office PowerPoint</Application>
  <PresentationFormat>Bildschirmpräsentation (4:3)</PresentationFormat>
  <Paragraphs>501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 Neutral-Konzept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223</cp:revision>
  <dcterms:created xsi:type="dcterms:W3CDTF">2018-07-14T09:58:06Z</dcterms:created>
  <dcterms:modified xsi:type="dcterms:W3CDTF">2018-08-23T10:04:15Z</dcterms:modified>
</cp:coreProperties>
</file>