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0" r:id="rId10"/>
    <p:sldId id="271" r:id="rId11"/>
    <p:sldId id="272" r:id="rId12"/>
    <p:sldId id="263" r:id="rId13"/>
    <p:sldId id="265" r:id="rId14"/>
    <p:sldId id="262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1848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 smtClean="0"/>
            <a:t>Protokollneutraller</a:t>
          </a:r>
          <a:r>
            <a:rPr lang="de-DE" dirty="0" smtClean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 smtClean="0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 smtClean="0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 smtClean="0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smtClean="0"/>
            <a:t>TE-Produkt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smtClean="0"/>
            <a:t>TE-Dokumentation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</dgm:pt>
    <dgm:pt modelId="{66E3E58E-4D97-4302-A17C-EC20E70E3793}" type="pres">
      <dgm:prSet presAssocID="{E4D0EF0E-DBA2-4531-A31C-C6930D214C84}" presName="circ1" presStyleLbl="vennNode1" presStyleIdx="0" presStyleCnt="2"/>
      <dgm:spPr/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E145C4-BD38-4E1E-9C41-61BC097FBF06}" type="pres">
      <dgm:prSet presAssocID="{077EF243-B640-473B-BB71-B7A3B8393BAE}" presName="circ2" presStyleLbl="vennNode1" presStyleIdx="1" presStyleCnt="2"/>
      <dgm:spPr/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00E2CC-C059-48A4-A92A-97206BD35C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91E7587-B95F-43CA-8B7A-A78160674248}">
      <dgm:prSet/>
      <dgm:spPr>
        <a:solidFill>
          <a:schemeClr val="bg1"/>
        </a:solidFill>
      </dgm:spPr>
      <dgm:t>
        <a:bodyPr/>
        <a:lstStyle/>
        <a:p>
          <a:pPr rtl="0"/>
          <a:r>
            <a:rPr lang="de-DE" b="1" dirty="0" smtClean="0">
              <a:solidFill>
                <a:schemeClr val="tx1"/>
              </a:solidFill>
            </a:rPr>
            <a:t>Topology-Editor</a:t>
          </a:r>
          <a:endParaRPr lang="en-US" b="1" dirty="0">
            <a:solidFill>
              <a:schemeClr val="tx1"/>
            </a:solidFill>
          </a:endParaRPr>
        </a:p>
      </dgm:t>
    </dgm:pt>
    <dgm:pt modelId="{6EA0F944-A592-4ED5-8FC1-C23887607141}" type="parTrans" cxnId="{9C2C766E-5607-43BF-B1C4-C443F14FD6C0}">
      <dgm:prSet/>
      <dgm:spPr/>
      <dgm:t>
        <a:bodyPr/>
        <a:lstStyle/>
        <a:p>
          <a:endParaRPr lang="de-DE"/>
        </a:p>
      </dgm:t>
    </dgm:pt>
    <dgm:pt modelId="{DBC6AAB9-8523-48A8-B1A3-965A3102C300}" type="sibTrans" cxnId="{9C2C766E-5607-43BF-B1C4-C443F14FD6C0}">
      <dgm:prSet/>
      <dgm:spPr/>
      <dgm:t>
        <a:bodyPr/>
        <a:lstStyle/>
        <a:p>
          <a:endParaRPr lang="de-DE"/>
        </a:p>
      </dgm:t>
    </dgm:pt>
    <dgm:pt modelId="{4C505FCB-294A-4422-927C-C31A3E829151}" type="pres">
      <dgm:prSet presAssocID="{D700E2CC-C059-48A4-A92A-97206BD35C12}" presName="Name0" presStyleCnt="0">
        <dgm:presLayoutVars>
          <dgm:dir/>
          <dgm:resizeHandles val="exact"/>
        </dgm:presLayoutVars>
      </dgm:prSet>
      <dgm:spPr/>
    </dgm:pt>
    <dgm:pt modelId="{404492EB-C4A1-4A53-8395-FFFABFA0E2B2}" type="pres">
      <dgm:prSet presAssocID="{891E7587-B95F-43CA-8B7A-A78160674248}" presName="node" presStyleLbl="node1" presStyleIdx="0" presStyleCnt="1">
        <dgm:presLayoutVars>
          <dgm:bulletEnabled val="1"/>
        </dgm:presLayoutVars>
      </dgm:prSet>
      <dgm:spPr/>
    </dgm:pt>
  </dgm:ptLst>
  <dgm:cxnLst>
    <dgm:cxn modelId="{9C2C766E-5607-43BF-B1C4-C443F14FD6C0}" srcId="{D700E2CC-C059-48A4-A92A-97206BD35C12}" destId="{891E7587-B95F-43CA-8B7A-A78160674248}" srcOrd="0" destOrd="0" parTransId="{6EA0F944-A592-4ED5-8FC1-C23887607141}" sibTransId="{DBC6AAB9-8523-48A8-B1A3-965A3102C300}"/>
    <dgm:cxn modelId="{4421C72F-BB6D-4F26-8F1B-B78D78F1D1EB}" type="presOf" srcId="{891E7587-B95F-43CA-8B7A-A78160674248}" destId="{404492EB-C4A1-4A53-8395-FFFABFA0E2B2}" srcOrd="0" destOrd="0" presId="urn:microsoft.com/office/officeart/2005/8/layout/process1"/>
    <dgm:cxn modelId="{619EDF3A-255B-466F-9718-3A59BD7AA32A}" type="presOf" srcId="{D700E2CC-C059-48A4-A92A-97206BD35C12}" destId="{4C505FCB-294A-4422-927C-C31A3E829151}" srcOrd="0" destOrd="0" presId="urn:microsoft.com/office/officeart/2005/8/layout/process1"/>
    <dgm:cxn modelId="{B39DD29B-F02F-48A3-8C55-28342BEE672B}" type="presParOf" srcId="{4C505FCB-294A-4422-927C-C31A3E829151}" destId="{404492EB-C4A1-4A53-8395-FFFABFA0E2B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Protokollneutraller</a:t>
          </a:r>
          <a:r>
            <a:rPr lang="de-DE" sz="2900" kern="1200" dirty="0" smtClean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smtClean="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TE-Produkt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TE-Dokumentation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92EB-C4A1-4A53-8395-FFFABFA0E2B2}">
      <dsp:nvSpPr>
        <dsp:cNvPr id="0" name=""/>
        <dsp:cNvSpPr/>
      </dsp:nvSpPr>
      <dsp:spPr>
        <a:xfrm>
          <a:off x="1125" y="0"/>
          <a:ext cx="2302069" cy="43206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>
              <a:solidFill>
                <a:schemeClr val="tx1"/>
              </a:solidFill>
            </a:rPr>
            <a:t>Topology-Editor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13780" y="12655"/>
        <a:ext cx="2276759" cy="40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alle zusammen,</a:t>
            </a:r>
            <a:r>
              <a:rPr lang="de-DE" baseline="0" dirty="0" smtClean="0"/>
              <a:t> heute werde ich  über TE-Dokumentation sprechen. Viel von euch stellen Sie sich schon die Fragen Warum einen Vortrag dafür halten soll. </a:t>
            </a:r>
            <a:r>
              <a:rPr lang="de-DE" b="1" baseline="0" dirty="0" smtClean="0"/>
              <a:t>Die Antwort ist ganz einfach: 1) </a:t>
            </a:r>
            <a:r>
              <a:rPr lang="de-DE" baseline="0" dirty="0" smtClean="0"/>
              <a:t>ich möchte etwas über das Produkt TE mitteilen </a:t>
            </a:r>
            <a:r>
              <a:rPr lang="de-DE" b="1" baseline="0" dirty="0" smtClean="0"/>
              <a:t>somit</a:t>
            </a:r>
            <a:r>
              <a:rPr lang="de-DE" baseline="0" dirty="0" smtClean="0"/>
              <a:t> eine Überblick vermitteln. </a:t>
            </a:r>
            <a:r>
              <a:rPr lang="de-DE" b="1" baseline="0" dirty="0" smtClean="0"/>
              <a:t>Dabei</a:t>
            </a:r>
            <a:r>
              <a:rPr lang="de-DE" baseline="0" dirty="0" smtClean="0"/>
              <a:t> möchte ich mein Standpunkt verteidigen und zum Schluss eine Diskussion </a:t>
            </a:r>
            <a:r>
              <a:rPr lang="de-DE" u="sng" baseline="0" dirty="0" smtClean="0"/>
              <a:t>anregen</a:t>
            </a:r>
            <a:r>
              <a:rPr lang="de-DE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Einleitung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Wissensbasis=Knowledge Base: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Öffentlicher Arbeitsbereich= was die Kunde sehen sollen zw. FAQ f abrufen kann.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Versteckter Arbeitsbereich =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Fehlermeldung: mit </a:t>
            </a:r>
            <a:r>
              <a:rPr lang="de-DE" dirty="0" err="1"/>
              <a:t>Epi</a:t>
            </a:r>
            <a:r>
              <a:rPr lang="de-DE" dirty="0"/>
              <a:t> in JIRA den </a:t>
            </a:r>
            <a:r>
              <a:rPr lang="de-DE" dirty="0" err="1"/>
              <a:t>Issue</a:t>
            </a:r>
            <a:r>
              <a:rPr lang="de-DE" dirty="0"/>
              <a:t> kennzeichnen. Was ein </a:t>
            </a:r>
            <a:r>
              <a:rPr lang="de-DE" dirty="0" err="1"/>
              <a:t>issue</a:t>
            </a:r>
            <a:r>
              <a:rPr lang="de-DE" dirty="0"/>
              <a:t> bzw. feature </a:t>
            </a:r>
            <a:r>
              <a:rPr lang="de-DE" dirty="0" err="1"/>
              <a:t>umbeding</a:t>
            </a:r>
            <a:r>
              <a:rPr lang="de-DE" dirty="0"/>
              <a:t> erhalten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654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Anforderungs-Matrix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Design-Übersicht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63485" y="4797190"/>
            <a:ext cx="5256730" cy="1267288"/>
          </a:xfrm>
          <a:prstGeom prst="round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104528262"/>
              </p:ext>
            </p:extLst>
          </p:nvPr>
        </p:nvGraphicFramePr>
        <p:xfrm>
          <a:off x="1187530" y="5085230"/>
          <a:ext cx="2304320" cy="43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Gerader Verbinder 11"/>
          <p:cNvCxnSpPr/>
          <p:nvPr/>
        </p:nvCxnSpPr>
        <p:spPr bwMode="auto">
          <a:xfrm flipV="1">
            <a:off x="2339690" y="4005080"/>
            <a:ext cx="0" cy="10801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pPr lvl="1"/>
            <a:r>
              <a:rPr lang="de-DE" altLang="de-DE" dirty="0"/>
              <a:t>Zugang zum TE Quellcode</a:t>
            </a:r>
          </a:p>
          <a:p>
            <a:r>
              <a:rPr lang="de-DE" altLang="de-DE" dirty="0"/>
              <a:t>Fehlermeldung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</a:t>
            </a:r>
            <a:r>
              <a:rPr lang="de-DE" dirty="0" smtClean="0"/>
              <a:t>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5253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 </a:t>
            </a:r>
          </a:p>
          <a:p>
            <a:pPr lvl="1"/>
            <a:r>
              <a:rPr lang="en-US" dirty="0" err="1"/>
              <a:t>Quellcode</a:t>
            </a:r>
            <a:endParaRPr lang="en-US" dirty="0"/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 err="1"/>
              <a:t>Fehlermeldung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Tech Stacks</a:t>
            </a:r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Workspace: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</a:t>
            </a:r>
          </a:p>
          <a:p>
            <a:pPr lvl="1"/>
            <a:r>
              <a:rPr lang="en-US" dirty="0"/>
              <a:t>Project </a:t>
            </a:r>
            <a:r>
              <a:rPr lang="en-US" dirty="0" err="1"/>
              <a:t>Organisation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Developer Guidelines and </a:t>
            </a:r>
            <a:r>
              <a:rPr lang="en-US" dirty="0" err="1"/>
              <a:t>Howtos</a:t>
            </a:r>
            <a:endParaRPr lang="en-US" dirty="0"/>
          </a:p>
          <a:p>
            <a:pPr lvl="1"/>
            <a:r>
              <a:rPr lang="en-US" dirty="0"/>
              <a:t>SDD</a:t>
            </a:r>
          </a:p>
          <a:p>
            <a:pPr lvl="1"/>
            <a:r>
              <a:rPr lang="en-US" dirty="0"/>
              <a:t>Quality Assurance </a:t>
            </a:r>
          </a:p>
          <a:p>
            <a:pPr lvl="1"/>
            <a:r>
              <a:rPr lang="en-US" dirty="0"/>
              <a:t>User Information 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5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Bildschirmpräsentation (4:3)</PresentationFormat>
  <Paragraphs>127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Hidden Workspace: Wiki</vt:lpstr>
      <vt:lpstr>Wiki: SDD</vt:lpstr>
      <vt:lpstr>Wiki: SDD</vt:lpstr>
      <vt:lpstr>PowerPoint-Präsentation</vt:lpstr>
      <vt:lpstr>Anwendung der Vorlage</vt:lpstr>
      <vt:lpstr>Definition der Formate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82</cp:revision>
  <dcterms:created xsi:type="dcterms:W3CDTF">2012-05-09T09:21:23Z</dcterms:created>
  <dcterms:modified xsi:type="dcterms:W3CDTF">2018-09-10T09:13:20Z</dcterms:modified>
</cp:coreProperties>
</file>