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278" r:id="rId22"/>
    <p:sldId id="279" r:id="rId23"/>
    <p:sldId id="289" r:id="rId24"/>
    <p:sldId id="281" r:id="rId25"/>
    <p:sldId id="282" r:id="rId26"/>
    <p:sldId id="283" r:id="rId27"/>
    <p:sldId id="290" r:id="rId28"/>
    <p:sldId id="270" r:id="rId29"/>
    <p:sldId id="284" r:id="rId30"/>
    <p:sldId id="268" r:id="rId31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0846" autoAdjust="0"/>
  </p:normalViewPr>
  <p:slideViewPr>
    <p:cSldViewPr showGuides="1">
      <p:cViewPr varScale="1">
        <p:scale>
          <a:sx n="70" d="100"/>
          <a:sy n="70" d="100"/>
        </p:scale>
        <p:origin x="84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</dgm:pt>
    <dgm:pt modelId="{29A9ABC8-8B7E-4AF2-B179-379C32D9962E}" type="pres">
      <dgm:prSet presAssocID="{166498DA-992D-4842-A49F-00B0B296A3AB}" presName="Name56" presStyleLbl="parChTrans1D2" presStyleIdx="0" presStyleCnt="3"/>
      <dgm:spPr/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</dgm:pt>
    <dgm:pt modelId="{23FD41E1-F2C3-4873-8068-45FA95BC5F66}" type="pres">
      <dgm:prSet presAssocID="{83C7CB07-8B9E-4904-BE34-FB268E24D959}" presName="Name56" presStyleLbl="parChTrans1D2" presStyleIdx="1" presStyleCnt="3"/>
      <dgm:spPr/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</dgm:pt>
    <dgm:pt modelId="{41C0591F-4423-4696-A541-7927A488956C}" type="pres">
      <dgm:prSet presAssocID="{62AB0BCD-76D0-4655-92C0-1110A4D29F68}" presName="Name56" presStyleLbl="parChTrans1D2" presStyleIdx="2" presStyleCnt="3"/>
      <dgm:spPr/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</dgm:pt>
  </dgm:ptLst>
  <dgm:cxnLst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20.08.2018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20.08.2018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Lautzeit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Benachrichtigung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Design-Pattern  SOLL ein Framework </a:t>
            </a:r>
            <a:r>
              <a:rPr lang="de-DE" dirty="0"/>
              <a:t>unterstützen und unter welche Programmiersprache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ein </a:t>
            </a:r>
            <a:r>
              <a:rPr lang="de-DE" b="0" baseline="0" dirty="0" err="1"/>
              <a:t>vorvertiege</a:t>
            </a:r>
            <a:r>
              <a:rPr lang="de-DE" b="0" baseline="0" dirty="0"/>
              <a:t>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</a:t>
            </a:r>
            <a:r>
              <a:rPr lang="de-DE" b="0" baseline="0" dirty="0" err="1"/>
              <a:t>lieferen</a:t>
            </a:r>
            <a:r>
              <a:rPr lang="de-DE" b="0" baseline="0" dirty="0"/>
              <a:t>, der Preis ist der </a:t>
            </a:r>
            <a:r>
              <a:rPr lang="de-DE" b="0" baseline="0" dirty="0" err="1"/>
              <a:t>Einziege</a:t>
            </a:r>
            <a:r>
              <a:rPr lang="de-DE" b="0" baseline="0" dirty="0"/>
              <a:t>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</a:t>
            </a:r>
            <a:r>
              <a:rPr lang="de-DE" baseline="0" dirty="0" err="1"/>
              <a:t>Ableteilung</a:t>
            </a:r>
            <a:r>
              <a:rPr lang="de-DE" baseline="0" dirty="0"/>
              <a:t>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</a:t>
            </a:r>
            <a:r>
              <a:rPr lang="de-DE" b="1" baseline="0" dirty="0" err="1"/>
              <a:t>firma</a:t>
            </a:r>
            <a:r>
              <a:rPr lang="de-DE" b="1" baseline="0" dirty="0"/>
              <a:t> Google. </a:t>
            </a:r>
            <a:r>
              <a:rPr lang="de-DE" b="0" baseline="0" dirty="0"/>
              <a:t>Die Modular-Pattern macht Angular einzigartig.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</a:t>
            </a:r>
            <a:r>
              <a:rPr lang="de-DE" baseline="0" dirty="0" err="1"/>
              <a:t>Plugin</a:t>
            </a:r>
            <a:r>
              <a:rPr lang="de-DE" baseline="0" dirty="0"/>
              <a:t> die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Ich möchte an dieser Stelle </a:t>
            </a:r>
            <a:r>
              <a:rPr lang="de-DE" b="1" baseline="0" dirty="0"/>
              <a:t> auf das Kernkonzept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das Parsen der protokollneutralen Gerät-Informationen, erstellt, aktualisiert und löscht eine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</a:t>
            </a:r>
            <a:r>
              <a:rPr lang="de-DE" baseline="0" dirty="0" err="1"/>
              <a:t>ComStudio</a:t>
            </a:r>
            <a:r>
              <a:rPr lang="de-DE" baseline="0" dirty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</a:t>
            </a:r>
            <a:r>
              <a:rPr lang="de-DE" baseline="0" dirty="0" err="1"/>
              <a:t>ComStudio</a:t>
            </a:r>
            <a:r>
              <a:rPr lang="de-DE" baseline="0" dirty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</a:t>
            </a:r>
            <a:r>
              <a:rPr lang="de-DE" baseline="0" dirty="0" err="1"/>
              <a:t>Schnistelle</a:t>
            </a:r>
            <a:r>
              <a:rPr lang="de-DE" baseline="0" dirty="0"/>
              <a:t>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  <a:r>
              <a:rPr lang="de-DE" baseline="0" dirty="0"/>
              <a:t>und </a:t>
            </a:r>
            <a:r>
              <a:rPr lang="de-DE" baseline="0" dirty="0" err="1"/>
              <a:t>parser</a:t>
            </a:r>
            <a:r>
              <a:rPr lang="de-DE" baseline="0" dirty="0"/>
              <a:t> sie </a:t>
            </a:r>
            <a:r>
              <a:rPr lang="de-DE" b="1" baseline="0" dirty="0"/>
              <a:t>zu 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</a:t>
            </a:r>
            <a:r>
              <a:rPr lang="de-DE"/>
              <a:t>das Startmodell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…(Darstellung der Gerätes 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 intuitive  Benutzerfreundlichkeit 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Verbingung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ein Weil wenn ein Gerat ausfällt, bietet das System keine Umwege um die Kommunikation zu gewährleisten.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 in der Industrie und ist eigentlich eine Erweiterung der Linie. Gerät7 und 1 sind nun gebunden.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gewährleistet, für Alle Stationen eine gleiche Zugriffsmöglichkeit.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dirty="0"/>
              <a:t>Latenz 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&amp;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Entwurf-Muster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947702"/>
            <a:ext cx="1181571" cy="5617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69834A-8981-4562-8902-579E899EA7AA}"/>
              </a:ext>
            </a:extLst>
          </p:cNvPr>
          <p:cNvSpPr/>
          <p:nvPr/>
        </p:nvSpPr>
        <p:spPr>
          <a:xfrm>
            <a:off x="6588224" y="3689667"/>
            <a:ext cx="906986" cy="265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Gleiche Zugriffsmöglichkeit 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Verkabelungsaufwand</a:t>
            </a:r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20.08.2018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2300</Words>
  <Application>Microsoft Office PowerPoint</Application>
  <PresentationFormat>Bildschirmpräsentation (4:3)</PresentationFormat>
  <Paragraphs>461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 der Topologie: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&amp;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 Schnittstellen zwischen Komponenten</vt:lpstr>
      <vt:lpstr>Konzepte der Topology-Editor: Schnittstellen zwischen Komponenten</vt:lpstr>
      <vt:lpstr>Konzepte der Topology-Editor: Datenaustauschformat</vt:lpstr>
      <vt:lpstr>Konzepte der Topology-Editor Datenaustauschformat</vt:lpstr>
      <vt:lpstr>Agenda</vt:lpstr>
      <vt:lpstr>Prototype Implementierung </vt:lpstr>
      <vt:lpstr>Prototype Implementierung </vt:lpstr>
      <vt:lpstr>Prototype Implementierung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192</cp:revision>
  <dcterms:created xsi:type="dcterms:W3CDTF">2018-07-14T09:58:06Z</dcterms:created>
  <dcterms:modified xsi:type="dcterms:W3CDTF">2018-08-20T21:11:29Z</dcterms:modified>
</cp:coreProperties>
</file>