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71" r:id="rId21"/>
    <p:sldId id="270" r:id="rId22"/>
    <p:sldId id="268" r:id="rId23"/>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70" d="100"/>
          <a:sy n="70" d="100"/>
        </p:scale>
        <p:origin x="15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31.07.2018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31.07.2018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 </a:t>
            </a:r>
            <a:r>
              <a:rPr lang="de-DE" dirty="0" err="1"/>
              <a:t>ComStudio</a:t>
            </a:r>
            <a:r>
              <a:rPr lang="de-DE" dirty="0"/>
              <a:t> ist..</a:t>
            </a:r>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Abbildung zeigt die Datenhandhabungskonzept für die TE. Die beide gerundeten Rechtecke repräsentieren die feldbusspezifische Geräten. TE besteht aus 2 Hauptkomponenten: TES und TEC</a:t>
            </a:r>
          </a:p>
          <a:p>
            <a:r>
              <a:rPr lang="de-DE" dirty="0"/>
              <a:t>-Server umfasst die </a:t>
            </a:r>
            <a:r>
              <a:rPr lang="de-DE" dirty="0" err="1"/>
              <a:t>Kernfunkionen</a:t>
            </a:r>
            <a:r>
              <a:rPr lang="de-DE" dirty="0"/>
              <a:t> wie das Parsen der protokollneutralen Gerät-Informationen, erstellt, aktualisiert und löscht eine Topologie-Modell für die gesparten Informationen. Darüber hinaus  bietet einen Mechanismus für Laden&amp; Speicher von Daten und einen Mechanismus für Fehlerbehandlungen </a:t>
            </a:r>
          </a:p>
          <a:p>
            <a:r>
              <a:rPr lang="de-DE" dirty="0"/>
              <a:t>- Client verwendet das HTTP-P um die Topologie-Information abzufragen und bietet eine Benutzerfreundlichkeit für die Visualisierung.</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1671557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31.07.2018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31.07.2018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31.07.2018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31.07.2018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31.07.2018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31.07.2018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31.07.2018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31.07.2018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Topologie</a:t>
            </a:r>
          </a:p>
          <a:p>
            <a:pPr marL="0" indent="0">
              <a:buNone/>
            </a:pPr>
            <a:r>
              <a:rPr lang="de-DE" sz="1200" dirty="0"/>
              <a:t>{  </a:t>
            </a:r>
            <a:br>
              <a:rPr lang="de-DE" sz="1200" dirty="0"/>
            </a:br>
            <a:r>
              <a:rPr lang="de-DE" sz="1200" dirty="0"/>
              <a:t>   </a:t>
            </a:r>
            <a:r>
              <a:rPr lang="de-DE" sz="1200" b="1" dirty="0"/>
              <a:t>"systemTag"</a:t>
            </a:r>
            <a:r>
              <a:rPr lang="de-DE" sz="1200" dirty="0"/>
              <a:t>:"3737bb94-30b3-44c6-aa09-7bfc6725838c",</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a:t>
            </a:r>
            <a:r>
              <a:rPr lang="de-DE" sz="1200" dirty="0" err="1"/>
              <a:t>controller</a:t>
            </a:r>
            <a:r>
              <a:rPr lang="de-DE" sz="1200" dirty="0"/>
              <a:t>",</a:t>
            </a:r>
            <a:br>
              <a:rPr lang="de-DE" sz="1200" dirty="0"/>
            </a:br>
            <a:r>
              <a:rPr lang="de-DE" sz="1200" dirty="0"/>
              <a:t>   </a:t>
            </a:r>
            <a:r>
              <a:rPr lang="de-DE" sz="1200" b="1" dirty="0"/>
              <a:t>"</a:t>
            </a:r>
            <a:r>
              <a:rPr lang="de-DE" sz="1200" b="1" dirty="0" err="1"/>
              <a:t>displayName</a:t>
            </a:r>
            <a:r>
              <a:rPr lang="de-DE" sz="1200" b="1" dirty="0"/>
              <a:t>"</a:t>
            </a:r>
            <a:r>
              <a:rPr lang="de-DE" sz="1200" dirty="0"/>
              <a:t>:"CIFX_RE_PNM_IRT V3 IRT CONTROLLER",</a:t>
            </a:r>
            <a:br>
              <a:rPr lang="de-DE" sz="1200" dirty="0"/>
            </a:br>
            <a:r>
              <a:rPr lang="de-DE" sz="1200" dirty="0"/>
              <a:t>   </a:t>
            </a:r>
            <a:r>
              <a:rPr lang="de-DE" sz="1200" b="1" dirty="0"/>
              <a:t>"</a:t>
            </a:r>
            <a:r>
              <a:rPr lang="de-DE" sz="1200" b="1" dirty="0" err="1"/>
              <a:t>imgUrl</a:t>
            </a:r>
            <a:r>
              <a:rPr lang="de-DE" sz="1200" b="1" dirty="0"/>
              <a:t>"</a:t>
            </a:r>
            <a:r>
              <a:rPr lang="de-DE" sz="1200" dirty="0"/>
              <a:t>:"/Data/</a:t>
            </a:r>
            <a:r>
              <a:rPr lang="de-DE" sz="1200" dirty="0" err="1"/>
              <a:t>Imgs</a:t>
            </a:r>
            <a:r>
              <a:rPr lang="de-DE" sz="1200" dirty="0"/>
              <a:t>/CIFX_RE_PNM_IRT.PNG",</a:t>
            </a:r>
            <a:br>
              <a:rPr lang="de-DE" sz="1200" dirty="0"/>
            </a:br>
            <a:r>
              <a:rPr lang="de-DE" sz="1200" dirty="0"/>
              <a:t>   </a:t>
            </a:r>
            <a:r>
              <a:rPr lang="de-DE" sz="1200" b="1" dirty="0"/>
              <a:t>"</a:t>
            </a:r>
            <a:r>
              <a:rPr lang="de-DE" sz="1200" b="1" dirty="0" err="1"/>
              <a:t>isRoot</a:t>
            </a:r>
            <a:r>
              <a:rPr lang="de-DE" sz="1200" b="1" dirty="0"/>
              <a:t>"</a:t>
            </a:r>
            <a:r>
              <a:rPr lang="de-DE" sz="1200" dirty="0"/>
              <a:t>:</a:t>
            </a:r>
            <a:r>
              <a:rPr lang="de-DE" sz="1200" dirty="0" err="1"/>
              <a:t>true</a:t>
            </a:r>
            <a:r>
              <a:rPr lang="de-DE" sz="1200" dirty="0"/>
              <a:t>,</a:t>
            </a:r>
            <a:br>
              <a:rPr lang="de-DE" sz="1200" dirty="0"/>
            </a:br>
            <a:r>
              <a:rPr lang="de-DE" sz="1200" dirty="0"/>
              <a:t>   </a:t>
            </a:r>
            <a:r>
              <a:rPr lang="de-DE" sz="1200" b="1" dirty="0"/>
              <a:t>"</a:t>
            </a:r>
            <a:r>
              <a:rPr lang="de-DE" sz="1200" b="1" dirty="0" err="1"/>
              <a:t>ports</a:t>
            </a:r>
            <a:r>
              <a:rPr lang="de-DE" sz="1200" b="1" dirty="0"/>
              <a:t>"</a:t>
            </a:r>
            <a:r>
              <a:rPr lang="de-DE" sz="1200" dirty="0"/>
              <a:t>:[  {  </a:t>
            </a:r>
            <a:r>
              <a:rPr lang="de-DE" sz="1200" b="1" dirty="0"/>
              <a:t>"</a:t>
            </a:r>
            <a:r>
              <a:rPr lang="de-DE" sz="1200" b="1" dirty="0" err="1"/>
              <a:t>portColor</a:t>
            </a:r>
            <a:r>
              <a:rPr lang="de-DE" sz="1200" b="1" dirty="0"/>
              <a:t>"</a:t>
            </a:r>
            <a:r>
              <a:rPr lang="de-DE" sz="1200" dirty="0"/>
              <a:t>:"#45813", </a:t>
            </a:r>
            <a:r>
              <a:rPr lang="de-DE" sz="1200" b="1" dirty="0"/>
              <a:t>"portId"</a:t>
            </a:r>
            <a:r>
              <a:rPr lang="de-DE" sz="1200" dirty="0"/>
              <a:t>:"port0"  }, { </a:t>
            </a:r>
            <a:r>
              <a:rPr lang="de-DE" sz="1200" b="1" dirty="0"/>
              <a:t>"</a:t>
            </a:r>
            <a:r>
              <a:rPr lang="de-DE" sz="1200" b="1" dirty="0" err="1"/>
              <a:t>portColor</a:t>
            </a:r>
            <a:r>
              <a:rPr lang="de-DE" sz="1200" b="1" dirty="0"/>
              <a:t>"</a:t>
            </a:r>
            <a:r>
              <a:rPr lang="de-DE" sz="1200" dirty="0"/>
              <a:t>:"#4FF13",</a:t>
            </a:r>
            <a:r>
              <a:rPr lang="de-DE" sz="1200" b="1" dirty="0"/>
              <a:t>"portId"</a:t>
            </a:r>
            <a:r>
              <a:rPr lang="de-DE" sz="1200" dirty="0"/>
              <a:t>:"port1"} ],</a:t>
            </a:r>
            <a:br>
              <a:rPr lang="de-DE" sz="1200" dirty="0"/>
            </a:br>
            <a:r>
              <a:rPr lang="de-DE" sz="1200" dirty="0"/>
              <a:t>   </a:t>
            </a:r>
            <a:r>
              <a:rPr lang="de-DE" sz="1200" b="1" dirty="0"/>
              <a:t>"</a:t>
            </a:r>
            <a:r>
              <a:rPr lang="de-DE" sz="1200" b="1" dirty="0" err="1"/>
              <a:t>deviceList</a:t>
            </a:r>
            <a:r>
              <a:rPr lang="de-DE" sz="1200" b="1" dirty="0"/>
              <a:t>"</a:t>
            </a:r>
            <a:r>
              <a:rPr lang="de-DE" sz="1200" dirty="0"/>
              <a:t>:[ {   </a:t>
            </a:r>
            <a:r>
              <a:rPr lang="de-DE" sz="1200" b="1" dirty="0"/>
              <a:t>"</a:t>
            </a:r>
            <a:r>
              <a:rPr lang="de-DE" sz="1200" b="1" dirty="0" err="1"/>
              <a:t>deviceList</a:t>
            </a:r>
            <a:r>
              <a:rPr lang="de-DE" sz="1200" b="1" dirty="0"/>
              <a:t>"</a:t>
            </a:r>
            <a:r>
              <a:rPr lang="de-DE" sz="1200" dirty="0"/>
              <a:t>:null, </a:t>
            </a:r>
            <a:r>
              <a:rPr lang="de-DE" sz="1200" b="1" dirty="0"/>
              <a:t>"displayName"</a:t>
            </a:r>
            <a:r>
              <a:rPr lang="de-DE" sz="1200" dirty="0"/>
              <a:t>:"CIFX_RE_PNS_V3.1.x", </a:t>
            </a:r>
            <a:r>
              <a:rPr lang="de-DE" sz="1200" b="1" dirty="0"/>
              <a:t>"</a:t>
            </a:r>
            <a:r>
              <a:rPr lang="de-DE" sz="1200" b="1" dirty="0" err="1"/>
              <a:t>imgUrl</a:t>
            </a:r>
            <a:r>
              <a:rPr lang="de-DE" sz="1200" b="1" dirty="0"/>
              <a:t>"</a:t>
            </a:r>
            <a:r>
              <a:rPr lang="de-DE" sz="1200" dirty="0"/>
              <a:t>:null, </a:t>
            </a:r>
            <a:endParaRPr lang="de-DE" sz="1200" b="1" dirty="0"/>
          </a:p>
          <a:p>
            <a:pPr marL="0" indent="0">
              <a:buNone/>
            </a:pPr>
            <a:r>
              <a:rPr lang="de-DE" sz="1200" dirty="0"/>
              <a:t>        </a:t>
            </a:r>
            <a:r>
              <a:rPr lang="de-DE" sz="1200" b="1" dirty="0"/>
              <a:t>"</a:t>
            </a:r>
            <a:r>
              <a:rPr lang="de-DE" sz="1200" b="1" dirty="0" err="1"/>
              <a:t>ports</a:t>
            </a:r>
            <a:r>
              <a:rPr lang="de-DE" sz="1200" b="1" dirty="0"/>
              <a:t>"</a:t>
            </a: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:"#9933ff",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:"#666633",</a:t>
            </a:r>
            <a:br>
              <a:rPr lang="de-DE" sz="1200" dirty="0"/>
            </a:br>
            <a:r>
              <a:rPr lang="de-DE" sz="1200" dirty="0"/>
              <a:t>               </a:t>
            </a:r>
            <a:r>
              <a:rPr lang="de-DE" sz="1200" b="1" dirty="0"/>
              <a:t>"portId"</a:t>
            </a:r>
            <a:r>
              <a:rPr lang="de-DE" sz="1200" dirty="0"/>
              <a:t>:"port1"</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:"#0133ff",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a:t>
            </a:r>
            <a:br>
              <a:rPr lang="de-DE" sz="1200" dirty="0"/>
            </a:br>
            <a:r>
              <a:rPr lang="de-DE" sz="1200" dirty="0"/>
              <a:t>         </a:t>
            </a:r>
            <a:r>
              <a:rPr lang="de-DE" sz="1200" b="1" dirty="0"/>
              <a:t>"</a:t>
            </a:r>
            <a:r>
              <a:rPr lang="de-DE" sz="1200" b="1" dirty="0" err="1"/>
              <a:t>properties</a:t>
            </a:r>
            <a:r>
              <a:rPr lang="de-DE" sz="1200" b="1" dirty="0"/>
              <a:t>"</a:t>
            </a:r>
            <a:r>
              <a:rPr lang="de-DE" sz="1200" dirty="0"/>
              <a:t>:null,</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cifxrepns-001",</a:t>
            </a:r>
            <a:br>
              <a:rPr lang="de-DE" sz="1200" dirty="0"/>
            </a:br>
            <a:r>
              <a:rPr lang="de-DE" sz="1200" dirty="0"/>
              <a:t>         </a:t>
            </a:r>
            <a:r>
              <a:rPr lang="de-DE" sz="1200" b="1" dirty="0"/>
              <a:t>"systemTag"</a:t>
            </a:r>
            <a:r>
              <a:rPr lang="de-DE" sz="1200" dirty="0"/>
              <a:t>:"f72159fa-5dc8-4907-b2a2-8512cd1940a2"  }  ]}</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a:xfrm>
            <a:off x="251520" y="1268760"/>
            <a:ext cx="8640000" cy="5040560"/>
          </a:xfrm>
        </p:spPr>
        <p:txBody>
          <a:bodyPr/>
          <a:lstStyle/>
          <a:p>
            <a:r>
              <a:rPr lang="de-DE" dirty="0"/>
              <a:t>Beispiel einer Topologie, Fortsetzung </a:t>
            </a:r>
          </a:p>
          <a:p>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:"3737bb94-30b3-44c6-aa09-7bfc6725838c",</a:t>
            </a:r>
            <a:br>
              <a:rPr lang="de-DE" sz="1400" dirty="0"/>
            </a:br>
            <a:r>
              <a:rPr lang="de-DE" sz="1400" dirty="0"/>
              <a:t>      </a:t>
            </a:r>
            <a:r>
              <a:rPr lang="de-DE" sz="1400" b="1" dirty="0"/>
              <a:t>"</a:t>
            </a:r>
            <a:r>
              <a:rPr lang="de-DE" sz="1400" b="1" dirty="0" err="1"/>
              <a:t>type"</a:t>
            </a:r>
            <a:r>
              <a:rPr lang="de-DE" sz="1400" dirty="0" err="1"/>
              <a:t>:"PROFIBUS</a:t>
            </a:r>
            <a:r>
              <a:rPr lang="de-DE" sz="1400" dirty="0"/>
              <a:t>",</a:t>
            </a:r>
            <a:br>
              <a:rPr lang="de-DE" sz="1400" dirty="0"/>
            </a:br>
            <a:r>
              <a:rPr lang="de-DE" sz="1400" dirty="0"/>
              <a:t>      </a:t>
            </a:r>
            <a:r>
              <a:rPr lang="de-DE" sz="1400" b="1" dirty="0"/>
              <a:t>"from"</a:t>
            </a:r>
            <a:r>
              <a:rPr lang="de-DE" sz="1400" dirty="0"/>
              <a:t>:"f72159fa-5dc8-4907-b2a2-8512cd1940a1",</a:t>
            </a:r>
            <a:br>
              <a:rPr lang="de-DE" sz="1400" dirty="0"/>
            </a:br>
            <a:r>
              <a:rPr lang="de-DE" sz="1400" dirty="0"/>
              <a:t>      </a:t>
            </a:r>
            <a:r>
              <a:rPr lang="de-DE" sz="1400" b="1" dirty="0"/>
              <a:t>"to"</a:t>
            </a:r>
            <a:r>
              <a:rPr lang="de-DE" sz="1400" dirty="0"/>
              <a:t>:"f72159fa-5dc8-4907-b2a2-8512cd1940a2",</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:"port1",</a:t>
            </a:r>
            <a:br>
              <a:rPr lang="de-DE" sz="1400" dirty="0"/>
            </a:br>
            <a:r>
              <a:rPr lang="de-DE" sz="1400" dirty="0"/>
              <a:t>      </a:t>
            </a:r>
            <a:r>
              <a:rPr lang="de-DE" sz="1400" b="1" dirty="0"/>
              <a:t>"</a:t>
            </a:r>
            <a:r>
              <a:rPr lang="de-DE" sz="1400" b="1" dirty="0" err="1"/>
              <a:t>linkColor</a:t>
            </a:r>
            <a:r>
              <a:rPr lang="de-DE" sz="1400" b="1" dirty="0"/>
              <a:t>"</a:t>
            </a:r>
            <a:r>
              <a:rPr lang="de-DE" sz="1400" dirty="0"/>
              <a:t>:"#C389D6"</a:t>
            </a:r>
            <a:br>
              <a:rPr lang="de-DE" sz="1400" dirty="0"/>
            </a:br>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:"3737bb94-30b3-44c6-aa09-7bfc6725838a",</a:t>
            </a:r>
            <a:br>
              <a:rPr lang="de-DE" sz="1400" dirty="0"/>
            </a:br>
            <a:r>
              <a:rPr lang="de-DE" sz="1400" dirty="0"/>
              <a:t>      </a:t>
            </a:r>
            <a:r>
              <a:rPr lang="de-DE" sz="1400" b="1" dirty="0"/>
              <a:t>"</a:t>
            </a:r>
            <a:r>
              <a:rPr lang="de-DE" sz="1400" b="1" dirty="0" err="1"/>
              <a:t>type"</a:t>
            </a:r>
            <a:r>
              <a:rPr lang="de-DE" sz="1400" dirty="0" err="1"/>
              <a:t>:"PROFINET</a:t>
            </a:r>
            <a:r>
              <a:rPr lang="de-DE" sz="1400" dirty="0"/>
              <a:t> IRT",</a:t>
            </a:r>
            <a:br>
              <a:rPr lang="de-DE" sz="1400" dirty="0"/>
            </a:br>
            <a:r>
              <a:rPr lang="de-DE" sz="1400" dirty="0"/>
              <a:t>      </a:t>
            </a:r>
            <a:r>
              <a:rPr lang="de-DE" sz="1400" b="1" dirty="0"/>
              <a:t>"from"</a:t>
            </a:r>
            <a:r>
              <a:rPr lang="de-DE" sz="1400" dirty="0"/>
              <a:t>:"f72159fa-5dc8-4907-b2a2-8512cd1940a3",</a:t>
            </a:r>
            <a:br>
              <a:rPr lang="de-DE" sz="1400" dirty="0"/>
            </a:br>
            <a:r>
              <a:rPr lang="de-DE" sz="1400" dirty="0"/>
              <a:t>      </a:t>
            </a:r>
            <a:r>
              <a:rPr lang="de-DE" sz="1400" b="1" dirty="0"/>
              <a:t>"to"</a:t>
            </a:r>
            <a:r>
              <a:rPr lang="de-DE" sz="1400" dirty="0"/>
              <a:t>:"f72159fa-5dc8-4907-b2a2-8512cd1940a4",</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:"port2",</a:t>
            </a:r>
            <a:br>
              <a:rPr lang="de-DE" sz="1400" dirty="0"/>
            </a:br>
            <a:r>
              <a:rPr lang="de-DE" sz="1400" dirty="0"/>
              <a:t>      </a:t>
            </a:r>
            <a:r>
              <a:rPr lang="de-DE" sz="1400" b="1" dirty="0"/>
              <a:t>"</a:t>
            </a:r>
            <a:r>
              <a:rPr lang="de-DE" sz="1400" b="1" dirty="0" err="1"/>
              <a:t>linkColor</a:t>
            </a:r>
            <a:r>
              <a:rPr lang="de-DE" sz="1400" b="1" dirty="0"/>
              <a:t>"</a:t>
            </a:r>
            <a:r>
              <a:rPr lang="de-DE" sz="1400" dirty="0"/>
              <a:t>:"#9BD689"</a:t>
            </a:r>
            <a:br>
              <a:rPr lang="de-DE" sz="1400" dirty="0"/>
            </a:br>
            <a:r>
              <a:rPr lang="de-DE" sz="1400" dirty="0"/>
              <a:t>   }</a:t>
            </a:r>
            <a:br>
              <a:rPr lang="de-DE" sz="1400" dirty="0"/>
            </a:br>
            <a:r>
              <a:rPr lang="de-DE" sz="1400" dirty="0"/>
              <a:t>]</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Darstellung</a:t>
            </a:r>
          </a:p>
          <a:p>
            <a:pPr lvl="1"/>
            <a:r>
              <a:rPr lang="de-DE" dirty="0"/>
              <a:t>Protokollneutraler und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31.07.2018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1322</Words>
  <Application>Microsoft Office PowerPoint</Application>
  <PresentationFormat>Bildschirmpräsentation (4:3)</PresentationFormat>
  <Paragraphs>311</Paragraphs>
  <Slides>22</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62</cp:revision>
  <dcterms:created xsi:type="dcterms:W3CDTF">2018-07-14T09:58:06Z</dcterms:created>
  <dcterms:modified xsi:type="dcterms:W3CDTF">2018-07-31T18:58:26Z</dcterms:modified>
</cp:coreProperties>
</file>