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63" r:id="rId4"/>
    <p:sldId id="269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63"/>
            <p14:sldId id="269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39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de-de/aspnet/core/host-and-deploy/linux-nginx?view=aspnetcore-2.1" TargetMode="External"/><Relationship Id="rId3" Type="http://schemas.openxmlformats.org/officeDocument/2006/relationships/hyperlink" Target="https://docs.microsoft.com/de-de/aspnet/core/client-side/index?view=aspnetcore-2.1" TargetMode="External"/><Relationship Id="rId7" Type="http://schemas.openxmlformats.org/officeDocument/2006/relationships/hyperlink" Target="https://docs.microsoft.com/de-de/aspnet/core/host-and-deploy/iis/index?view=aspnetcore-2.1" TargetMode="External"/><Relationship Id="rId12" Type="http://schemas.openxmlformats.org/officeDocument/2006/relationships/hyperlink" Target="https://live.asp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aspnet/benchmarks" TargetMode="External"/><Relationship Id="rId11" Type="http://schemas.openxmlformats.org/officeDocument/2006/relationships/hyperlink" Target="https://docs.microsoft.com/dotnet/articles/standard/choosing-core-framework-server" TargetMode="External"/><Relationship Id="rId5" Type="http://schemas.openxmlformats.org/officeDocument/2006/relationships/hyperlink" Target="https://docs.microsoft.com/de-de/aspnet/core/fundamentals/dependency-injection?view=aspnetcore-2.1" TargetMode="External"/><Relationship Id="rId10" Type="http://schemas.openxmlformats.org/officeDocument/2006/relationships/hyperlink" Target="https://docs.microsoft.com/de-de/aspnet/core/host-and-deploy/docker/index?view=aspnetcore-2.1" TargetMode="External"/><Relationship Id="rId4" Type="http://schemas.openxmlformats.org/officeDocument/2006/relationships/hyperlink" Target="https://docs.microsoft.com/de-de/aspnet/core/fundamentals/configuration/index?view=aspnetcore-2.1" TargetMode="External"/><Relationship Id="rId9" Type="http://schemas.openxmlformats.org/officeDocument/2006/relationships/hyperlink" Target="https://docs.microsoft.com/de-de/aspnet/core/host-and-deploy/linux-apache?view=aspnetcore-2.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Warum ASP.NET Core 2.0 eingesetzt werden?</a:t>
            </a:r>
          </a:p>
          <a:p>
            <a:pPr marL="228600" indent="-228600">
              <a:buAutoNum type="arabicParenR"/>
            </a:pPr>
            <a:r>
              <a:rPr lang="de-DE" dirty="0"/>
              <a:t> Eine einheitliche Umgebung zum Erstellen der Webbenutzeroberfläche und von Web-APIs </a:t>
            </a:r>
          </a:p>
          <a:p>
            <a:pPr marL="228600" indent="-228600">
              <a:buAutoNum type="arabicParenR"/>
            </a:pPr>
            <a:r>
              <a:rPr lang="de-DE" dirty="0"/>
              <a:t>Integration von </a:t>
            </a:r>
            <a:r>
              <a:rPr lang="de-DE" dirty="0">
                <a:hlinkClick r:id="rId3"/>
              </a:rPr>
              <a:t>modernen clientseitigen Frameworks</a:t>
            </a:r>
            <a:r>
              <a:rPr lang="de-DE" dirty="0"/>
              <a:t> und Entwicklungsworkflows</a:t>
            </a:r>
          </a:p>
          <a:p>
            <a:pPr marL="228600" indent="-228600">
              <a:buAutoNum type="arabicParenR"/>
            </a:pPr>
            <a:r>
              <a:rPr lang="de-DE" dirty="0"/>
              <a:t> Ein </a:t>
            </a:r>
            <a:r>
              <a:rPr lang="de-DE" dirty="0" err="1"/>
              <a:t>cloudfähiges</a:t>
            </a:r>
            <a:r>
              <a:rPr lang="de-DE" dirty="0"/>
              <a:t> auf der Umgebung basierendes </a:t>
            </a:r>
            <a:r>
              <a:rPr lang="de-DE" dirty="0">
                <a:hlinkClick r:id="rId4"/>
              </a:rPr>
              <a:t>Konfigurationssystem</a:t>
            </a:r>
            <a:r>
              <a:rPr lang="de-DE" dirty="0"/>
              <a:t> Integrierte </a:t>
            </a:r>
            <a:r>
              <a:rPr lang="de-DE" dirty="0">
                <a:hlinkClick r:id="rId5"/>
              </a:rPr>
              <a:t>Abhängigkeitsinjektion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/>
              <a:t> Eine schlanke, </a:t>
            </a:r>
            <a:r>
              <a:rPr lang="de-DE" dirty="0">
                <a:hlinkClick r:id="rId6"/>
              </a:rPr>
              <a:t>leistungsstarke</a:t>
            </a:r>
            <a:r>
              <a:rPr lang="de-DE" dirty="0"/>
              <a:t> und modulare HTTP-Anforderungspipeline Möglichkeit des </a:t>
            </a:r>
            <a:r>
              <a:rPr lang="de-DE" dirty="0" err="1"/>
              <a:t>Hostens</a:t>
            </a:r>
            <a:r>
              <a:rPr lang="de-DE" dirty="0"/>
              <a:t> in </a:t>
            </a:r>
            <a:r>
              <a:rPr lang="de-DE" dirty="0">
                <a:hlinkClick r:id="rId7"/>
              </a:rPr>
              <a:t>IIS</a:t>
            </a:r>
            <a:r>
              <a:rPr lang="de-DE" dirty="0"/>
              <a:t>, </a:t>
            </a:r>
            <a:r>
              <a:rPr lang="de-DE" dirty="0" err="1">
                <a:hlinkClick r:id="rId8"/>
              </a:rPr>
              <a:t>Nginx</a:t>
            </a:r>
            <a:r>
              <a:rPr lang="de-DE" dirty="0"/>
              <a:t>, </a:t>
            </a:r>
            <a:r>
              <a:rPr lang="de-DE" dirty="0">
                <a:hlinkClick r:id="rId9"/>
              </a:rPr>
              <a:t>Apache</a:t>
            </a:r>
            <a:r>
              <a:rPr lang="de-DE" dirty="0"/>
              <a:t>, </a:t>
            </a:r>
            <a:r>
              <a:rPr lang="de-DE" dirty="0">
                <a:hlinkClick r:id="rId10"/>
              </a:rPr>
              <a:t>Docker</a:t>
            </a:r>
            <a:r>
              <a:rPr lang="de-DE" dirty="0"/>
              <a:t> oder eigenständigen </a:t>
            </a:r>
            <a:r>
              <a:rPr lang="de-DE" dirty="0" err="1"/>
              <a:t>Hostens</a:t>
            </a:r>
            <a:r>
              <a:rPr lang="de-DE" dirty="0"/>
              <a:t> in Ihrem eigenen Prozess</a:t>
            </a:r>
          </a:p>
          <a:p>
            <a:pPr marL="228600" indent="-228600">
              <a:buAutoNum type="arabicParenR"/>
            </a:pPr>
            <a:r>
              <a:rPr lang="de-DE" dirty="0"/>
              <a:t>Parallele App-Versionsverwaltung bei Festlegung von </a:t>
            </a:r>
            <a:r>
              <a:rPr lang="de-DE" dirty="0">
                <a:hlinkClick r:id="rId11"/>
              </a:rPr>
              <a:t>.NET Core</a:t>
            </a:r>
            <a:r>
              <a:rPr lang="de-DE" dirty="0"/>
              <a:t> als Zielversion </a:t>
            </a:r>
          </a:p>
          <a:p>
            <a:pPr marL="228600" indent="-228600">
              <a:buAutoNum type="arabicParenR"/>
            </a:pPr>
            <a:r>
              <a:rPr lang="de-DE" dirty="0"/>
              <a:t>Tools zum Vereinfachen einer modernen Webentwicklung </a:t>
            </a:r>
          </a:p>
          <a:p>
            <a:pPr marL="228600" indent="-228600">
              <a:buAutoNum type="arabicParenR"/>
            </a:pPr>
            <a:r>
              <a:rPr lang="de-DE" dirty="0"/>
              <a:t>Fähigkeit zur Erstellung und Ausführung unter Windows, </a:t>
            </a:r>
            <a:r>
              <a:rPr lang="de-DE" dirty="0" err="1"/>
              <a:t>macOS</a:t>
            </a:r>
            <a:r>
              <a:rPr lang="de-DE" dirty="0"/>
              <a:t> und </a:t>
            </a:r>
            <a:r>
              <a:rPr lang="de-DE"/>
              <a:t>Linux </a:t>
            </a:r>
          </a:p>
          <a:p>
            <a:pPr marL="228600" indent="-228600">
              <a:buAutoNum type="arabicParenR"/>
            </a:pPr>
            <a:r>
              <a:rPr lang="de-DE"/>
              <a:t>Open </a:t>
            </a:r>
            <a:r>
              <a:rPr lang="de-DE" dirty="0"/>
              <a:t>Source und mit </a:t>
            </a:r>
            <a:r>
              <a:rPr lang="de-DE" dirty="0">
                <a:hlinkClick r:id="rId12"/>
              </a:rPr>
              <a:t>Fokus auf der Community</a:t>
            </a:r>
            <a:endParaRPr lang="de-DE" dirty="0"/>
          </a:p>
          <a:p>
            <a:pPr marL="228600" indent="-228600">
              <a:buAutoNum type="arabicParenR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Modell ist ein Objekt, das die Daten in der App darstellt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Anzielen=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Siblage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Warum ein Web-API?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Welche Abhängigkeit erlangt ein Web-API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Nahteile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7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83669AD3-6EBA-428F-A693-2264CF864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TLS-Zertifikat in .NET-Anwendung: </a:t>
            </a:r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dev-certs</a:t>
            </a:r>
            <a:r>
              <a:rPr lang="de-DE" dirty="0"/>
              <a:t> https –</a:t>
            </a:r>
            <a:r>
              <a:rPr lang="de-DE" dirty="0" err="1"/>
              <a:t>trust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Hinzufügen einer Modellklasse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e.g.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TodoItem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Registrieren des Datenbankkontexts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version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soll beachten werden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6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ASP.NET Core 2+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ASP.NET Core Architecture</a:t>
            </a:r>
          </a:p>
          <a:p>
            <a:r>
              <a:rPr lang="de-DE" dirty="0"/>
              <a:t>Web-API</a:t>
            </a:r>
          </a:p>
          <a:p>
            <a:r>
              <a:rPr lang="de-DE" dirty="0" err="1"/>
              <a:t>SignalR</a:t>
            </a:r>
            <a:endParaRPr lang="de-DE" dirty="0"/>
          </a:p>
          <a:p>
            <a:r>
              <a:rPr lang="de-DE" dirty="0"/>
              <a:t> EF</a:t>
            </a:r>
          </a:p>
          <a:p>
            <a:r>
              <a:rPr lang="de-DE" dirty="0" err="1"/>
              <a:t>FireBase</a:t>
            </a:r>
            <a:endParaRPr lang="de-DE" dirty="0"/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8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		Komponente		Services		Interceptor		Client		</a:t>
            </a:r>
          </a:p>
          <a:p>
            <a:r>
              <a:rPr lang="de-DE" dirty="0"/>
              <a:t>Server		</a:t>
            </a:r>
            <a:r>
              <a:rPr lang="de-DE" dirty="0" err="1"/>
              <a:t>Directive</a:t>
            </a:r>
            <a:r>
              <a:rPr lang="de-DE" dirty="0"/>
              <a:t>			Attribute </a:t>
            </a:r>
            <a:r>
              <a:rPr lang="de-DE" dirty="0" err="1"/>
              <a:t>directives</a:t>
            </a:r>
            <a:r>
              <a:rPr lang="de-DE" dirty="0"/>
              <a:t>		</a:t>
            </a:r>
            <a:r>
              <a:rPr lang="de-DE" dirty="0" err="1"/>
              <a:t>NgModules</a:t>
            </a: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 fort.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6FD313-906A-49EB-8347-D1509897D25C}"/>
              </a:ext>
            </a:extLst>
          </p:cNvPr>
          <p:cNvSpPr txBox="1"/>
          <p:nvPr/>
        </p:nvSpPr>
        <p:spPr>
          <a:xfrm rot="19668329">
            <a:off x="706056" y="2997843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Element abrufen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F4CD7F-4F3E-461E-B96A-0F4D32198601}"/>
              </a:ext>
            </a:extLst>
          </p:cNvPr>
          <p:cNvSpPr txBox="1"/>
          <p:nvPr/>
        </p:nvSpPr>
        <p:spPr>
          <a:xfrm>
            <a:off x="1747777" y="2280213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Vorlage </a:t>
            </a:r>
            <a:r>
              <a:rPr lang="de-DE" b="1" dirty="0" err="1"/>
              <a:t>WebApi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B15334-1F6F-494B-823F-A704ADB6788F}"/>
              </a:ext>
            </a:extLst>
          </p:cNvPr>
          <p:cNvSpPr txBox="1"/>
          <p:nvPr/>
        </p:nvSpPr>
        <p:spPr>
          <a:xfrm>
            <a:off x="7535119" y="1412111"/>
            <a:ext cx="287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Hinzufügen einer Modellklasse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6BFC00-FF60-4895-BFBF-E5A5B0333B83}"/>
              </a:ext>
            </a:extLst>
          </p:cNvPr>
          <p:cNvSpPr txBox="1"/>
          <p:nvPr/>
        </p:nvSpPr>
        <p:spPr>
          <a:xfrm>
            <a:off x="3646025" y="3090441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mit folgenden </a:t>
            </a:r>
            <a:r>
              <a:rPr lang="de-DE" b="1" dirty="0" err="1"/>
              <a:t>Workloads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D6D037-A57B-4B4F-BF16-FC63492932DE}"/>
              </a:ext>
            </a:extLst>
          </p:cNvPr>
          <p:cNvSpPr txBox="1"/>
          <p:nvPr/>
        </p:nvSpPr>
        <p:spPr>
          <a:xfrm>
            <a:off x="7945395" y="2792627"/>
            <a:ext cx="198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Das Anzielen</a:t>
            </a:r>
          </a:p>
        </p:txBody>
      </p:sp>
    </p:spTree>
    <p:extLst>
      <p:ext uri="{BB962C8B-B14F-4D97-AF65-F5344CB8AC3E}">
        <p14:creationId xmlns:p14="http://schemas.microsoft.com/office/powerpoint/2010/main" val="1669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8CB49-3603-4189-BE88-94C86DA2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9F150-726E-4336-A241-03E5B0F1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37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8CB49-3603-4189-BE88-94C86DA2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Web-API: TLS-Zertifikat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9F150-726E-4336-A241-03E5B0F1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TLS-Zertifikat?</a:t>
            </a:r>
          </a:p>
          <a:p>
            <a:r>
              <a:rPr lang="de-DE" dirty="0"/>
              <a:t>3 Hauptaufgaben von TLS:</a:t>
            </a:r>
          </a:p>
          <a:p>
            <a:pPr lvl="1"/>
            <a:r>
              <a:rPr lang="de-DE" dirty="0"/>
              <a:t>Authentifizierung</a:t>
            </a:r>
          </a:p>
          <a:p>
            <a:pPr lvl="1"/>
            <a:r>
              <a:rPr lang="de-DE" dirty="0"/>
              <a:t>Integrität</a:t>
            </a:r>
          </a:p>
          <a:p>
            <a:pPr lvl="1"/>
            <a:r>
              <a:rPr lang="de-DE" dirty="0"/>
              <a:t>Vertraulichkeit</a:t>
            </a:r>
          </a:p>
          <a:p>
            <a:r>
              <a:rPr lang="de-DE" dirty="0"/>
              <a:t>TLS-Zertifikat in .NET-Anwendung</a:t>
            </a:r>
          </a:p>
          <a:p>
            <a:pPr lvl="1"/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dev-certs</a:t>
            </a:r>
            <a:r>
              <a:rPr lang="de-DE" dirty="0"/>
              <a:t> https --trust</a:t>
            </a:r>
          </a:p>
          <a:p>
            <a:pPr lvl="1"/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dev-certs</a:t>
            </a:r>
            <a:r>
              <a:rPr lang="de-DE" dirty="0"/>
              <a:t> https --</a:t>
            </a:r>
            <a:r>
              <a:rPr lang="de-DE" dirty="0" err="1"/>
              <a:t>help</a:t>
            </a:r>
            <a:endParaRPr lang="de-DE" dirty="0"/>
          </a:p>
          <a:p>
            <a:r>
              <a:rPr lang="de-DE" b="1" dirty="0"/>
              <a:t>Anzeigen von Zertifikaten</a:t>
            </a:r>
          </a:p>
          <a:p>
            <a:pPr lvl="1"/>
            <a:r>
              <a:rPr lang="de-DE" dirty="0"/>
              <a:t>Mit mmc</a:t>
            </a:r>
          </a:p>
          <a:p>
            <a:pPr lvl="1"/>
            <a:r>
              <a:rPr lang="de-DE" dirty="0"/>
              <a:t>Mit Browser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FE4FEC-50D8-420D-A9DA-7E2672D7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11" y="1302851"/>
            <a:ext cx="5176430" cy="5048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526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8CB49-3603-4189-BE88-94C86DA2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Web-API: Erstellen eines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9F150-726E-4336-A241-03E5B0F1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 </a:t>
            </a:r>
            <a:r>
              <a:rPr lang="de-DE" b="1" dirty="0"/>
              <a:t>Neu</a:t>
            </a:r>
            <a:r>
              <a:rPr lang="de-DE" dirty="0"/>
              <a:t> &gt; </a:t>
            </a:r>
            <a:r>
              <a:rPr lang="de-DE" b="1" dirty="0"/>
              <a:t>Projekt</a:t>
            </a:r>
          </a:p>
          <a:p>
            <a:r>
              <a:rPr lang="de-DE" dirty="0"/>
              <a:t>Vorlage </a:t>
            </a:r>
            <a:r>
              <a:rPr lang="de-DE" b="1" dirty="0"/>
              <a:t>ASP.NET Core-Webanwendung</a:t>
            </a:r>
            <a:r>
              <a:rPr lang="de-DE" dirty="0"/>
              <a:t> </a:t>
            </a:r>
          </a:p>
          <a:p>
            <a:r>
              <a:rPr lang="de-DE" dirty="0"/>
              <a:t>Vorlage </a:t>
            </a:r>
            <a:r>
              <a:rPr lang="de-DE" b="1" dirty="0"/>
              <a:t>Web-API</a:t>
            </a:r>
          </a:p>
          <a:p>
            <a:r>
              <a:rPr lang="de-DE" b="1" dirty="0"/>
              <a:t>Nicht </a:t>
            </a:r>
            <a:r>
              <a:rPr lang="de-DE" dirty="0" err="1"/>
              <a:t>Enable</a:t>
            </a:r>
            <a:r>
              <a:rPr lang="de-DE" b="1" dirty="0"/>
              <a:t> Docker </a:t>
            </a:r>
            <a:r>
              <a:rPr lang="de-DE" dirty="0"/>
              <a:t>Support</a:t>
            </a:r>
            <a:r>
              <a:rPr lang="de-DE" b="1" dirty="0"/>
              <a:t> </a:t>
            </a:r>
          </a:p>
          <a:p>
            <a:r>
              <a:rPr lang="de-DE" dirty="0"/>
              <a:t>Hinzufügen einer Modellklasse</a:t>
            </a:r>
          </a:p>
          <a:p>
            <a:r>
              <a:rPr lang="de-DE" dirty="0"/>
              <a:t>Erstellen des Datenbankkontexts in Modell-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b="1" dirty="0"/>
              <a:t>Registrieren des Datenbankkontexts</a:t>
            </a:r>
          </a:p>
          <a:p>
            <a:r>
              <a:rPr lang="de-DE" b="1" dirty="0"/>
              <a:t>Hinzufügen eines Controllers</a:t>
            </a:r>
          </a:p>
          <a:p>
            <a:r>
              <a:rPr lang="de-DE" dirty="0"/>
              <a:t>Erstellen andere CRUD-Vorgänge</a:t>
            </a:r>
            <a:br>
              <a:rPr lang="de-DE" dirty="0"/>
            </a:br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887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270</Words>
  <Application>Microsoft Office PowerPoint</Application>
  <PresentationFormat>Breitbild</PresentationFormat>
  <Paragraphs>75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Fetzen</vt:lpstr>
      <vt:lpstr>ASP.NET Core 2+ Grundlage</vt:lpstr>
      <vt:lpstr>Agenda</vt:lpstr>
      <vt:lpstr>Einleitung</vt:lpstr>
      <vt:lpstr>Einleitung: Motivation</vt:lpstr>
      <vt:lpstr>Grundbegriffe </vt:lpstr>
      <vt:lpstr>Grundbegriffe fort.</vt:lpstr>
      <vt:lpstr>Web-API</vt:lpstr>
      <vt:lpstr>Web-API: TLS-Zertifikat</vt:lpstr>
      <vt:lpstr>Web-API: Erstellen eines Projekts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Grundlage</dc:title>
  <dc:creator>Ghislain Zeleu</dc:creator>
  <cp:lastModifiedBy>Ghislain Zeleu</cp:lastModifiedBy>
  <cp:revision>31</cp:revision>
  <dcterms:created xsi:type="dcterms:W3CDTF">2018-08-26T18:41:34Z</dcterms:created>
  <dcterms:modified xsi:type="dcterms:W3CDTF">2018-09-06T18:47:55Z</dcterms:modified>
</cp:coreProperties>
</file>