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41" autoAdjust="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5523E-110E-4A25-8D29-C001E935F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76BBF00-7223-46A2-8341-F62F732BE5E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>
          <a:noFill/>
        </a:ln>
      </dgm:spPr>
      <dgm:t>
        <a:bodyPr/>
        <a:lstStyle/>
        <a:p>
          <a:r>
            <a:rPr lang="de-DE" dirty="0">
              <a:ln>
                <a:solidFill>
                  <a:srgbClr val="00B0F0"/>
                </a:solidFill>
              </a:ln>
            </a:rPr>
            <a:t>Assembly</a:t>
          </a:r>
        </a:p>
      </dgm:t>
    </dgm:pt>
    <dgm:pt modelId="{6B80106C-F270-4B86-B905-949412DACF5D}" type="parTrans" cxnId="{342B8E99-8344-4F20-8586-600BB20F7186}">
      <dgm:prSet/>
      <dgm:spPr/>
      <dgm:t>
        <a:bodyPr/>
        <a:lstStyle/>
        <a:p>
          <a:endParaRPr lang="de-DE"/>
        </a:p>
      </dgm:t>
    </dgm:pt>
    <dgm:pt modelId="{46C1C585-BEBC-46A0-9C3D-81EF88BEBB12}" type="sibTrans" cxnId="{342B8E99-8344-4F20-8586-600BB20F7186}">
      <dgm:prSet/>
      <dgm:spPr/>
      <dgm:t>
        <a:bodyPr/>
        <a:lstStyle/>
        <a:p>
          <a:endParaRPr lang="de-DE"/>
        </a:p>
      </dgm:t>
    </dgm:pt>
    <dgm:pt modelId="{F7EED3C4-5CC6-48DB-9730-B56A80876E2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33A3D70-C444-43AE-8ED8-DE6ADE20C150}" type="parTrans" cxnId="{6AAA5B75-2AB3-4505-97BF-BF2620729C3A}">
      <dgm:prSet/>
      <dgm:spPr/>
      <dgm:t>
        <a:bodyPr/>
        <a:lstStyle/>
        <a:p>
          <a:endParaRPr lang="de-DE"/>
        </a:p>
      </dgm:t>
    </dgm:pt>
    <dgm:pt modelId="{9865F51F-C708-478E-A04B-7FE7903E1300}" type="sibTrans" cxnId="{6AAA5B75-2AB3-4505-97BF-BF2620729C3A}">
      <dgm:prSet/>
      <dgm:spPr/>
      <dgm:t>
        <a:bodyPr/>
        <a:lstStyle/>
        <a:p>
          <a:endParaRPr lang="de-DE"/>
        </a:p>
      </dgm:t>
    </dgm:pt>
    <dgm:pt modelId="{F2E1B1FF-B40A-41BC-84AA-BB8766E7AE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B9AE1AA-D7D2-41B3-8475-D215B90F0553}" type="parTrans" cxnId="{4FFA4062-AB99-4477-A636-D5C73ACD9443}">
      <dgm:prSet/>
      <dgm:spPr/>
      <dgm:t>
        <a:bodyPr/>
        <a:lstStyle/>
        <a:p>
          <a:endParaRPr lang="de-DE"/>
        </a:p>
      </dgm:t>
    </dgm:pt>
    <dgm:pt modelId="{811AB0D6-B639-4DCE-84FB-0C4D93F6380B}" type="sibTrans" cxnId="{4FFA4062-AB99-4477-A636-D5C73ACD9443}">
      <dgm:prSet/>
      <dgm:spPr/>
      <dgm:t>
        <a:bodyPr/>
        <a:lstStyle/>
        <a:p>
          <a:endParaRPr lang="de-DE"/>
        </a:p>
      </dgm:t>
    </dgm:pt>
    <dgm:pt modelId="{10097DB4-0A26-4C67-872E-7EE22683426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DF5FB4E4-1D1B-4FB7-8B3C-62487CB94609}" type="parTrans" cxnId="{9993E56E-2CCC-47D8-B73E-40930874530E}">
      <dgm:prSet/>
      <dgm:spPr/>
      <dgm:t>
        <a:bodyPr/>
        <a:lstStyle/>
        <a:p>
          <a:endParaRPr lang="de-DE"/>
        </a:p>
      </dgm:t>
    </dgm:pt>
    <dgm:pt modelId="{9FA70F8A-373C-4483-9881-1EBF9985A7ED}" type="sibTrans" cxnId="{9993E56E-2CCC-47D8-B73E-40930874530E}">
      <dgm:prSet/>
      <dgm:spPr/>
      <dgm:t>
        <a:bodyPr/>
        <a:lstStyle/>
        <a:p>
          <a:endParaRPr lang="de-DE"/>
        </a:p>
      </dgm:t>
    </dgm:pt>
    <dgm:pt modelId="{4110F276-A0CD-436E-8DDA-771645FA5E17}">
      <dgm:prSet phldrT="[Text]"/>
      <dgm:spPr/>
      <dgm:t>
        <a:bodyPr/>
        <a:lstStyle/>
        <a:p>
          <a:r>
            <a:rPr lang="de-DE" dirty="0"/>
            <a:t>Assembly</a:t>
          </a:r>
        </a:p>
      </dgm:t>
    </dgm:pt>
    <dgm:pt modelId="{CB82AEF1-60FD-4F88-A7F1-FC1BABE25D4D}" type="parTrans" cxnId="{54FFC208-FB9F-4CEF-B9A0-D6137DCC252D}">
      <dgm:prSet/>
      <dgm:spPr/>
      <dgm:t>
        <a:bodyPr/>
        <a:lstStyle/>
        <a:p>
          <a:endParaRPr lang="de-DE"/>
        </a:p>
      </dgm:t>
    </dgm:pt>
    <dgm:pt modelId="{1CED28F7-E7C1-44DC-A111-D5E823BE7FFF}" type="sibTrans" cxnId="{54FFC208-FB9F-4CEF-B9A0-D6137DCC252D}">
      <dgm:prSet/>
      <dgm:spPr/>
      <dgm:t>
        <a:bodyPr/>
        <a:lstStyle/>
        <a:p>
          <a:endParaRPr lang="de-DE"/>
        </a:p>
      </dgm:t>
    </dgm:pt>
    <dgm:pt modelId="{5FA2B896-B34C-4173-BAC0-EC143FB068F7}" type="pres">
      <dgm:prSet presAssocID="{5F15523E-110E-4A25-8D29-C001E935F915}" presName="diagram" presStyleCnt="0">
        <dgm:presLayoutVars>
          <dgm:dir/>
          <dgm:resizeHandles val="exact"/>
        </dgm:presLayoutVars>
      </dgm:prSet>
      <dgm:spPr/>
    </dgm:pt>
    <dgm:pt modelId="{A126A5D3-B921-416E-99E8-40B4FCF9971A}" type="pres">
      <dgm:prSet presAssocID="{A76BBF00-7223-46A2-8341-F62F732BE5E9}" presName="node" presStyleLbl="node1" presStyleIdx="0" presStyleCnt="5" custAng="0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81D0D36-B29E-4AA4-8385-E07438318648}" type="pres">
      <dgm:prSet presAssocID="{46C1C585-BEBC-46A0-9C3D-81EF88BEBB12}" presName="sibTrans" presStyleCnt="0"/>
      <dgm:spPr/>
    </dgm:pt>
    <dgm:pt modelId="{10B3F426-542D-4885-B3CA-E0B8F3E15704}" type="pres">
      <dgm:prSet presAssocID="{F7EED3C4-5CC6-48DB-9730-B56A80876E21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2B1581B-28D6-4BAB-B617-B198BD0370D0}" type="pres">
      <dgm:prSet presAssocID="{9865F51F-C708-478E-A04B-7FE7903E1300}" presName="sibTrans" presStyleCnt="0"/>
      <dgm:spPr/>
    </dgm:pt>
    <dgm:pt modelId="{D513890E-E6A6-4F34-B7FA-442470CE85DB}" type="pres">
      <dgm:prSet presAssocID="{F2E1B1FF-B40A-41BC-84AA-BB8766E7AE28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B3A77F6-4207-4BD6-9905-C068CE2E3D69}" type="pres">
      <dgm:prSet presAssocID="{811AB0D6-B639-4DCE-84FB-0C4D93F6380B}" presName="sibTrans" presStyleCnt="0"/>
      <dgm:spPr/>
    </dgm:pt>
    <dgm:pt modelId="{894B1BEF-2A4A-4B9A-AC6C-752B7614B88C}" type="pres">
      <dgm:prSet presAssocID="{10097DB4-0A26-4C67-872E-7EE2268342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35E6B2C-3173-434D-8437-115B6B2E6F73}" type="pres">
      <dgm:prSet presAssocID="{9FA70F8A-373C-4483-9881-1EBF9985A7ED}" presName="sibTrans" presStyleCnt="0"/>
      <dgm:spPr/>
    </dgm:pt>
    <dgm:pt modelId="{EDA0782D-3B04-48B2-AB51-BB172D86E3E0}" type="pres">
      <dgm:prSet presAssocID="{4110F276-A0CD-436E-8DDA-771645FA5E17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54FFC208-FB9F-4CEF-B9A0-D6137DCC252D}" srcId="{5F15523E-110E-4A25-8D29-C001E935F915}" destId="{4110F276-A0CD-436E-8DDA-771645FA5E17}" srcOrd="4" destOrd="0" parTransId="{CB82AEF1-60FD-4F88-A7F1-FC1BABE25D4D}" sibTransId="{1CED28F7-E7C1-44DC-A111-D5E823BE7FFF}"/>
    <dgm:cxn modelId="{B0825B37-2312-4FE7-AF54-8954D01E1349}" type="presOf" srcId="{4110F276-A0CD-436E-8DDA-771645FA5E17}" destId="{EDA0782D-3B04-48B2-AB51-BB172D86E3E0}" srcOrd="0" destOrd="0" presId="urn:microsoft.com/office/officeart/2005/8/layout/default"/>
    <dgm:cxn modelId="{60A0B33B-50AC-4D92-B464-8AA739EF0063}" type="presOf" srcId="{F7EED3C4-5CC6-48DB-9730-B56A80876E21}" destId="{10B3F426-542D-4885-B3CA-E0B8F3E15704}" srcOrd="0" destOrd="0" presId="urn:microsoft.com/office/officeart/2005/8/layout/default"/>
    <dgm:cxn modelId="{A4B9E93F-7EA0-48AA-976B-230B3A722899}" type="presOf" srcId="{A76BBF00-7223-46A2-8341-F62F732BE5E9}" destId="{A126A5D3-B921-416E-99E8-40B4FCF9971A}" srcOrd="0" destOrd="0" presId="urn:microsoft.com/office/officeart/2005/8/layout/default"/>
    <dgm:cxn modelId="{4FFA4062-AB99-4477-A636-D5C73ACD9443}" srcId="{5F15523E-110E-4A25-8D29-C001E935F915}" destId="{F2E1B1FF-B40A-41BC-84AA-BB8766E7AE28}" srcOrd="2" destOrd="0" parTransId="{5B9AE1AA-D7D2-41B3-8475-D215B90F0553}" sibTransId="{811AB0D6-B639-4DCE-84FB-0C4D93F6380B}"/>
    <dgm:cxn modelId="{9993E56E-2CCC-47D8-B73E-40930874530E}" srcId="{5F15523E-110E-4A25-8D29-C001E935F915}" destId="{10097DB4-0A26-4C67-872E-7EE22683426D}" srcOrd="3" destOrd="0" parTransId="{DF5FB4E4-1D1B-4FB7-8B3C-62487CB94609}" sibTransId="{9FA70F8A-373C-4483-9881-1EBF9985A7ED}"/>
    <dgm:cxn modelId="{6AAA5B75-2AB3-4505-97BF-BF2620729C3A}" srcId="{5F15523E-110E-4A25-8D29-C001E935F915}" destId="{F7EED3C4-5CC6-48DB-9730-B56A80876E21}" srcOrd="1" destOrd="0" parTransId="{533A3D70-C444-43AE-8ED8-DE6ADE20C150}" sibTransId="{9865F51F-C708-478E-A04B-7FE7903E1300}"/>
    <dgm:cxn modelId="{A2E66D58-8684-42F0-91AC-5E60FB14DC2B}" type="presOf" srcId="{5F15523E-110E-4A25-8D29-C001E935F915}" destId="{5FA2B896-B34C-4173-BAC0-EC143FB068F7}" srcOrd="0" destOrd="0" presId="urn:microsoft.com/office/officeart/2005/8/layout/default"/>
    <dgm:cxn modelId="{90526080-C6E7-4F54-AC92-29BDE7AB7E99}" type="presOf" srcId="{10097DB4-0A26-4C67-872E-7EE22683426D}" destId="{894B1BEF-2A4A-4B9A-AC6C-752B7614B88C}" srcOrd="0" destOrd="0" presId="urn:microsoft.com/office/officeart/2005/8/layout/default"/>
    <dgm:cxn modelId="{342B8E99-8344-4F20-8586-600BB20F7186}" srcId="{5F15523E-110E-4A25-8D29-C001E935F915}" destId="{A76BBF00-7223-46A2-8341-F62F732BE5E9}" srcOrd="0" destOrd="0" parTransId="{6B80106C-F270-4B86-B905-949412DACF5D}" sibTransId="{46C1C585-BEBC-46A0-9C3D-81EF88BEBB12}"/>
    <dgm:cxn modelId="{2B697ACC-2C42-4E30-8494-AAA32A76C338}" type="presOf" srcId="{F2E1B1FF-B40A-41BC-84AA-BB8766E7AE28}" destId="{D513890E-E6A6-4F34-B7FA-442470CE85DB}" srcOrd="0" destOrd="0" presId="urn:microsoft.com/office/officeart/2005/8/layout/default"/>
    <dgm:cxn modelId="{23D0D347-C9EA-4B6C-8099-46521872C0AB}" type="presParOf" srcId="{5FA2B896-B34C-4173-BAC0-EC143FB068F7}" destId="{A126A5D3-B921-416E-99E8-40B4FCF9971A}" srcOrd="0" destOrd="0" presId="urn:microsoft.com/office/officeart/2005/8/layout/default"/>
    <dgm:cxn modelId="{B4D5E84C-C376-4307-9EC6-345093DBD37B}" type="presParOf" srcId="{5FA2B896-B34C-4173-BAC0-EC143FB068F7}" destId="{481D0D36-B29E-4AA4-8385-E07438318648}" srcOrd="1" destOrd="0" presId="urn:microsoft.com/office/officeart/2005/8/layout/default"/>
    <dgm:cxn modelId="{3638EA61-F581-4768-8D24-C62F5027C210}" type="presParOf" srcId="{5FA2B896-B34C-4173-BAC0-EC143FB068F7}" destId="{10B3F426-542D-4885-B3CA-E0B8F3E15704}" srcOrd="2" destOrd="0" presId="urn:microsoft.com/office/officeart/2005/8/layout/default"/>
    <dgm:cxn modelId="{ABFA167D-B487-4249-B2D5-3900E24FCB56}" type="presParOf" srcId="{5FA2B896-B34C-4173-BAC0-EC143FB068F7}" destId="{12B1581B-28D6-4BAB-B617-B198BD0370D0}" srcOrd="3" destOrd="0" presId="urn:microsoft.com/office/officeart/2005/8/layout/default"/>
    <dgm:cxn modelId="{329BDEDB-82B2-47C8-8D47-2C4F2F71E9CE}" type="presParOf" srcId="{5FA2B896-B34C-4173-BAC0-EC143FB068F7}" destId="{D513890E-E6A6-4F34-B7FA-442470CE85DB}" srcOrd="4" destOrd="0" presId="urn:microsoft.com/office/officeart/2005/8/layout/default"/>
    <dgm:cxn modelId="{E8F0A802-9C23-4E17-BE6A-61B49F2394AE}" type="presParOf" srcId="{5FA2B896-B34C-4173-BAC0-EC143FB068F7}" destId="{6B3A77F6-4207-4BD6-9905-C068CE2E3D69}" srcOrd="5" destOrd="0" presId="urn:microsoft.com/office/officeart/2005/8/layout/default"/>
    <dgm:cxn modelId="{E8C8845D-8F38-4234-9EB2-BC224A66AEA4}" type="presParOf" srcId="{5FA2B896-B34C-4173-BAC0-EC143FB068F7}" destId="{894B1BEF-2A4A-4B9A-AC6C-752B7614B88C}" srcOrd="6" destOrd="0" presId="urn:microsoft.com/office/officeart/2005/8/layout/default"/>
    <dgm:cxn modelId="{14C34EBB-381D-4A4C-86E7-DDE9710DC4EC}" type="presParOf" srcId="{5FA2B896-B34C-4173-BAC0-EC143FB068F7}" destId="{135E6B2C-3173-434D-8437-115B6B2E6F73}" srcOrd="7" destOrd="0" presId="urn:microsoft.com/office/officeart/2005/8/layout/default"/>
    <dgm:cxn modelId="{245ED1E2-516B-41C9-971E-96C802AEA2AE}" type="presParOf" srcId="{5FA2B896-B34C-4173-BAC0-EC143FB068F7}" destId="{EDA0782D-3B04-48B2-AB51-BB172D86E3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82F6F-09E0-43F8-B030-0E6AE0D818F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607CD8-CB05-47D0-B3A0-6047D58F12C8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dirty="0"/>
            <a:t>CLR(Common Language </a:t>
          </a:r>
          <a:r>
            <a:rPr lang="de-DE" dirty="0" err="1"/>
            <a:t>Runtine</a:t>
          </a:r>
          <a:r>
            <a:rPr lang="de-DE" dirty="0"/>
            <a:t>)</a:t>
          </a:r>
        </a:p>
      </dgm:t>
    </dgm:pt>
    <dgm:pt modelId="{2683E008-42BA-4579-A60C-20B5267B191E}" type="parTrans" cxnId="{B4164303-3BE1-4519-ACC6-7AF4375C3197}">
      <dgm:prSet/>
      <dgm:spPr/>
      <dgm:t>
        <a:bodyPr/>
        <a:lstStyle/>
        <a:p>
          <a:endParaRPr lang="de-DE"/>
        </a:p>
      </dgm:t>
    </dgm:pt>
    <dgm:pt modelId="{7EE2CBE1-187C-43D6-B5A3-4791F9C6A5E0}" type="sibTrans" cxnId="{B4164303-3BE1-4519-ACC6-7AF4375C3197}">
      <dgm:prSet/>
      <dgm:spPr/>
      <dgm:t>
        <a:bodyPr/>
        <a:lstStyle/>
        <a:p>
          <a:endParaRPr lang="de-DE"/>
        </a:p>
      </dgm:t>
    </dgm:pt>
    <dgm:pt modelId="{69C8DF5A-6093-4593-B00D-1C69BC19823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de-DE" dirty="0" err="1"/>
            <a:t>Klassenbibiotheke</a:t>
          </a:r>
          <a:endParaRPr lang="de-DE" dirty="0"/>
        </a:p>
      </dgm:t>
    </dgm:pt>
    <dgm:pt modelId="{F29059F9-4379-4B5F-9D84-8576AC82A5F9}" type="parTrans" cxnId="{2FE9C0D4-08E1-484A-B3C3-F4545C73635A}">
      <dgm:prSet/>
      <dgm:spPr/>
      <dgm:t>
        <a:bodyPr/>
        <a:lstStyle/>
        <a:p>
          <a:endParaRPr lang="de-DE"/>
        </a:p>
      </dgm:t>
    </dgm:pt>
    <dgm:pt modelId="{D53D66A2-DF01-42E5-A4B9-8EBD9FCF9233}" type="sibTrans" cxnId="{2FE9C0D4-08E1-484A-B3C3-F4545C73635A}">
      <dgm:prSet/>
      <dgm:spPr/>
      <dgm:t>
        <a:bodyPr/>
        <a:lstStyle/>
        <a:p>
          <a:endParaRPr lang="de-DE"/>
        </a:p>
      </dgm:t>
    </dgm:pt>
    <dgm:pt modelId="{7CBF1874-639B-46B8-A584-B79295CA290B}" type="pres">
      <dgm:prSet presAssocID="{46482F6F-09E0-43F8-B030-0E6AE0D818F1}" presName="linear" presStyleCnt="0">
        <dgm:presLayoutVars>
          <dgm:animLvl val="lvl"/>
          <dgm:resizeHandles val="exact"/>
        </dgm:presLayoutVars>
      </dgm:prSet>
      <dgm:spPr/>
    </dgm:pt>
    <dgm:pt modelId="{7738D143-72BF-44F9-81F0-3A6789DCDEAA}" type="pres">
      <dgm:prSet presAssocID="{69C8DF5A-6093-4593-B00D-1C69BC1982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A195F7-1F6A-4BC1-8323-42FD209F9DA4}" type="pres">
      <dgm:prSet presAssocID="{D53D66A2-DF01-42E5-A4B9-8EBD9FCF9233}" presName="spacer" presStyleCnt="0"/>
      <dgm:spPr/>
    </dgm:pt>
    <dgm:pt modelId="{5FB55FE2-7FEB-4BF1-9426-8930AB94AAB8}" type="pres">
      <dgm:prSet presAssocID="{A1607CD8-CB05-47D0-B3A0-6047D58F12C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164303-3BE1-4519-ACC6-7AF4375C3197}" srcId="{46482F6F-09E0-43F8-B030-0E6AE0D818F1}" destId="{A1607CD8-CB05-47D0-B3A0-6047D58F12C8}" srcOrd="1" destOrd="0" parTransId="{2683E008-42BA-4579-A60C-20B5267B191E}" sibTransId="{7EE2CBE1-187C-43D6-B5A3-4791F9C6A5E0}"/>
    <dgm:cxn modelId="{E7731751-34C3-4A09-BF45-B388859CEB30}" type="presOf" srcId="{69C8DF5A-6093-4593-B00D-1C69BC19823C}" destId="{7738D143-72BF-44F9-81F0-3A6789DCDEAA}" srcOrd="0" destOrd="0" presId="urn:microsoft.com/office/officeart/2005/8/layout/vList2"/>
    <dgm:cxn modelId="{76A06E87-E1A4-4C3F-94B7-5101C5FEAD26}" type="presOf" srcId="{46482F6F-09E0-43F8-B030-0E6AE0D818F1}" destId="{7CBF1874-639B-46B8-A584-B79295CA290B}" srcOrd="0" destOrd="0" presId="urn:microsoft.com/office/officeart/2005/8/layout/vList2"/>
    <dgm:cxn modelId="{57FF5BCF-882A-4383-B00E-56BDAA387752}" type="presOf" srcId="{A1607CD8-CB05-47D0-B3A0-6047D58F12C8}" destId="{5FB55FE2-7FEB-4BF1-9426-8930AB94AAB8}" srcOrd="0" destOrd="0" presId="urn:microsoft.com/office/officeart/2005/8/layout/vList2"/>
    <dgm:cxn modelId="{2FE9C0D4-08E1-484A-B3C3-F4545C73635A}" srcId="{46482F6F-09E0-43F8-B030-0E6AE0D818F1}" destId="{69C8DF5A-6093-4593-B00D-1C69BC19823C}" srcOrd="0" destOrd="0" parTransId="{F29059F9-4379-4B5F-9D84-8576AC82A5F9}" sibTransId="{D53D66A2-DF01-42E5-A4B9-8EBD9FCF9233}"/>
    <dgm:cxn modelId="{0F684A5F-74FC-43B8-8015-E2100B1F484A}" type="presParOf" srcId="{7CBF1874-639B-46B8-A584-B79295CA290B}" destId="{7738D143-72BF-44F9-81F0-3A6789DCDEAA}" srcOrd="0" destOrd="0" presId="urn:microsoft.com/office/officeart/2005/8/layout/vList2"/>
    <dgm:cxn modelId="{C6E57683-0748-47ED-9372-27791B577B59}" type="presParOf" srcId="{7CBF1874-639B-46B8-A584-B79295CA290B}" destId="{D3A195F7-1F6A-4BC1-8323-42FD209F9DA4}" srcOrd="1" destOrd="0" presId="urn:microsoft.com/office/officeart/2005/8/layout/vList2"/>
    <dgm:cxn modelId="{3BC2292F-43B8-4C6B-9D91-B2897DBF1E80}" type="presParOf" srcId="{7CBF1874-639B-46B8-A584-B79295CA290B}" destId="{5FB55FE2-7FEB-4BF1-9426-8930AB94AA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6DFE7-E0AC-4432-833D-A1BD7A559AB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7C92E2F-B437-4FCD-9800-5457A4E43D4D}">
      <dgm:prSet phldrT="[Text]"/>
      <dgm:spPr/>
      <dgm:t>
        <a:bodyPr/>
        <a:lstStyle/>
        <a:p>
          <a:r>
            <a:rPr lang="de-DE" dirty="0" err="1"/>
            <a:t>If</a:t>
          </a:r>
          <a:r>
            <a:rPr lang="de-DE" dirty="0"/>
            <a:t>(</a:t>
          </a:r>
          <a:r>
            <a:rPr lang="de-DE" dirty="0" err="1"/>
            <a:t>person.IsMarried</a:t>
          </a:r>
          <a:r>
            <a:rPr lang="de-DE" dirty="0"/>
            <a:t>){}</a:t>
          </a:r>
        </a:p>
      </dgm:t>
    </dgm:pt>
    <dgm:pt modelId="{BDA42AD4-EB7E-42C3-9659-42F0D509E5A6}" type="parTrans" cxnId="{A7E76C62-3BEE-4ECF-879D-03EC829E84FA}">
      <dgm:prSet/>
      <dgm:spPr/>
      <dgm:t>
        <a:bodyPr/>
        <a:lstStyle/>
        <a:p>
          <a:endParaRPr lang="de-DE"/>
        </a:p>
      </dgm:t>
    </dgm:pt>
    <dgm:pt modelId="{E49A88C5-26B4-4E15-89DF-76B29F9CCC68}" type="sibTrans" cxnId="{A7E76C62-3BEE-4ECF-879D-03EC829E84FA}">
      <dgm:prSet/>
      <dgm:spPr/>
      <dgm:t>
        <a:bodyPr/>
        <a:lstStyle/>
        <a:p>
          <a:endParaRPr lang="de-DE"/>
        </a:p>
      </dgm:t>
    </dgm:pt>
    <dgm:pt modelId="{6D931DC1-6B59-4896-85FF-BB891BAE0F81}">
      <dgm:prSet phldrT="[Text]"/>
      <dgm:spPr/>
      <dgm:t>
        <a:bodyPr/>
        <a:lstStyle/>
        <a:p>
          <a:r>
            <a:rPr lang="de-DE" dirty="0"/>
            <a:t>CRL</a:t>
          </a:r>
        </a:p>
      </dgm:t>
    </dgm:pt>
    <dgm:pt modelId="{AC56250F-ED21-4A60-84D6-440A5E516F1B}" type="parTrans" cxnId="{5AC66F07-325F-4A2B-89D8-B04C992128C6}">
      <dgm:prSet/>
      <dgm:spPr/>
      <dgm:t>
        <a:bodyPr/>
        <a:lstStyle/>
        <a:p>
          <a:endParaRPr lang="de-DE"/>
        </a:p>
      </dgm:t>
    </dgm:pt>
    <dgm:pt modelId="{ABF27CF7-F4B4-41A5-847A-ED8DD962E4A7}" type="sibTrans" cxnId="{5AC66F07-325F-4A2B-89D8-B04C992128C6}">
      <dgm:prSet/>
      <dgm:spPr/>
      <dgm:t>
        <a:bodyPr/>
        <a:lstStyle/>
        <a:p>
          <a:endParaRPr lang="de-DE"/>
        </a:p>
      </dgm:t>
    </dgm:pt>
    <dgm:pt modelId="{073505B5-46F0-42FC-8169-C9C67397DDE6}">
      <dgm:prSet phldrT="[Text]"/>
      <dgm:spPr/>
      <dgm:t>
        <a:bodyPr/>
        <a:lstStyle/>
        <a:p>
          <a:r>
            <a:rPr lang="de-DE" dirty="0"/>
            <a:t>Betriebssystem</a:t>
          </a:r>
        </a:p>
      </dgm:t>
    </dgm:pt>
    <dgm:pt modelId="{8D667A8D-345E-400E-8B0D-8F2BFC167F53}" type="parTrans" cxnId="{28378DEB-26F6-48F9-8FFB-4F6321AEA572}">
      <dgm:prSet/>
      <dgm:spPr/>
      <dgm:t>
        <a:bodyPr/>
        <a:lstStyle/>
        <a:p>
          <a:endParaRPr lang="de-DE"/>
        </a:p>
      </dgm:t>
    </dgm:pt>
    <dgm:pt modelId="{8D5C73F1-0B4C-48DD-BB1B-8DBCD7D8BB8E}" type="sibTrans" cxnId="{28378DEB-26F6-48F9-8FFB-4F6321AEA572}">
      <dgm:prSet/>
      <dgm:spPr/>
      <dgm:t>
        <a:bodyPr/>
        <a:lstStyle/>
        <a:p>
          <a:endParaRPr lang="de-DE"/>
        </a:p>
      </dgm:t>
    </dgm:pt>
    <dgm:pt modelId="{5BC75B67-8FF9-4CFE-93C8-A2179C5C32BA}" type="pres">
      <dgm:prSet presAssocID="{3126DFE7-E0AC-4432-833D-A1BD7A559ABE}" presName="linearFlow" presStyleCnt="0">
        <dgm:presLayoutVars>
          <dgm:resizeHandles val="exact"/>
        </dgm:presLayoutVars>
      </dgm:prSet>
      <dgm:spPr/>
    </dgm:pt>
    <dgm:pt modelId="{5CEF3848-1120-4C4A-93C0-59611ACC9F9C}" type="pres">
      <dgm:prSet presAssocID="{47C92E2F-B437-4FCD-9800-5457A4E43D4D}" presName="node" presStyleLbl="node1" presStyleIdx="0" presStyleCnt="3">
        <dgm:presLayoutVars>
          <dgm:bulletEnabled val="1"/>
        </dgm:presLayoutVars>
      </dgm:prSet>
      <dgm:spPr/>
    </dgm:pt>
    <dgm:pt modelId="{8F00D559-1A7A-48AF-AA62-72D98F96B661}" type="pres">
      <dgm:prSet presAssocID="{E49A88C5-26B4-4E15-89DF-76B29F9CCC68}" presName="sibTrans" presStyleLbl="sibTrans2D1" presStyleIdx="0" presStyleCnt="2"/>
      <dgm:spPr/>
    </dgm:pt>
    <dgm:pt modelId="{BFD06D8C-902C-44C8-B471-F05D0527844E}" type="pres">
      <dgm:prSet presAssocID="{E49A88C5-26B4-4E15-89DF-76B29F9CCC68}" presName="connectorText" presStyleLbl="sibTrans2D1" presStyleIdx="0" presStyleCnt="2"/>
      <dgm:spPr/>
    </dgm:pt>
    <dgm:pt modelId="{EC02AFA9-761E-40B6-A1A9-0AEEFCD35C70}" type="pres">
      <dgm:prSet presAssocID="{6D931DC1-6B59-4896-85FF-BB891BAE0F81}" presName="node" presStyleLbl="node1" presStyleIdx="1" presStyleCnt="3">
        <dgm:presLayoutVars>
          <dgm:bulletEnabled val="1"/>
        </dgm:presLayoutVars>
      </dgm:prSet>
      <dgm:spPr/>
    </dgm:pt>
    <dgm:pt modelId="{192D5F65-4B58-497A-84FA-83EA75FB4AE8}" type="pres">
      <dgm:prSet presAssocID="{ABF27CF7-F4B4-41A5-847A-ED8DD962E4A7}" presName="sibTrans" presStyleLbl="sibTrans2D1" presStyleIdx="1" presStyleCnt="2"/>
      <dgm:spPr/>
    </dgm:pt>
    <dgm:pt modelId="{2DF1E08E-6D71-4276-B4F4-1558B7DAF20E}" type="pres">
      <dgm:prSet presAssocID="{ABF27CF7-F4B4-41A5-847A-ED8DD962E4A7}" presName="connectorText" presStyleLbl="sibTrans2D1" presStyleIdx="1" presStyleCnt="2"/>
      <dgm:spPr/>
    </dgm:pt>
    <dgm:pt modelId="{C101EED7-3E61-4D79-8E20-4DEC298C3ED1}" type="pres">
      <dgm:prSet presAssocID="{073505B5-46F0-42FC-8169-C9C67397DDE6}" presName="node" presStyleLbl="node1" presStyleIdx="2" presStyleCnt="3">
        <dgm:presLayoutVars>
          <dgm:bulletEnabled val="1"/>
        </dgm:presLayoutVars>
      </dgm:prSet>
      <dgm:spPr/>
    </dgm:pt>
  </dgm:ptLst>
  <dgm:cxnLst>
    <dgm:cxn modelId="{5AC66F07-325F-4A2B-89D8-B04C992128C6}" srcId="{3126DFE7-E0AC-4432-833D-A1BD7A559ABE}" destId="{6D931DC1-6B59-4896-85FF-BB891BAE0F81}" srcOrd="1" destOrd="0" parTransId="{AC56250F-ED21-4A60-84D6-440A5E516F1B}" sibTransId="{ABF27CF7-F4B4-41A5-847A-ED8DD962E4A7}"/>
    <dgm:cxn modelId="{2E9AB025-4CDA-4D7C-BB2B-E4EA56F148A0}" type="presOf" srcId="{073505B5-46F0-42FC-8169-C9C67397DDE6}" destId="{C101EED7-3E61-4D79-8E20-4DEC298C3ED1}" srcOrd="0" destOrd="0" presId="urn:microsoft.com/office/officeart/2005/8/layout/process2"/>
    <dgm:cxn modelId="{7369A637-F5AD-49D0-BB2C-5D496C7D1CE0}" type="presOf" srcId="{ABF27CF7-F4B4-41A5-847A-ED8DD962E4A7}" destId="{2DF1E08E-6D71-4276-B4F4-1558B7DAF20E}" srcOrd="1" destOrd="0" presId="urn:microsoft.com/office/officeart/2005/8/layout/process2"/>
    <dgm:cxn modelId="{B7452D41-1DCA-4B3D-B74C-E9F8F48E937E}" type="presOf" srcId="{ABF27CF7-F4B4-41A5-847A-ED8DD962E4A7}" destId="{192D5F65-4B58-497A-84FA-83EA75FB4AE8}" srcOrd="0" destOrd="0" presId="urn:microsoft.com/office/officeart/2005/8/layout/process2"/>
    <dgm:cxn modelId="{A7E76C62-3BEE-4ECF-879D-03EC829E84FA}" srcId="{3126DFE7-E0AC-4432-833D-A1BD7A559ABE}" destId="{47C92E2F-B437-4FCD-9800-5457A4E43D4D}" srcOrd="0" destOrd="0" parTransId="{BDA42AD4-EB7E-42C3-9659-42F0D509E5A6}" sibTransId="{E49A88C5-26B4-4E15-89DF-76B29F9CCC68}"/>
    <dgm:cxn modelId="{CEA21B59-A49A-43D4-9C86-0341D3D2DA25}" type="presOf" srcId="{E49A88C5-26B4-4E15-89DF-76B29F9CCC68}" destId="{8F00D559-1A7A-48AF-AA62-72D98F96B661}" srcOrd="0" destOrd="0" presId="urn:microsoft.com/office/officeart/2005/8/layout/process2"/>
    <dgm:cxn modelId="{B5DA00D1-5774-48F7-8EF8-63591B3684BE}" type="presOf" srcId="{3126DFE7-E0AC-4432-833D-A1BD7A559ABE}" destId="{5BC75B67-8FF9-4CFE-93C8-A2179C5C32BA}" srcOrd="0" destOrd="0" presId="urn:microsoft.com/office/officeart/2005/8/layout/process2"/>
    <dgm:cxn modelId="{EBAA80D3-F420-48F1-AF40-F94C368CA6CF}" type="presOf" srcId="{6D931DC1-6B59-4896-85FF-BB891BAE0F81}" destId="{EC02AFA9-761E-40B6-A1A9-0AEEFCD35C70}" srcOrd="0" destOrd="0" presId="urn:microsoft.com/office/officeart/2005/8/layout/process2"/>
    <dgm:cxn modelId="{28378DEB-26F6-48F9-8FFB-4F6321AEA572}" srcId="{3126DFE7-E0AC-4432-833D-A1BD7A559ABE}" destId="{073505B5-46F0-42FC-8169-C9C67397DDE6}" srcOrd="2" destOrd="0" parTransId="{8D667A8D-345E-400E-8B0D-8F2BFC167F53}" sibTransId="{8D5C73F1-0B4C-48DD-BB1B-8DBCD7D8BB8E}"/>
    <dgm:cxn modelId="{BA7B51FB-210D-4FAC-9E53-A4E0E8F00293}" type="presOf" srcId="{E49A88C5-26B4-4E15-89DF-76B29F9CCC68}" destId="{BFD06D8C-902C-44C8-B471-F05D0527844E}" srcOrd="1" destOrd="0" presId="urn:microsoft.com/office/officeart/2005/8/layout/process2"/>
    <dgm:cxn modelId="{963ACCFE-8A9C-4530-9CDC-63C53F7398E0}" type="presOf" srcId="{47C92E2F-B437-4FCD-9800-5457A4E43D4D}" destId="{5CEF3848-1120-4C4A-93C0-59611ACC9F9C}" srcOrd="0" destOrd="0" presId="urn:microsoft.com/office/officeart/2005/8/layout/process2"/>
    <dgm:cxn modelId="{1DF9D1EA-E653-4A9C-9827-1C26614A6BB8}" type="presParOf" srcId="{5BC75B67-8FF9-4CFE-93C8-A2179C5C32BA}" destId="{5CEF3848-1120-4C4A-93C0-59611ACC9F9C}" srcOrd="0" destOrd="0" presId="urn:microsoft.com/office/officeart/2005/8/layout/process2"/>
    <dgm:cxn modelId="{6837D1E0-23B9-4909-9D9C-62E46F65F5E5}" type="presParOf" srcId="{5BC75B67-8FF9-4CFE-93C8-A2179C5C32BA}" destId="{8F00D559-1A7A-48AF-AA62-72D98F96B661}" srcOrd="1" destOrd="0" presId="urn:microsoft.com/office/officeart/2005/8/layout/process2"/>
    <dgm:cxn modelId="{1DDC734F-CCB2-4E7F-AE53-71FCF73C7A55}" type="presParOf" srcId="{8F00D559-1A7A-48AF-AA62-72D98F96B661}" destId="{BFD06D8C-902C-44C8-B471-F05D0527844E}" srcOrd="0" destOrd="0" presId="urn:microsoft.com/office/officeart/2005/8/layout/process2"/>
    <dgm:cxn modelId="{3BBD99A2-A2FD-41DD-A2CD-D5F6E8C9509F}" type="presParOf" srcId="{5BC75B67-8FF9-4CFE-93C8-A2179C5C32BA}" destId="{EC02AFA9-761E-40B6-A1A9-0AEEFCD35C70}" srcOrd="2" destOrd="0" presId="urn:microsoft.com/office/officeart/2005/8/layout/process2"/>
    <dgm:cxn modelId="{C10D3B65-62D3-44EA-80AA-B29E6EEB912E}" type="presParOf" srcId="{5BC75B67-8FF9-4CFE-93C8-A2179C5C32BA}" destId="{192D5F65-4B58-497A-84FA-83EA75FB4AE8}" srcOrd="3" destOrd="0" presId="urn:microsoft.com/office/officeart/2005/8/layout/process2"/>
    <dgm:cxn modelId="{FFECB981-9060-450D-B532-89B105B3B410}" type="presParOf" srcId="{192D5F65-4B58-497A-84FA-83EA75FB4AE8}" destId="{2DF1E08E-6D71-4276-B4F4-1558B7DAF20E}" srcOrd="0" destOrd="0" presId="urn:microsoft.com/office/officeart/2005/8/layout/process2"/>
    <dgm:cxn modelId="{557AFC55-D33D-4199-97CF-F1374AF52974}" type="presParOf" srcId="{5BC75B67-8FF9-4CFE-93C8-A2179C5C32BA}" destId="{C101EED7-3E61-4D79-8E20-4DEC298C3ED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895428-7EE9-4C0D-8744-A3F6058382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1D62C0-4529-44EB-BC31-B1E00867C264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/>
            <a:t>C#-Code</a:t>
          </a:r>
        </a:p>
      </dgm:t>
    </dgm:pt>
    <dgm:pt modelId="{4FD91361-0C58-4E42-9BC1-556CF1D4105C}" type="parTrans" cxnId="{E64D3F51-E229-4F3B-BE2E-B8CFBFD87656}">
      <dgm:prSet/>
      <dgm:spPr/>
      <dgm:t>
        <a:bodyPr/>
        <a:lstStyle/>
        <a:p>
          <a:endParaRPr lang="de-DE"/>
        </a:p>
      </dgm:t>
    </dgm:pt>
    <dgm:pt modelId="{9EBD9305-F5A9-43D3-AA02-644A026C47B6}" type="sibTrans" cxnId="{E64D3F51-E229-4F3B-BE2E-B8CFBFD87656}">
      <dgm:prSet/>
      <dgm:spPr/>
      <dgm:t>
        <a:bodyPr/>
        <a:lstStyle/>
        <a:p>
          <a:endParaRPr lang="de-DE"/>
        </a:p>
      </dgm:t>
    </dgm:pt>
    <dgm:pt modelId="{D06413C1-2338-41DE-8638-5462ED12CA9B}">
      <dgm:prSet phldrT="[Text]"/>
      <dgm:spPr/>
      <dgm:t>
        <a:bodyPr/>
        <a:lstStyle/>
        <a:p>
          <a:r>
            <a:rPr lang="de-DE" dirty="0"/>
            <a:t>IL-Code</a:t>
          </a:r>
        </a:p>
      </dgm:t>
    </dgm:pt>
    <dgm:pt modelId="{94C3BB24-83F5-4B67-87CF-F00389192CE1}" type="parTrans" cxnId="{7D55CDE8-F209-4DCE-86BB-AFE947137691}">
      <dgm:prSet/>
      <dgm:spPr/>
      <dgm:t>
        <a:bodyPr/>
        <a:lstStyle/>
        <a:p>
          <a:endParaRPr lang="de-DE"/>
        </a:p>
      </dgm:t>
    </dgm:pt>
    <dgm:pt modelId="{3AE42777-35D3-4776-9F2A-5E8E3F7ABE88}" type="sibTrans" cxnId="{7D55CDE8-F209-4DCE-86BB-AFE947137691}">
      <dgm:prSet/>
      <dgm:spPr/>
      <dgm:t>
        <a:bodyPr/>
        <a:lstStyle/>
        <a:p>
          <a:endParaRPr lang="de-DE"/>
        </a:p>
      </dgm:t>
    </dgm:pt>
    <dgm:pt modelId="{C31E34FB-CE2E-4388-92AD-6EE7D43D531D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Native Code</a:t>
          </a:r>
        </a:p>
      </dgm:t>
    </dgm:pt>
    <dgm:pt modelId="{97EFFAF9-D57A-450B-B534-1EFB7218D5CC}" type="parTrans" cxnId="{580231F0-88DD-49CC-8A92-2C07FC827674}">
      <dgm:prSet/>
      <dgm:spPr/>
      <dgm:t>
        <a:bodyPr/>
        <a:lstStyle/>
        <a:p>
          <a:endParaRPr lang="de-DE"/>
        </a:p>
      </dgm:t>
    </dgm:pt>
    <dgm:pt modelId="{5B3EEA9A-E9D7-4455-9D22-427D5B8FE6AD}" type="sibTrans" cxnId="{580231F0-88DD-49CC-8A92-2C07FC827674}">
      <dgm:prSet/>
      <dgm:spPr/>
      <dgm:t>
        <a:bodyPr/>
        <a:lstStyle/>
        <a:p>
          <a:endParaRPr lang="de-DE"/>
        </a:p>
      </dgm:t>
    </dgm:pt>
    <dgm:pt modelId="{23DA3961-F23C-44E8-B2DB-B4092B367F57}" type="pres">
      <dgm:prSet presAssocID="{13895428-7EE9-4C0D-8744-A3F605838280}" presName="Name0" presStyleCnt="0">
        <dgm:presLayoutVars>
          <dgm:dir/>
          <dgm:resizeHandles val="exact"/>
        </dgm:presLayoutVars>
      </dgm:prSet>
      <dgm:spPr/>
    </dgm:pt>
    <dgm:pt modelId="{9AD8D953-E3B2-48D1-8439-29DC45C559A0}" type="pres">
      <dgm:prSet presAssocID="{D01D62C0-4529-44EB-BC31-B1E00867C264}" presName="node" presStyleLbl="node1" presStyleIdx="0" presStyleCnt="3" custScaleY="103409">
        <dgm:presLayoutVars>
          <dgm:bulletEnabled val="1"/>
        </dgm:presLayoutVars>
      </dgm:prSet>
      <dgm:spPr/>
    </dgm:pt>
    <dgm:pt modelId="{1052AD53-6360-40AA-88FE-C93A72E9E9C3}" type="pres">
      <dgm:prSet presAssocID="{9EBD9305-F5A9-43D3-AA02-644A026C47B6}" presName="sibTrans" presStyleLbl="sibTrans2D1" presStyleIdx="0" presStyleCnt="2"/>
      <dgm:spPr/>
    </dgm:pt>
    <dgm:pt modelId="{3ED4E660-F6F8-4161-9B2F-DE13DC55EF63}" type="pres">
      <dgm:prSet presAssocID="{9EBD9305-F5A9-43D3-AA02-644A026C47B6}" presName="connectorText" presStyleLbl="sibTrans2D1" presStyleIdx="0" presStyleCnt="2"/>
      <dgm:spPr/>
    </dgm:pt>
    <dgm:pt modelId="{4BE6865D-7B11-42C2-96AC-70E0DE170114}" type="pres">
      <dgm:prSet presAssocID="{D06413C1-2338-41DE-8638-5462ED12CA9B}" presName="node" presStyleLbl="node1" presStyleIdx="1" presStyleCnt="3">
        <dgm:presLayoutVars>
          <dgm:bulletEnabled val="1"/>
        </dgm:presLayoutVars>
      </dgm:prSet>
      <dgm:spPr/>
    </dgm:pt>
    <dgm:pt modelId="{13B9AA4E-2916-41FF-9A1C-EC6CBDCBE030}" type="pres">
      <dgm:prSet presAssocID="{3AE42777-35D3-4776-9F2A-5E8E3F7ABE88}" presName="sibTrans" presStyleLbl="sibTrans2D1" presStyleIdx="1" presStyleCnt="2"/>
      <dgm:spPr/>
    </dgm:pt>
    <dgm:pt modelId="{49DB4792-9F01-41AA-9E42-18D1EB69DC10}" type="pres">
      <dgm:prSet presAssocID="{3AE42777-35D3-4776-9F2A-5E8E3F7ABE88}" presName="connectorText" presStyleLbl="sibTrans2D1" presStyleIdx="1" presStyleCnt="2"/>
      <dgm:spPr/>
    </dgm:pt>
    <dgm:pt modelId="{7D702709-F5BF-450A-BF88-5B90DC97D598}" type="pres">
      <dgm:prSet presAssocID="{C31E34FB-CE2E-4388-92AD-6EE7D43D531D}" presName="node" presStyleLbl="node1" presStyleIdx="2" presStyleCnt="3">
        <dgm:presLayoutVars>
          <dgm:bulletEnabled val="1"/>
        </dgm:presLayoutVars>
      </dgm:prSet>
      <dgm:spPr/>
    </dgm:pt>
  </dgm:ptLst>
  <dgm:cxnLst>
    <dgm:cxn modelId="{A4C75000-9A0A-4A3E-95BC-19F4C8B3BA90}" type="presOf" srcId="{3AE42777-35D3-4776-9F2A-5E8E3F7ABE88}" destId="{13B9AA4E-2916-41FF-9A1C-EC6CBDCBE030}" srcOrd="0" destOrd="0" presId="urn:microsoft.com/office/officeart/2005/8/layout/process1"/>
    <dgm:cxn modelId="{6590532D-572C-44C2-A970-F9514F849629}" type="presOf" srcId="{3AE42777-35D3-4776-9F2A-5E8E3F7ABE88}" destId="{49DB4792-9F01-41AA-9E42-18D1EB69DC10}" srcOrd="1" destOrd="0" presId="urn:microsoft.com/office/officeart/2005/8/layout/process1"/>
    <dgm:cxn modelId="{3456A740-CDE6-4EE4-A693-E7A281009111}" type="presOf" srcId="{13895428-7EE9-4C0D-8744-A3F605838280}" destId="{23DA3961-F23C-44E8-B2DB-B4092B367F57}" srcOrd="0" destOrd="0" presId="urn:microsoft.com/office/officeart/2005/8/layout/process1"/>
    <dgm:cxn modelId="{8CBA666F-502F-4226-89E1-17290D9A6B69}" type="presOf" srcId="{9EBD9305-F5A9-43D3-AA02-644A026C47B6}" destId="{3ED4E660-F6F8-4161-9B2F-DE13DC55EF63}" srcOrd="1" destOrd="0" presId="urn:microsoft.com/office/officeart/2005/8/layout/process1"/>
    <dgm:cxn modelId="{E64D3F51-E229-4F3B-BE2E-B8CFBFD87656}" srcId="{13895428-7EE9-4C0D-8744-A3F605838280}" destId="{D01D62C0-4529-44EB-BC31-B1E00867C264}" srcOrd="0" destOrd="0" parTransId="{4FD91361-0C58-4E42-9BC1-556CF1D4105C}" sibTransId="{9EBD9305-F5A9-43D3-AA02-644A026C47B6}"/>
    <dgm:cxn modelId="{2C895094-1D5B-4A85-9987-6FDA23EE0D5D}" type="presOf" srcId="{D06413C1-2338-41DE-8638-5462ED12CA9B}" destId="{4BE6865D-7B11-42C2-96AC-70E0DE170114}" srcOrd="0" destOrd="0" presId="urn:microsoft.com/office/officeart/2005/8/layout/process1"/>
    <dgm:cxn modelId="{DF5F56BA-01A9-454D-8D1D-D7D4F1599EEB}" type="presOf" srcId="{D01D62C0-4529-44EB-BC31-B1E00867C264}" destId="{9AD8D953-E3B2-48D1-8439-29DC45C559A0}" srcOrd="0" destOrd="0" presId="urn:microsoft.com/office/officeart/2005/8/layout/process1"/>
    <dgm:cxn modelId="{1FA16EC0-6277-40CA-9B10-1A235807F3B7}" type="presOf" srcId="{9EBD9305-F5A9-43D3-AA02-644A026C47B6}" destId="{1052AD53-6360-40AA-88FE-C93A72E9E9C3}" srcOrd="0" destOrd="0" presId="urn:microsoft.com/office/officeart/2005/8/layout/process1"/>
    <dgm:cxn modelId="{4DF007D2-06D2-4B76-A9B9-28F1A0898045}" type="presOf" srcId="{C31E34FB-CE2E-4388-92AD-6EE7D43D531D}" destId="{7D702709-F5BF-450A-BF88-5B90DC97D598}" srcOrd="0" destOrd="0" presId="urn:microsoft.com/office/officeart/2005/8/layout/process1"/>
    <dgm:cxn modelId="{7D55CDE8-F209-4DCE-86BB-AFE947137691}" srcId="{13895428-7EE9-4C0D-8744-A3F605838280}" destId="{D06413C1-2338-41DE-8638-5462ED12CA9B}" srcOrd="1" destOrd="0" parTransId="{94C3BB24-83F5-4B67-87CF-F00389192CE1}" sibTransId="{3AE42777-35D3-4776-9F2A-5E8E3F7ABE88}"/>
    <dgm:cxn modelId="{580231F0-88DD-49CC-8A92-2C07FC827674}" srcId="{13895428-7EE9-4C0D-8744-A3F605838280}" destId="{C31E34FB-CE2E-4388-92AD-6EE7D43D531D}" srcOrd="2" destOrd="0" parTransId="{97EFFAF9-D57A-450B-B534-1EFB7218D5CC}" sibTransId="{5B3EEA9A-E9D7-4455-9D22-427D5B8FE6AD}"/>
    <dgm:cxn modelId="{0A9FF9FE-204E-4D7E-A861-F30FC2C5D986}" type="presParOf" srcId="{23DA3961-F23C-44E8-B2DB-B4092B367F57}" destId="{9AD8D953-E3B2-48D1-8439-29DC45C559A0}" srcOrd="0" destOrd="0" presId="urn:microsoft.com/office/officeart/2005/8/layout/process1"/>
    <dgm:cxn modelId="{F593ACAD-8F5A-42C4-9340-01E7AE7AE18D}" type="presParOf" srcId="{23DA3961-F23C-44E8-B2DB-B4092B367F57}" destId="{1052AD53-6360-40AA-88FE-C93A72E9E9C3}" srcOrd="1" destOrd="0" presId="urn:microsoft.com/office/officeart/2005/8/layout/process1"/>
    <dgm:cxn modelId="{DB0E7759-6A7C-4FAD-BF56-0039A8DCD915}" type="presParOf" srcId="{1052AD53-6360-40AA-88FE-C93A72E9E9C3}" destId="{3ED4E660-F6F8-4161-9B2F-DE13DC55EF63}" srcOrd="0" destOrd="0" presId="urn:microsoft.com/office/officeart/2005/8/layout/process1"/>
    <dgm:cxn modelId="{9B8D746F-59A6-47D1-8FB0-158832A4A58D}" type="presParOf" srcId="{23DA3961-F23C-44E8-B2DB-B4092B367F57}" destId="{4BE6865D-7B11-42C2-96AC-70E0DE170114}" srcOrd="2" destOrd="0" presId="urn:microsoft.com/office/officeart/2005/8/layout/process1"/>
    <dgm:cxn modelId="{27AF7C28-5421-485F-B6F1-92B76AB84E63}" type="presParOf" srcId="{23DA3961-F23C-44E8-B2DB-B4092B367F57}" destId="{13B9AA4E-2916-41FF-9A1C-EC6CBDCBE030}" srcOrd="3" destOrd="0" presId="urn:microsoft.com/office/officeart/2005/8/layout/process1"/>
    <dgm:cxn modelId="{15E85F87-CF84-4A69-8E5E-7AA2B33EF788}" type="presParOf" srcId="{13B9AA4E-2916-41FF-9A1C-EC6CBDCBE030}" destId="{49DB4792-9F01-41AA-9E42-18D1EB69DC10}" srcOrd="0" destOrd="0" presId="urn:microsoft.com/office/officeart/2005/8/layout/process1"/>
    <dgm:cxn modelId="{96203161-8A74-4034-967A-9A3F56E10591}" type="presParOf" srcId="{23DA3961-F23C-44E8-B2DB-B4092B367F57}" destId="{7D702709-F5BF-450A-BF88-5B90DC97D59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A5D3-B921-416E-99E8-40B4FCF9971A}">
      <dsp:nvSpPr>
        <dsp:cNvPr id="0" name=""/>
        <dsp:cNvSpPr/>
      </dsp:nvSpPr>
      <dsp:spPr>
        <a:xfrm>
          <a:off x="0" y="488637"/>
          <a:ext cx="2310750" cy="1386450"/>
        </a:xfrm>
        <a:prstGeom prst="flowChartAlternateProcess">
          <a:avLst/>
        </a:prstGeom>
        <a:solidFill>
          <a:schemeClr val="accent4">
            <a:tint val="70000"/>
            <a:lumMod val="104000"/>
          </a:schemeClr>
        </a:solidFill>
        <a:ln w="57150" cap="rnd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n>
                <a:solidFill>
                  <a:srgbClr val="00B0F0"/>
                </a:solidFill>
              </a:ln>
            </a:rPr>
            <a:t>Assembly</a:t>
          </a:r>
        </a:p>
      </dsp:txBody>
      <dsp:txXfrm>
        <a:off x="67680" y="556317"/>
        <a:ext cx="2175390" cy="1251090"/>
      </dsp:txXfrm>
    </dsp:sp>
    <dsp:sp modelId="{10B3F426-542D-4885-B3CA-E0B8F3E15704}">
      <dsp:nvSpPr>
        <dsp:cNvPr id="0" name=""/>
        <dsp:cNvSpPr/>
      </dsp:nvSpPr>
      <dsp:spPr>
        <a:xfrm>
          <a:off x="2541825" y="488637"/>
          <a:ext cx="2310750" cy="1386450"/>
        </a:xfrm>
        <a:prstGeom prst="flowChartAlternateProcess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2609505" y="556317"/>
        <a:ext cx="2175390" cy="1251090"/>
      </dsp:txXfrm>
    </dsp:sp>
    <dsp:sp modelId="{D513890E-E6A6-4F34-B7FA-442470CE85DB}">
      <dsp:nvSpPr>
        <dsp:cNvPr id="0" name=""/>
        <dsp:cNvSpPr/>
      </dsp:nvSpPr>
      <dsp:spPr>
        <a:xfrm>
          <a:off x="5083650" y="488637"/>
          <a:ext cx="2310750" cy="1386450"/>
        </a:xfrm>
        <a:prstGeom prst="flowChartAlternateProcess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5151330" y="556317"/>
        <a:ext cx="2175390" cy="1251090"/>
      </dsp:txXfrm>
    </dsp:sp>
    <dsp:sp modelId="{894B1BEF-2A4A-4B9A-AC6C-752B7614B88C}">
      <dsp:nvSpPr>
        <dsp:cNvPr id="0" name=""/>
        <dsp:cNvSpPr/>
      </dsp:nvSpPr>
      <dsp:spPr>
        <a:xfrm>
          <a:off x="1270912" y="2106162"/>
          <a:ext cx="2310750" cy="1386450"/>
        </a:xfrm>
        <a:prstGeom prst="flowChartAlternateProcess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1338592" y="2173842"/>
        <a:ext cx="2175390" cy="1251090"/>
      </dsp:txXfrm>
    </dsp:sp>
    <dsp:sp modelId="{EDA0782D-3B04-48B2-AB51-BB172D86E3E0}">
      <dsp:nvSpPr>
        <dsp:cNvPr id="0" name=""/>
        <dsp:cNvSpPr/>
      </dsp:nvSpPr>
      <dsp:spPr>
        <a:xfrm>
          <a:off x="3812738" y="2106162"/>
          <a:ext cx="2310750" cy="1386450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3880418" y="2173842"/>
        <a:ext cx="2175390" cy="125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8D143-72BF-44F9-81F0-3A6789DCDEAA}">
      <dsp:nvSpPr>
        <dsp:cNvPr id="0" name=""/>
        <dsp:cNvSpPr/>
      </dsp:nvSpPr>
      <dsp:spPr>
        <a:xfrm>
          <a:off x="0" y="4072"/>
          <a:ext cx="8244000" cy="1906807"/>
        </a:xfrm>
        <a:prstGeom prst="roundRect">
          <a:avLst/>
        </a:prstGeom>
        <a:solidFill>
          <a:schemeClr val="bg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 err="1"/>
            <a:t>Klassenbibiotheke</a:t>
          </a:r>
          <a:endParaRPr lang="de-DE" sz="4800" kern="1200" dirty="0"/>
        </a:p>
      </dsp:txBody>
      <dsp:txXfrm>
        <a:off x="93083" y="97155"/>
        <a:ext cx="8057834" cy="1720641"/>
      </dsp:txXfrm>
    </dsp:sp>
    <dsp:sp modelId="{5FB55FE2-7FEB-4BF1-9426-8930AB94AAB8}">
      <dsp:nvSpPr>
        <dsp:cNvPr id="0" name=""/>
        <dsp:cNvSpPr/>
      </dsp:nvSpPr>
      <dsp:spPr>
        <a:xfrm>
          <a:off x="0" y="2049120"/>
          <a:ext cx="8244000" cy="190680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CLR(Common Language </a:t>
          </a:r>
          <a:r>
            <a:rPr lang="de-DE" sz="4800" kern="1200" dirty="0" err="1"/>
            <a:t>Runtine</a:t>
          </a:r>
          <a:r>
            <a:rPr lang="de-DE" sz="4800" kern="1200" dirty="0"/>
            <a:t>)</a:t>
          </a:r>
        </a:p>
      </dsp:txBody>
      <dsp:txXfrm>
        <a:off x="93083" y="2142203"/>
        <a:ext cx="8057834" cy="1720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F3848-1120-4C4A-93C0-59611ACC9F9C}">
      <dsp:nvSpPr>
        <dsp:cNvPr id="0" name=""/>
        <dsp:cNvSpPr/>
      </dsp:nvSpPr>
      <dsp:spPr>
        <a:xfrm>
          <a:off x="3217961" y="0"/>
          <a:ext cx="2479476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If</a:t>
          </a:r>
          <a:r>
            <a:rPr lang="de-DE" sz="1800" kern="1200" dirty="0"/>
            <a:t>(</a:t>
          </a:r>
          <a:r>
            <a:rPr lang="de-DE" sz="1800" kern="1200" dirty="0" err="1"/>
            <a:t>person.IsMarried</a:t>
          </a:r>
          <a:r>
            <a:rPr lang="de-DE" sz="1800" kern="1200" dirty="0"/>
            <a:t>){}</a:t>
          </a:r>
        </a:p>
      </dsp:txBody>
      <dsp:txXfrm>
        <a:off x="3245626" y="27665"/>
        <a:ext cx="2424146" cy="889232"/>
      </dsp:txXfrm>
    </dsp:sp>
    <dsp:sp modelId="{8F00D559-1A7A-48AF-AA62-72D98F96B661}">
      <dsp:nvSpPr>
        <dsp:cNvPr id="0" name=""/>
        <dsp:cNvSpPr/>
      </dsp:nvSpPr>
      <dsp:spPr>
        <a:xfrm rot="5400000">
          <a:off x="4280594" y="968176"/>
          <a:ext cx="354210" cy="425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-5400000">
        <a:off x="4330184" y="1003598"/>
        <a:ext cx="255031" cy="247947"/>
      </dsp:txXfrm>
    </dsp:sp>
    <dsp:sp modelId="{EC02AFA9-761E-40B6-A1A9-0AEEFCD35C70}">
      <dsp:nvSpPr>
        <dsp:cNvPr id="0" name=""/>
        <dsp:cNvSpPr/>
      </dsp:nvSpPr>
      <dsp:spPr>
        <a:xfrm>
          <a:off x="3217961" y="1416843"/>
          <a:ext cx="2479476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CRL</a:t>
          </a:r>
        </a:p>
      </dsp:txBody>
      <dsp:txXfrm>
        <a:off x="3245626" y="1444508"/>
        <a:ext cx="2424146" cy="889232"/>
      </dsp:txXfrm>
    </dsp:sp>
    <dsp:sp modelId="{192D5F65-4B58-497A-84FA-83EA75FB4AE8}">
      <dsp:nvSpPr>
        <dsp:cNvPr id="0" name=""/>
        <dsp:cNvSpPr/>
      </dsp:nvSpPr>
      <dsp:spPr>
        <a:xfrm rot="5400000">
          <a:off x="4280594" y="2385020"/>
          <a:ext cx="354210" cy="425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-5400000">
        <a:off x="4330184" y="2420442"/>
        <a:ext cx="255031" cy="247947"/>
      </dsp:txXfrm>
    </dsp:sp>
    <dsp:sp modelId="{C101EED7-3E61-4D79-8E20-4DEC298C3ED1}">
      <dsp:nvSpPr>
        <dsp:cNvPr id="0" name=""/>
        <dsp:cNvSpPr/>
      </dsp:nvSpPr>
      <dsp:spPr>
        <a:xfrm>
          <a:off x="3217961" y="2833687"/>
          <a:ext cx="2479476" cy="944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Betriebssystem</a:t>
          </a:r>
        </a:p>
      </dsp:txBody>
      <dsp:txXfrm>
        <a:off x="3245626" y="2861352"/>
        <a:ext cx="2424146" cy="889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8D953-E3B2-48D1-8439-29DC45C559A0}">
      <dsp:nvSpPr>
        <dsp:cNvPr id="0" name=""/>
        <dsp:cNvSpPr/>
      </dsp:nvSpPr>
      <dsp:spPr>
        <a:xfrm>
          <a:off x="5568" y="1372771"/>
          <a:ext cx="1664437" cy="1032706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C#-Code</a:t>
          </a:r>
        </a:p>
      </dsp:txBody>
      <dsp:txXfrm>
        <a:off x="35815" y="1403018"/>
        <a:ext cx="1603943" cy="972212"/>
      </dsp:txXfrm>
    </dsp:sp>
    <dsp:sp modelId="{1052AD53-6360-40AA-88FE-C93A72E9E9C3}">
      <dsp:nvSpPr>
        <dsp:cNvPr id="0" name=""/>
        <dsp:cNvSpPr/>
      </dsp:nvSpPr>
      <dsp:spPr>
        <a:xfrm>
          <a:off x="1836450" y="1682734"/>
          <a:ext cx="352860" cy="412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1836450" y="1765290"/>
        <a:ext cx="247002" cy="247668"/>
      </dsp:txXfrm>
    </dsp:sp>
    <dsp:sp modelId="{4BE6865D-7B11-42C2-96AC-70E0DE170114}">
      <dsp:nvSpPr>
        <dsp:cNvPr id="0" name=""/>
        <dsp:cNvSpPr/>
      </dsp:nvSpPr>
      <dsp:spPr>
        <a:xfrm>
          <a:off x="2335781" y="1389793"/>
          <a:ext cx="1664437" cy="998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IL-Code</a:t>
          </a:r>
        </a:p>
      </dsp:txBody>
      <dsp:txXfrm>
        <a:off x="2365031" y="1419043"/>
        <a:ext cx="1605937" cy="940162"/>
      </dsp:txXfrm>
    </dsp:sp>
    <dsp:sp modelId="{13B9AA4E-2916-41FF-9A1C-EC6CBDCBE030}">
      <dsp:nvSpPr>
        <dsp:cNvPr id="0" name=""/>
        <dsp:cNvSpPr/>
      </dsp:nvSpPr>
      <dsp:spPr>
        <a:xfrm>
          <a:off x="4166662" y="1682734"/>
          <a:ext cx="352860" cy="412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166662" y="1765290"/>
        <a:ext cx="247002" cy="247668"/>
      </dsp:txXfrm>
    </dsp:sp>
    <dsp:sp modelId="{7D702709-F5BF-450A-BF88-5B90DC97D598}">
      <dsp:nvSpPr>
        <dsp:cNvPr id="0" name=""/>
        <dsp:cNvSpPr/>
      </dsp:nvSpPr>
      <dsp:spPr>
        <a:xfrm>
          <a:off x="4665993" y="1389793"/>
          <a:ext cx="1664437" cy="998662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Native Code</a:t>
          </a:r>
        </a:p>
      </dsp:txBody>
      <dsp:txXfrm>
        <a:off x="4695243" y="1419043"/>
        <a:ext cx="1605937" cy="940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Appl</a:t>
            </a:r>
            <a:r>
              <a:rPr lang="de-DE" dirty="0"/>
              <a:t> ist eine Sammlung von </a:t>
            </a:r>
            <a:r>
              <a:rPr lang="de-DE" dirty="0" err="1"/>
              <a:t>Assemblies</a:t>
            </a:r>
            <a:r>
              <a:rPr lang="de-DE" dirty="0"/>
              <a:t> , jede </a:t>
            </a:r>
            <a:r>
              <a:rPr lang="de-DE" dirty="0" err="1"/>
              <a:t>Assemblies</a:t>
            </a:r>
            <a:r>
              <a:rPr lang="de-DE" dirty="0"/>
              <a:t> liefert spezifische Aufgaben, physikalische das ist ein Datei in der Disk.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2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.Net </a:t>
            </a:r>
            <a:r>
              <a:rPr lang="de-DE" dirty="0" err="1"/>
              <a:t>Archttecture</a:t>
            </a:r>
            <a:r>
              <a:rPr lang="de-DE" dirty="0"/>
              <a:t> besteht aus 2 Komponenten: nämlich die </a:t>
            </a:r>
            <a:r>
              <a:rPr lang="de-DE" dirty="0" err="1"/>
              <a:t>Klassenbibiotheke</a:t>
            </a:r>
            <a:r>
              <a:rPr lang="de-DE" dirty="0"/>
              <a:t> und die sogenannte CLR.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0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64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diagramDrawing" Target="../diagrams/drawing4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C# vs. .Net 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vs. .Net</a:t>
            </a:r>
          </a:p>
          <a:p>
            <a:r>
              <a:rPr lang="de-DE" dirty="0"/>
              <a:t>Einführung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.Net Architecture</a:t>
            </a:r>
          </a:p>
          <a:p>
            <a:r>
              <a:rPr lang="de-DE" dirty="0"/>
              <a:t>Bsp. Applikation</a:t>
            </a:r>
          </a:p>
          <a:p>
            <a:r>
              <a:rPr lang="de-DE" dirty="0"/>
              <a:t>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6D6B-7AF7-4C14-8ECF-FAF3970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C704-DF11-4935-8053-6C037772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3C18B4-AF42-48DF-920D-0B54A0DD0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89684"/>
              </p:ext>
            </p:extLst>
          </p:nvPr>
        </p:nvGraphicFramePr>
        <p:xfrm>
          <a:off x="2592000" y="1440000"/>
          <a:ext cx="7394401" cy="398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F96B063-4490-4F41-9E26-D937E0AC09D7}"/>
              </a:ext>
            </a:extLst>
          </p:cNvPr>
          <p:cNvSpPr txBox="1"/>
          <p:nvPr/>
        </p:nvSpPr>
        <p:spPr>
          <a:xfrm>
            <a:off x="2409825" y="132127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Applikation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53AE1-9118-4474-A082-AA472EFC29C2}"/>
              </a:ext>
            </a:extLst>
          </p:cNvPr>
          <p:cNvSpPr/>
          <p:nvPr/>
        </p:nvSpPr>
        <p:spPr>
          <a:xfrm>
            <a:off x="2486025" y="1704975"/>
            <a:ext cx="7934325" cy="37130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0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80C2C-3F28-4362-8B91-B0EB2496A3D9}"/>
              </a:ext>
            </a:extLst>
          </p:cNvPr>
          <p:cNvSpPr/>
          <p:nvPr/>
        </p:nvSpPr>
        <p:spPr>
          <a:xfrm>
            <a:off x="2384385" y="2025570"/>
            <a:ext cx="8553691" cy="42083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E16B2-AAD8-423F-84FE-B579DB13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427"/>
          </a:xfrm>
        </p:spPr>
        <p:txBody>
          <a:bodyPr/>
          <a:lstStyle/>
          <a:p>
            <a:r>
              <a:rPr lang="de-DE" dirty="0"/>
              <a:t>.Net Architecture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9C70304-E694-4987-AD33-7D64A7E65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55506"/>
              </p:ext>
            </p:extLst>
          </p:nvPr>
        </p:nvGraphicFramePr>
        <p:xfrm>
          <a:off x="2589213" y="2133600"/>
          <a:ext cx="8244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A8ED015-4742-48CF-8217-7FA1C4EEBC8A}"/>
              </a:ext>
            </a:extLst>
          </p:cNvPr>
          <p:cNvSpPr txBox="1"/>
          <p:nvPr/>
        </p:nvSpPr>
        <p:spPr>
          <a:xfrm>
            <a:off x="2384385" y="1689904"/>
            <a:ext cx="406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 Hauptkomponenten</a:t>
            </a:r>
          </a:p>
        </p:txBody>
      </p:sp>
    </p:spTree>
    <p:extLst>
      <p:ext uri="{BB962C8B-B14F-4D97-AF65-F5344CB8AC3E}">
        <p14:creationId xmlns:p14="http://schemas.microsoft.com/office/powerpoint/2010/main" val="1094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05259-A666-43B1-B054-01EBD12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3A3B36E-6800-4CC2-BC2C-F38AE19CF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2817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081B1-B96B-4409-A2EB-104F7439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3F1A24-22F1-4A4F-B815-581071E0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438" y="624110"/>
            <a:ext cx="971550" cy="1066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CE8FFC-E050-43B9-AE66-4EE25D3B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538" y="2398650"/>
            <a:ext cx="1066800" cy="742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6999C4-3F21-4CAB-AB65-0B6EB191C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941" y="3788426"/>
            <a:ext cx="714375" cy="762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227048-7AFF-47EB-A719-626B70609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556" y="5167090"/>
            <a:ext cx="1066800" cy="1066800"/>
          </a:xfrm>
          <a:prstGeom prst="rect">
            <a:avLst/>
          </a:prstGeom>
        </p:spPr>
      </p:pic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3D1C464-A833-4E78-9560-D0968164E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138499"/>
              </p:ext>
            </p:extLst>
          </p:nvPr>
        </p:nvGraphicFramePr>
        <p:xfrm>
          <a:off x="2589212" y="2133600"/>
          <a:ext cx="63360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E794FE-CDB2-47A9-92BD-622037D6FEB4}"/>
              </a:ext>
            </a:extLst>
          </p:cNvPr>
          <p:cNvCxnSpPr/>
          <p:nvPr/>
        </p:nvCxnSpPr>
        <p:spPr>
          <a:xfrm flipV="1">
            <a:off x="8925212" y="1342663"/>
            <a:ext cx="1767326" cy="2176041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A87C1B5-37A3-49B9-A6BF-7514D9DDC545}"/>
              </a:ext>
            </a:extLst>
          </p:cNvPr>
          <p:cNvCxnSpPr/>
          <p:nvPr/>
        </p:nvCxnSpPr>
        <p:spPr>
          <a:xfrm flipV="1">
            <a:off x="9039828" y="2939970"/>
            <a:ext cx="1571728" cy="1041721"/>
          </a:xfrm>
          <a:prstGeom prst="straightConnector1">
            <a:avLst/>
          </a:prstGeom>
          <a:ln w="50800">
            <a:solidFill>
              <a:schemeClr val="accent1">
                <a:shade val="90000"/>
                <a:alpha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6DD879-A1D9-4281-BD5B-6A542723D8E8}"/>
              </a:ext>
            </a:extLst>
          </p:cNvPr>
          <p:cNvCxnSpPr/>
          <p:nvPr/>
        </p:nvCxnSpPr>
        <p:spPr>
          <a:xfrm>
            <a:off x="9062977" y="4220860"/>
            <a:ext cx="1542661" cy="0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13869-521C-411F-A3E7-CEB635798197}"/>
              </a:ext>
            </a:extLst>
          </p:cNvPr>
          <p:cNvCxnSpPr/>
          <p:nvPr/>
        </p:nvCxnSpPr>
        <p:spPr>
          <a:xfrm>
            <a:off x="8925212" y="4433104"/>
            <a:ext cx="1538302" cy="1203767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6AF6775A-F93D-458D-9E77-F45506071A70}"/>
              </a:ext>
            </a:extLst>
          </p:cNvPr>
          <p:cNvSpPr/>
          <p:nvPr/>
        </p:nvSpPr>
        <p:spPr>
          <a:xfrm>
            <a:off x="6898511" y="1905000"/>
            <a:ext cx="138897" cy="188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5CBCB9-DC74-4529-96BB-BA8D14EA523E}"/>
              </a:ext>
            </a:extLst>
          </p:cNvPr>
          <p:cNvSpPr txBox="1"/>
          <p:nvPr/>
        </p:nvSpPr>
        <p:spPr>
          <a:xfrm>
            <a:off x="6661698" y="1586400"/>
            <a:ext cx="201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33771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0" grpId="0" animBg="1"/>
    </p:bld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108</Words>
  <Application>Microsoft Office PowerPoint</Application>
  <PresentationFormat>Breitbild</PresentationFormat>
  <Paragraphs>37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Fetzen</vt:lpstr>
      <vt:lpstr>C# vs. .Net Grundlage</vt:lpstr>
      <vt:lpstr>Agenda</vt:lpstr>
      <vt:lpstr>PowerPoint-Präsentation</vt:lpstr>
      <vt:lpstr>Begrifflichkeit</vt:lpstr>
      <vt:lpstr>.Net Architecture </vt:lpstr>
      <vt:lpstr>CLR</vt:lpstr>
      <vt:lpstr>CLR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vs. .Net Grundlage</dc:title>
  <dc:creator>Ghislain Zeleu</dc:creator>
  <cp:lastModifiedBy>Ghislain Zeleu</cp:lastModifiedBy>
  <cp:revision>8</cp:revision>
  <dcterms:created xsi:type="dcterms:W3CDTF">2018-08-26T18:41:34Z</dcterms:created>
  <dcterms:modified xsi:type="dcterms:W3CDTF">2018-08-26T19:57:31Z</dcterms:modified>
</cp:coreProperties>
</file>