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85" r:id="rId4"/>
    <p:sldId id="260" r:id="rId5"/>
    <p:sldId id="291" r:id="rId6"/>
    <p:sldId id="261" r:id="rId7"/>
    <p:sldId id="262" r:id="rId8"/>
    <p:sldId id="275" r:id="rId9"/>
    <p:sldId id="286" r:id="rId10"/>
    <p:sldId id="303" r:id="rId11"/>
    <p:sldId id="280" r:id="rId12"/>
    <p:sldId id="287" r:id="rId13"/>
    <p:sldId id="273" r:id="rId14"/>
    <p:sldId id="294" r:id="rId15"/>
    <p:sldId id="296" r:id="rId16"/>
    <p:sldId id="297" r:id="rId17"/>
    <p:sldId id="298" r:id="rId18"/>
    <p:sldId id="288" r:id="rId19"/>
    <p:sldId id="302" r:id="rId20"/>
    <p:sldId id="301" r:id="rId21"/>
    <p:sldId id="278" r:id="rId22"/>
    <p:sldId id="279" r:id="rId23"/>
    <p:sldId id="289" r:id="rId24"/>
    <p:sldId id="281" r:id="rId25"/>
    <p:sldId id="282" r:id="rId26"/>
    <p:sldId id="283" r:id="rId27"/>
    <p:sldId id="290" r:id="rId28"/>
    <p:sldId id="270" r:id="rId29"/>
    <p:sldId id="284" r:id="rId30"/>
    <p:sldId id="268" r:id="rId31"/>
  </p:sldIdLst>
  <p:sldSz cx="9144000" cy="6858000" type="screen4x3"/>
  <p:notesSz cx="6858000" cy="9872663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31C"/>
    <a:srgbClr val="C00000"/>
    <a:srgbClr val="115E67"/>
    <a:srgbClr val="D9C756"/>
    <a:srgbClr val="8FD6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2353" autoAdjust="0"/>
  </p:normalViewPr>
  <p:slideViewPr>
    <p:cSldViewPr showGuides="1">
      <p:cViewPr varScale="1">
        <p:scale>
          <a:sx n="95" d="100"/>
          <a:sy n="95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4B26B-9B9B-4C2B-BB0E-450F20C8B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CCC11-C907-4C23-91BB-B2CE08FA2488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Interpretation der Prozessdaten</a:t>
          </a:r>
        </a:p>
      </dgm:t>
    </dgm:pt>
    <dgm:pt modelId="{0654C0EB-0842-4B37-9E7C-F9F50CA22764}" type="parTrans" cxnId="{A5F7ED3F-BE16-46B9-90B3-0C0A9BDB5FC1}">
      <dgm:prSet/>
      <dgm:spPr/>
      <dgm:t>
        <a:bodyPr/>
        <a:lstStyle/>
        <a:p>
          <a:endParaRPr lang="de-DE"/>
        </a:p>
      </dgm:t>
    </dgm:pt>
    <dgm:pt modelId="{B56E939D-7283-4D8B-850B-35552406D736}" type="sibTrans" cxnId="{A5F7ED3F-BE16-46B9-90B3-0C0A9BDB5FC1}">
      <dgm:prSet/>
      <dgm:spPr/>
      <dgm:t>
        <a:bodyPr/>
        <a:lstStyle/>
        <a:p>
          <a:endParaRPr lang="de-DE"/>
        </a:p>
      </dgm:t>
    </dgm:pt>
    <dgm:pt modelId="{B2C0466A-CC2A-4D62-BCA2-6B6AF28574A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Verwaltung der Topologie-Modelle</a:t>
          </a:r>
        </a:p>
      </dgm:t>
    </dgm:pt>
    <dgm:pt modelId="{1517F4AE-D6B8-430D-89C3-D2E6F293A659}" type="parTrans" cxnId="{949C8993-A9CE-43B3-9556-F2D7A972D589}">
      <dgm:prSet/>
      <dgm:spPr/>
      <dgm:t>
        <a:bodyPr/>
        <a:lstStyle/>
        <a:p>
          <a:endParaRPr lang="de-DE"/>
        </a:p>
      </dgm:t>
    </dgm:pt>
    <dgm:pt modelId="{9FB5ADF5-9F41-4EAA-B0F6-2E9F547E0C67}" type="sibTrans" cxnId="{949C8993-A9CE-43B3-9556-F2D7A972D589}">
      <dgm:prSet/>
      <dgm:spPr/>
      <dgm:t>
        <a:bodyPr/>
        <a:lstStyle/>
        <a:p>
          <a:endParaRPr lang="de-DE"/>
        </a:p>
      </dgm:t>
    </dgm:pt>
    <dgm:pt modelId="{F32B539E-7CB7-47EA-AA25-3A8BF62A9EBA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dirty="0"/>
            <a:t>Grafische Darstellung</a:t>
          </a:r>
        </a:p>
      </dgm:t>
    </dgm:pt>
    <dgm:pt modelId="{96E61D9D-B764-4523-8C6F-FDDF8F882A2E}" type="parTrans" cxnId="{705A3E82-38F1-4BE2-909D-46D13F593CEC}">
      <dgm:prSet/>
      <dgm:spPr/>
      <dgm:t>
        <a:bodyPr/>
        <a:lstStyle/>
        <a:p>
          <a:endParaRPr lang="de-DE"/>
        </a:p>
      </dgm:t>
    </dgm:pt>
    <dgm:pt modelId="{8D66F2C6-3299-435A-BF85-F1F0CC77D727}" type="sibTrans" cxnId="{705A3E82-38F1-4BE2-909D-46D13F593CEC}">
      <dgm:prSet/>
      <dgm:spPr/>
      <dgm:t>
        <a:bodyPr/>
        <a:lstStyle/>
        <a:p>
          <a:endParaRPr lang="de-DE"/>
        </a:p>
      </dgm:t>
    </dgm:pt>
    <dgm:pt modelId="{C057CD47-70E7-4B5A-8011-95A570F8615F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Datenquelle (ComStudio)</a:t>
          </a:r>
        </a:p>
      </dgm:t>
    </dgm:pt>
    <dgm:pt modelId="{2052D676-D09A-42B1-AB84-4DAB8B1FE7D1}" type="parTrans" cxnId="{400055F4-B35C-44B9-ADB1-DCF80036B7FC}">
      <dgm:prSet/>
      <dgm:spPr/>
      <dgm:t>
        <a:bodyPr/>
        <a:lstStyle/>
        <a:p>
          <a:endParaRPr lang="de-DE"/>
        </a:p>
      </dgm:t>
    </dgm:pt>
    <dgm:pt modelId="{14801751-6B8B-44D7-B062-1D67C7B70527}" type="sibTrans" cxnId="{400055F4-B35C-44B9-ADB1-DCF80036B7FC}">
      <dgm:prSet/>
      <dgm:spPr/>
      <dgm:t>
        <a:bodyPr/>
        <a:lstStyle/>
        <a:p>
          <a:endParaRPr lang="de-DE"/>
        </a:p>
      </dgm:t>
    </dgm:pt>
    <dgm:pt modelId="{1419B37D-A21C-43A8-9623-5D172DA7D54C}" type="pres">
      <dgm:prSet presAssocID="{1864B26B-9B9B-4C2B-BB0E-450F20C8B1E1}" presName="Name0" presStyleCnt="0">
        <dgm:presLayoutVars>
          <dgm:dir/>
          <dgm:resizeHandles val="exact"/>
        </dgm:presLayoutVars>
      </dgm:prSet>
      <dgm:spPr/>
    </dgm:pt>
    <dgm:pt modelId="{8179A08A-22AB-49B5-AFED-235DA994F5D0}" type="pres">
      <dgm:prSet presAssocID="{C057CD47-70E7-4B5A-8011-95A570F861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4C26C3-38A6-4E2C-BDC9-F81E56C73BF9}" type="pres">
      <dgm:prSet presAssocID="{14801751-6B8B-44D7-B062-1D67C7B70527}" presName="sibTrans" presStyleLbl="sibTrans2D1" presStyleIdx="0" presStyleCnt="3"/>
      <dgm:spPr/>
      <dgm:t>
        <a:bodyPr/>
        <a:lstStyle/>
        <a:p>
          <a:endParaRPr lang="de-DE"/>
        </a:p>
      </dgm:t>
    </dgm:pt>
    <dgm:pt modelId="{89458D4A-E73E-495E-BD38-B18FC0234614}" type="pres">
      <dgm:prSet presAssocID="{14801751-6B8B-44D7-B062-1D67C7B70527}" presName="connectorText" presStyleLbl="sibTrans2D1" presStyleIdx="0" presStyleCnt="3"/>
      <dgm:spPr/>
      <dgm:t>
        <a:bodyPr/>
        <a:lstStyle/>
        <a:p>
          <a:endParaRPr lang="de-DE"/>
        </a:p>
      </dgm:t>
    </dgm:pt>
    <dgm:pt modelId="{A24DC3C0-6532-4A6F-9C89-F9439AC46956}" type="pres">
      <dgm:prSet presAssocID="{0D6CCC11-C907-4C23-91BB-B2CE08FA24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89798-8597-4D84-90C4-6873E1039B4B}" type="pres">
      <dgm:prSet presAssocID="{B56E939D-7283-4D8B-850B-35552406D73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99C4936C-7B77-44A5-8EA9-40D4D5754DD3}" type="pres">
      <dgm:prSet presAssocID="{B56E939D-7283-4D8B-850B-35552406D736}" presName="connectorText" presStyleLbl="sibTrans2D1" presStyleIdx="1" presStyleCnt="3"/>
      <dgm:spPr/>
      <dgm:t>
        <a:bodyPr/>
        <a:lstStyle/>
        <a:p>
          <a:endParaRPr lang="de-DE"/>
        </a:p>
      </dgm:t>
    </dgm:pt>
    <dgm:pt modelId="{A7948612-D97B-4EE7-9E8A-EDCB03CC6483}" type="pres">
      <dgm:prSet presAssocID="{B2C0466A-CC2A-4D62-BCA2-6B6AF28574A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EBE292-B333-4135-B55F-27BB61C159E9}" type="pres">
      <dgm:prSet presAssocID="{9FB5ADF5-9F41-4EAA-B0F6-2E9F547E0C67}" presName="sibTrans" presStyleLbl="sibTrans2D1" presStyleIdx="2" presStyleCnt="3" custScaleX="127414" custScaleY="76243"/>
      <dgm:spPr>
        <a:prstGeom prst="leftRightArrow">
          <a:avLst/>
        </a:prstGeom>
      </dgm:spPr>
      <dgm:t>
        <a:bodyPr/>
        <a:lstStyle/>
        <a:p>
          <a:endParaRPr lang="de-DE"/>
        </a:p>
      </dgm:t>
    </dgm:pt>
    <dgm:pt modelId="{E54D4DF6-6A82-426B-B4C3-6EC7B2FE72BB}" type="pres">
      <dgm:prSet presAssocID="{9FB5ADF5-9F41-4EAA-B0F6-2E9F547E0C67}" presName="connectorText" presStyleLbl="sibTrans2D1" presStyleIdx="2" presStyleCnt="3"/>
      <dgm:spPr/>
      <dgm:t>
        <a:bodyPr/>
        <a:lstStyle/>
        <a:p>
          <a:endParaRPr lang="de-DE"/>
        </a:p>
      </dgm:t>
    </dgm:pt>
    <dgm:pt modelId="{A61A0EF9-F4B8-462F-AFF7-4FF54C4C16E0}" type="pres">
      <dgm:prSet presAssocID="{F32B539E-7CB7-47EA-AA25-3A8BF62A9EB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49C8993-A9CE-43B3-9556-F2D7A972D589}" srcId="{1864B26B-9B9B-4C2B-BB0E-450F20C8B1E1}" destId="{B2C0466A-CC2A-4D62-BCA2-6B6AF28574A7}" srcOrd="2" destOrd="0" parTransId="{1517F4AE-D6B8-430D-89C3-D2E6F293A659}" sibTransId="{9FB5ADF5-9F41-4EAA-B0F6-2E9F547E0C67}"/>
    <dgm:cxn modelId="{783D3A67-BC42-41E8-9A28-C9EB25CEC00B}" type="presOf" srcId="{9FB5ADF5-9F41-4EAA-B0F6-2E9F547E0C67}" destId="{E54D4DF6-6A82-426B-B4C3-6EC7B2FE72BB}" srcOrd="1" destOrd="0" presId="urn:microsoft.com/office/officeart/2005/8/layout/process1"/>
    <dgm:cxn modelId="{A413C3D2-845D-4600-ACC8-9F43FAFF7A3B}" type="presOf" srcId="{9FB5ADF5-9F41-4EAA-B0F6-2E9F547E0C67}" destId="{5AEBE292-B333-4135-B55F-27BB61C159E9}" srcOrd="0" destOrd="0" presId="urn:microsoft.com/office/officeart/2005/8/layout/process1"/>
    <dgm:cxn modelId="{7A20582B-869D-412E-94DF-C03820E5BB79}" type="presOf" srcId="{F32B539E-7CB7-47EA-AA25-3A8BF62A9EBA}" destId="{A61A0EF9-F4B8-462F-AFF7-4FF54C4C16E0}" srcOrd="0" destOrd="0" presId="urn:microsoft.com/office/officeart/2005/8/layout/process1"/>
    <dgm:cxn modelId="{FC7881D8-661F-4D11-904E-3DEF0802E24C}" type="presOf" srcId="{1864B26B-9B9B-4C2B-BB0E-450F20C8B1E1}" destId="{1419B37D-A21C-43A8-9623-5D172DA7D54C}" srcOrd="0" destOrd="0" presId="urn:microsoft.com/office/officeart/2005/8/layout/process1"/>
    <dgm:cxn modelId="{306B68DE-ED30-420D-AB98-036DA26BFA69}" type="presOf" srcId="{0D6CCC11-C907-4C23-91BB-B2CE08FA2488}" destId="{A24DC3C0-6532-4A6F-9C89-F9439AC46956}" srcOrd="0" destOrd="0" presId="urn:microsoft.com/office/officeart/2005/8/layout/process1"/>
    <dgm:cxn modelId="{BE5FCA0B-1F42-4C89-B01E-6472B0CEF1BF}" type="presOf" srcId="{14801751-6B8B-44D7-B062-1D67C7B70527}" destId="{F34C26C3-38A6-4E2C-BDC9-F81E56C73BF9}" srcOrd="0" destOrd="0" presId="urn:microsoft.com/office/officeart/2005/8/layout/process1"/>
    <dgm:cxn modelId="{DD9E96AC-9D16-4CC8-86AA-321DB90FC945}" type="presOf" srcId="{B2C0466A-CC2A-4D62-BCA2-6B6AF28574A7}" destId="{A7948612-D97B-4EE7-9E8A-EDCB03CC6483}" srcOrd="0" destOrd="0" presId="urn:microsoft.com/office/officeart/2005/8/layout/process1"/>
    <dgm:cxn modelId="{705A3E82-38F1-4BE2-909D-46D13F593CEC}" srcId="{1864B26B-9B9B-4C2B-BB0E-450F20C8B1E1}" destId="{F32B539E-7CB7-47EA-AA25-3A8BF62A9EBA}" srcOrd="3" destOrd="0" parTransId="{96E61D9D-B764-4523-8C6F-FDDF8F882A2E}" sibTransId="{8D66F2C6-3299-435A-BF85-F1F0CC77D727}"/>
    <dgm:cxn modelId="{4DCC537E-87FD-4F61-8F32-2B11667E3E8D}" type="presOf" srcId="{B56E939D-7283-4D8B-850B-35552406D736}" destId="{99C4936C-7B77-44A5-8EA9-40D4D5754DD3}" srcOrd="1" destOrd="0" presId="urn:microsoft.com/office/officeart/2005/8/layout/process1"/>
    <dgm:cxn modelId="{A5F7ED3F-BE16-46B9-90B3-0C0A9BDB5FC1}" srcId="{1864B26B-9B9B-4C2B-BB0E-450F20C8B1E1}" destId="{0D6CCC11-C907-4C23-91BB-B2CE08FA2488}" srcOrd="1" destOrd="0" parTransId="{0654C0EB-0842-4B37-9E7C-F9F50CA22764}" sibTransId="{B56E939D-7283-4D8B-850B-35552406D736}"/>
    <dgm:cxn modelId="{E4278E5D-EF65-41CD-BF54-FE7E50BFDB7A}" type="presOf" srcId="{C057CD47-70E7-4B5A-8011-95A570F8615F}" destId="{8179A08A-22AB-49B5-AFED-235DA994F5D0}" srcOrd="0" destOrd="0" presId="urn:microsoft.com/office/officeart/2005/8/layout/process1"/>
    <dgm:cxn modelId="{F0C75FBB-0662-4890-A4EB-A449B5CDC486}" type="presOf" srcId="{B56E939D-7283-4D8B-850B-35552406D736}" destId="{EF889798-8597-4D84-90C4-6873E1039B4B}" srcOrd="0" destOrd="0" presId="urn:microsoft.com/office/officeart/2005/8/layout/process1"/>
    <dgm:cxn modelId="{400055F4-B35C-44B9-ADB1-DCF80036B7FC}" srcId="{1864B26B-9B9B-4C2B-BB0E-450F20C8B1E1}" destId="{C057CD47-70E7-4B5A-8011-95A570F8615F}" srcOrd="0" destOrd="0" parTransId="{2052D676-D09A-42B1-AB84-4DAB8B1FE7D1}" sibTransId="{14801751-6B8B-44D7-B062-1D67C7B70527}"/>
    <dgm:cxn modelId="{49852ADB-35A3-4BCE-B45A-2BB9B3BE0222}" type="presOf" srcId="{14801751-6B8B-44D7-B062-1D67C7B70527}" destId="{89458D4A-E73E-495E-BD38-B18FC0234614}" srcOrd="1" destOrd="0" presId="urn:microsoft.com/office/officeart/2005/8/layout/process1"/>
    <dgm:cxn modelId="{8208B845-DEDB-4210-AFAD-930DF2C1076E}" type="presParOf" srcId="{1419B37D-A21C-43A8-9623-5D172DA7D54C}" destId="{8179A08A-22AB-49B5-AFED-235DA994F5D0}" srcOrd="0" destOrd="0" presId="urn:microsoft.com/office/officeart/2005/8/layout/process1"/>
    <dgm:cxn modelId="{6E7EE488-48A2-43B4-A475-2DAEDCF1C623}" type="presParOf" srcId="{1419B37D-A21C-43A8-9623-5D172DA7D54C}" destId="{F34C26C3-38A6-4E2C-BDC9-F81E56C73BF9}" srcOrd="1" destOrd="0" presId="urn:microsoft.com/office/officeart/2005/8/layout/process1"/>
    <dgm:cxn modelId="{E9DA63BC-31B4-4749-8DCC-14451FC4189A}" type="presParOf" srcId="{F34C26C3-38A6-4E2C-BDC9-F81E56C73BF9}" destId="{89458D4A-E73E-495E-BD38-B18FC0234614}" srcOrd="0" destOrd="0" presId="urn:microsoft.com/office/officeart/2005/8/layout/process1"/>
    <dgm:cxn modelId="{E963EB18-F0C8-4143-B33B-BFE5B47AE588}" type="presParOf" srcId="{1419B37D-A21C-43A8-9623-5D172DA7D54C}" destId="{A24DC3C0-6532-4A6F-9C89-F9439AC46956}" srcOrd="2" destOrd="0" presId="urn:microsoft.com/office/officeart/2005/8/layout/process1"/>
    <dgm:cxn modelId="{98E973EF-EA19-467C-990C-B224B8E56E71}" type="presParOf" srcId="{1419B37D-A21C-43A8-9623-5D172DA7D54C}" destId="{EF889798-8597-4D84-90C4-6873E1039B4B}" srcOrd="3" destOrd="0" presId="urn:microsoft.com/office/officeart/2005/8/layout/process1"/>
    <dgm:cxn modelId="{7B715166-9962-4230-A51B-0F72775A297B}" type="presParOf" srcId="{EF889798-8597-4D84-90C4-6873E1039B4B}" destId="{99C4936C-7B77-44A5-8EA9-40D4D5754DD3}" srcOrd="0" destOrd="0" presId="urn:microsoft.com/office/officeart/2005/8/layout/process1"/>
    <dgm:cxn modelId="{F4A0DF46-9903-43E0-A8D1-8EF7FCF8C36A}" type="presParOf" srcId="{1419B37D-A21C-43A8-9623-5D172DA7D54C}" destId="{A7948612-D97B-4EE7-9E8A-EDCB03CC6483}" srcOrd="4" destOrd="0" presId="urn:microsoft.com/office/officeart/2005/8/layout/process1"/>
    <dgm:cxn modelId="{A19CA2A2-5E51-4715-98F7-53A137F5B7B5}" type="presParOf" srcId="{1419B37D-A21C-43A8-9623-5D172DA7D54C}" destId="{5AEBE292-B333-4135-B55F-27BB61C159E9}" srcOrd="5" destOrd="0" presId="urn:microsoft.com/office/officeart/2005/8/layout/process1"/>
    <dgm:cxn modelId="{F6C4C211-48CF-4CBE-8497-177E0DA2498B}" type="presParOf" srcId="{5AEBE292-B333-4135-B55F-27BB61C159E9}" destId="{E54D4DF6-6A82-426B-B4C3-6EC7B2FE72BB}" srcOrd="0" destOrd="0" presId="urn:microsoft.com/office/officeart/2005/8/layout/process1"/>
    <dgm:cxn modelId="{7D40EBC7-08C9-4311-9F8E-4D9FE9DD3C8C}" type="presParOf" srcId="{1419B37D-A21C-43A8-9623-5D172DA7D54C}" destId="{A61A0EF9-F4B8-462F-AFF7-4FF54C4C16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94781-E2A9-4BC7-97A0-E71A3BE187D6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85696E-E20F-450F-AD2A-2CA01487710E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AppModule</a:t>
          </a:r>
        </a:p>
      </dgm:t>
    </dgm:pt>
    <dgm:pt modelId="{5F433974-00BF-4656-8D08-4541E4755E1F}" type="parTrans" cxnId="{7EE46D4B-C59C-49FE-BCC5-17CB0B077AF7}">
      <dgm:prSet/>
      <dgm:spPr/>
      <dgm:t>
        <a:bodyPr/>
        <a:lstStyle/>
        <a:p>
          <a:endParaRPr lang="de-DE"/>
        </a:p>
      </dgm:t>
    </dgm:pt>
    <dgm:pt modelId="{BD8DD3D5-0CA5-4748-8F82-11FC0B7DE52B}" type="sibTrans" cxnId="{7EE46D4B-C59C-49FE-BCC5-17CB0B077AF7}">
      <dgm:prSet/>
      <dgm:spPr/>
      <dgm:t>
        <a:bodyPr/>
        <a:lstStyle/>
        <a:p>
          <a:endParaRPr lang="de-DE"/>
        </a:p>
      </dgm:t>
    </dgm:pt>
    <dgm:pt modelId="{5604FCD2-D7B1-4AA6-858D-979DEB34077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LayoutModule</a:t>
          </a:r>
        </a:p>
      </dgm:t>
    </dgm:pt>
    <dgm:pt modelId="{166498DA-992D-4842-A49F-00B0B296A3AB}" type="parTrans" cxnId="{9B081B5F-2F20-4A06-8F26-9E180055E065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794C4E3-0774-4022-9DA4-55DD2CB6491F}" type="sibTrans" cxnId="{9B081B5F-2F20-4A06-8F26-9E180055E065}">
      <dgm:prSet/>
      <dgm:spPr/>
      <dgm:t>
        <a:bodyPr/>
        <a:lstStyle/>
        <a:p>
          <a:endParaRPr lang="de-DE"/>
        </a:p>
      </dgm:t>
    </dgm:pt>
    <dgm:pt modelId="{E6D3F8CA-592A-4B27-A80B-5053490CAD93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TopologyModule</a:t>
          </a:r>
        </a:p>
      </dgm:t>
    </dgm:pt>
    <dgm:pt modelId="{83C7CB07-8B9E-4904-BE34-FB268E24D959}" type="parTrans" cxnId="{D3F6F4DA-B7AD-4B91-84CE-27196EC9F12F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82589D44-1193-4FFB-9A46-2BA26AAF7A46}" type="sibTrans" cxnId="{D3F6F4DA-B7AD-4B91-84CE-27196EC9F12F}">
      <dgm:prSet/>
      <dgm:spPr/>
      <dgm:t>
        <a:bodyPr/>
        <a:lstStyle/>
        <a:p>
          <a:endParaRPr lang="de-DE"/>
        </a:p>
      </dgm:t>
    </dgm:pt>
    <dgm:pt modelId="{2337A8C7-A5E2-41E3-AD6A-17536A1AB81C}">
      <dgm:prSet phldrT="[Text]" custT="1"/>
      <dgm:spPr>
        <a:solidFill>
          <a:srgbClr val="C00000"/>
        </a:solidFill>
      </dgm:spPr>
      <dgm:t>
        <a:bodyPr/>
        <a:lstStyle/>
        <a:p>
          <a:r>
            <a:rPr lang="de-DE" sz="2300" dirty="0"/>
            <a:t>CoreModule</a:t>
          </a:r>
        </a:p>
      </dgm:t>
    </dgm:pt>
    <dgm:pt modelId="{62AB0BCD-76D0-4655-92C0-1110A4D29F68}" type="parTrans" cxnId="{BAD526B5-2B80-4FA0-8E23-61C5757F230A}">
      <dgm:prSet/>
      <dgm:spPr>
        <a:ln w="38100">
          <a:solidFill>
            <a:schemeClr val="bg1">
              <a:lumMod val="50000"/>
            </a:schemeClr>
          </a:solidFill>
          <a:tailEnd type="triangle"/>
        </a:ln>
      </dgm:spPr>
      <dgm:t>
        <a:bodyPr/>
        <a:lstStyle/>
        <a:p>
          <a:endParaRPr lang="de-DE"/>
        </a:p>
      </dgm:t>
    </dgm:pt>
    <dgm:pt modelId="{5B8187EC-0177-4801-A25B-59CFF5A09A63}" type="sibTrans" cxnId="{BAD526B5-2B80-4FA0-8E23-61C5757F230A}">
      <dgm:prSet/>
      <dgm:spPr/>
      <dgm:t>
        <a:bodyPr/>
        <a:lstStyle/>
        <a:p>
          <a:endParaRPr lang="de-DE"/>
        </a:p>
      </dgm:t>
    </dgm:pt>
    <dgm:pt modelId="{970E345B-63EC-43DA-9D22-7F2857F8ABA1}">
      <dgm:prSet/>
      <dgm:spPr/>
      <dgm:t>
        <a:bodyPr/>
        <a:lstStyle/>
        <a:p>
          <a:endParaRPr lang="de-DE"/>
        </a:p>
      </dgm:t>
    </dgm:pt>
    <dgm:pt modelId="{9E3B9563-BA8A-4D73-A087-276F450F78DA}" type="parTrans" cxnId="{4840286A-C0BE-436F-9B49-B4E7F82A09BC}">
      <dgm:prSet/>
      <dgm:spPr/>
      <dgm:t>
        <a:bodyPr/>
        <a:lstStyle/>
        <a:p>
          <a:endParaRPr lang="de-DE"/>
        </a:p>
      </dgm:t>
    </dgm:pt>
    <dgm:pt modelId="{EEB30055-0AA2-4905-9BF9-591D7A439876}" type="sibTrans" cxnId="{4840286A-C0BE-436F-9B49-B4E7F82A09BC}">
      <dgm:prSet/>
      <dgm:spPr/>
      <dgm:t>
        <a:bodyPr/>
        <a:lstStyle/>
        <a:p>
          <a:endParaRPr lang="de-DE"/>
        </a:p>
      </dgm:t>
    </dgm:pt>
    <dgm:pt modelId="{C51F0735-CF66-4E9C-8837-67FB799B5D71}">
      <dgm:prSet/>
      <dgm:spPr/>
      <dgm:t>
        <a:bodyPr/>
        <a:lstStyle/>
        <a:p>
          <a:endParaRPr lang="de-DE"/>
        </a:p>
      </dgm:t>
    </dgm:pt>
    <dgm:pt modelId="{0FDD21D6-2D81-493C-99FA-84329A5675FD}" type="parTrans" cxnId="{6EEF4831-96E0-4B3C-9165-E174C4370C4A}">
      <dgm:prSet/>
      <dgm:spPr/>
      <dgm:t>
        <a:bodyPr/>
        <a:lstStyle/>
        <a:p>
          <a:endParaRPr lang="de-DE"/>
        </a:p>
      </dgm:t>
    </dgm:pt>
    <dgm:pt modelId="{81BA5A7C-588B-46F1-A8E7-B5373E3EAF5D}" type="sibTrans" cxnId="{6EEF4831-96E0-4B3C-9165-E174C4370C4A}">
      <dgm:prSet/>
      <dgm:spPr/>
      <dgm:t>
        <a:bodyPr/>
        <a:lstStyle/>
        <a:p>
          <a:endParaRPr lang="de-DE"/>
        </a:p>
      </dgm:t>
    </dgm:pt>
    <dgm:pt modelId="{05FF7D6B-2867-4E27-A224-200F5EEA9200}" type="pres">
      <dgm:prSet presAssocID="{ADA94781-E2A9-4BC7-97A0-E71A3BE187D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E9965B2F-3801-48D8-9FE8-975EE46F648A}" type="pres">
      <dgm:prSet presAssocID="{A285696E-E20F-450F-AD2A-2CA01487710E}" presName="singleCycle" presStyleCnt="0"/>
      <dgm:spPr/>
    </dgm:pt>
    <dgm:pt modelId="{65AA7AE3-7BA4-4256-A7E7-6ADD6196B2DE}" type="pres">
      <dgm:prSet presAssocID="{A285696E-E20F-450F-AD2A-2CA01487710E}" presName="singleCenter" presStyleLbl="node1" presStyleIdx="0" presStyleCnt="4" custScaleY="37170">
        <dgm:presLayoutVars>
          <dgm:chMax val="7"/>
          <dgm:chPref val="7"/>
        </dgm:presLayoutVars>
      </dgm:prSet>
      <dgm:spPr/>
      <dgm:t>
        <a:bodyPr/>
        <a:lstStyle/>
        <a:p>
          <a:endParaRPr lang="de-DE"/>
        </a:p>
      </dgm:t>
    </dgm:pt>
    <dgm:pt modelId="{29A9ABC8-8B7E-4AF2-B179-379C32D9962E}" type="pres">
      <dgm:prSet presAssocID="{166498DA-992D-4842-A49F-00B0B296A3AB}" presName="Name56" presStyleLbl="parChTrans1D2" presStyleIdx="0" presStyleCnt="3"/>
      <dgm:spPr/>
      <dgm:t>
        <a:bodyPr/>
        <a:lstStyle/>
        <a:p>
          <a:endParaRPr lang="de-DE"/>
        </a:p>
      </dgm:t>
    </dgm:pt>
    <dgm:pt modelId="{207C128E-7FBD-4C97-84F7-E0792C9CFEEC}" type="pres">
      <dgm:prSet presAssocID="{5604FCD2-D7B1-4AA6-858D-979DEB34077C}" presName="text0" presStyleLbl="node1" presStyleIdx="1" presStyleCnt="4" custScaleX="204030" custScaleY="59496" custRadScaleRad="69910" custRadScaleInc="104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FD41E1-F2C3-4873-8068-45FA95BC5F66}" type="pres">
      <dgm:prSet presAssocID="{83C7CB07-8B9E-4904-BE34-FB268E24D959}" presName="Name56" presStyleLbl="parChTrans1D2" presStyleIdx="1" presStyleCnt="3"/>
      <dgm:spPr/>
      <dgm:t>
        <a:bodyPr/>
        <a:lstStyle/>
        <a:p>
          <a:endParaRPr lang="de-DE"/>
        </a:p>
      </dgm:t>
    </dgm:pt>
    <dgm:pt modelId="{40EA4F8F-38A3-421E-97C9-6DD70090178B}" type="pres">
      <dgm:prSet presAssocID="{E6D3F8CA-592A-4B27-A80B-5053490CAD93}" presName="text0" presStyleLbl="node1" presStyleIdx="2" presStyleCnt="4" custScaleX="205606" custScaleY="59496" custRadScaleRad="114688" custRadScaleInc="-3911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C0591F-4423-4696-A541-7927A488956C}" type="pres">
      <dgm:prSet presAssocID="{62AB0BCD-76D0-4655-92C0-1110A4D29F68}" presName="Name56" presStyleLbl="parChTrans1D2" presStyleIdx="2" presStyleCnt="3"/>
      <dgm:spPr/>
      <dgm:t>
        <a:bodyPr/>
        <a:lstStyle/>
        <a:p>
          <a:endParaRPr lang="de-DE"/>
        </a:p>
      </dgm:t>
    </dgm:pt>
    <dgm:pt modelId="{4866A4C8-4026-4C06-A161-E4D4272C89A7}" type="pres">
      <dgm:prSet presAssocID="{2337A8C7-A5E2-41E3-AD6A-17536A1AB81C}" presName="text0" presStyleLbl="node1" presStyleIdx="3" presStyleCnt="4" custScaleX="182048" custScaleY="59496" custRadScaleRad="101225" custRadScaleInc="3606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3F6F4DA-B7AD-4B91-84CE-27196EC9F12F}" srcId="{A285696E-E20F-450F-AD2A-2CA01487710E}" destId="{E6D3F8CA-592A-4B27-A80B-5053490CAD93}" srcOrd="1" destOrd="0" parTransId="{83C7CB07-8B9E-4904-BE34-FB268E24D959}" sibTransId="{82589D44-1193-4FFB-9A46-2BA26AAF7A46}"/>
    <dgm:cxn modelId="{6EEF4831-96E0-4B3C-9165-E174C4370C4A}" srcId="{ADA94781-E2A9-4BC7-97A0-E71A3BE187D6}" destId="{C51F0735-CF66-4E9C-8837-67FB799B5D71}" srcOrd="2" destOrd="0" parTransId="{0FDD21D6-2D81-493C-99FA-84329A5675FD}" sibTransId="{81BA5A7C-588B-46F1-A8E7-B5373E3EAF5D}"/>
    <dgm:cxn modelId="{7EE46D4B-C59C-49FE-BCC5-17CB0B077AF7}" srcId="{ADA94781-E2A9-4BC7-97A0-E71A3BE187D6}" destId="{A285696E-E20F-450F-AD2A-2CA01487710E}" srcOrd="0" destOrd="0" parTransId="{5F433974-00BF-4656-8D08-4541E4755E1F}" sibTransId="{BD8DD3D5-0CA5-4748-8F82-11FC0B7DE52B}"/>
    <dgm:cxn modelId="{57AAD66B-5C98-4446-91B2-977FCB8ACF58}" type="presOf" srcId="{A285696E-E20F-450F-AD2A-2CA01487710E}" destId="{65AA7AE3-7BA4-4256-A7E7-6ADD6196B2DE}" srcOrd="0" destOrd="0" presId="urn:microsoft.com/office/officeart/2008/layout/RadialCluster"/>
    <dgm:cxn modelId="{21F5E20B-D1E9-4A71-959A-AE1FB339A56F}" type="presOf" srcId="{5604FCD2-D7B1-4AA6-858D-979DEB34077C}" destId="{207C128E-7FBD-4C97-84F7-E0792C9CFEEC}" srcOrd="0" destOrd="0" presId="urn:microsoft.com/office/officeart/2008/layout/RadialCluster"/>
    <dgm:cxn modelId="{A8CD4D3D-A561-4616-9BE2-3E39E8CEBE93}" type="presOf" srcId="{E6D3F8CA-592A-4B27-A80B-5053490CAD93}" destId="{40EA4F8F-38A3-421E-97C9-6DD70090178B}" srcOrd="0" destOrd="0" presId="urn:microsoft.com/office/officeart/2008/layout/RadialCluster"/>
    <dgm:cxn modelId="{72CBD583-D91D-4061-A235-2BBDC4CB1258}" type="presOf" srcId="{2337A8C7-A5E2-41E3-AD6A-17536A1AB81C}" destId="{4866A4C8-4026-4C06-A161-E4D4272C89A7}" srcOrd="0" destOrd="0" presId="urn:microsoft.com/office/officeart/2008/layout/RadialCluster"/>
    <dgm:cxn modelId="{9B081B5F-2F20-4A06-8F26-9E180055E065}" srcId="{A285696E-E20F-450F-AD2A-2CA01487710E}" destId="{5604FCD2-D7B1-4AA6-858D-979DEB34077C}" srcOrd="0" destOrd="0" parTransId="{166498DA-992D-4842-A49F-00B0B296A3AB}" sibTransId="{8794C4E3-0774-4022-9DA4-55DD2CB6491F}"/>
    <dgm:cxn modelId="{BAD526B5-2B80-4FA0-8E23-61C5757F230A}" srcId="{A285696E-E20F-450F-AD2A-2CA01487710E}" destId="{2337A8C7-A5E2-41E3-AD6A-17536A1AB81C}" srcOrd="2" destOrd="0" parTransId="{62AB0BCD-76D0-4655-92C0-1110A4D29F68}" sibTransId="{5B8187EC-0177-4801-A25B-59CFF5A09A63}"/>
    <dgm:cxn modelId="{4840286A-C0BE-436F-9B49-B4E7F82A09BC}" srcId="{ADA94781-E2A9-4BC7-97A0-E71A3BE187D6}" destId="{970E345B-63EC-43DA-9D22-7F2857F8ABA1}" srcOrd="1" destOrd="0" parTransId="{9E3B9563-BA8A-4D73-A087-276F450F78DA}" sibTransId="{EEB30055-0AA2-4905-9BF9-591D7A439876}"/>
    <dgm:cxn modelId="{16FCD89F-58AA-4ED9-9830-62D1073DE4DB}" type="presOf" srcId="{166498DA-992D-4842-A49F-00B0B296A3AB}" destId="{29A9ABC8-8B7E-4AF2-B179-379C32D9962E}" srcOrd="0" destOrd="0" presId="urn:microsoft.com/office/officeart/2008/layout/RadialCluster"/>
    <dgm:cxn modelId="{FF4C9AC9-BBA6-4DC0-9DF6-C96A53EE0C3C}" type="presOf" srcId="{ADA94781-E2A9-4BC7-97A0-E71A3BE187D6}" destId="{05FF7D6B-2867-4E27-A224-200F5EEA9200}" srcOrd="0" destOrd="0" presId="urn:microsoft.com/office/officeart/2008/layout/RadialCluster"/>
    <dgm:cxn modelId="{253755A0-1D21-4BAE-A059-F6CD7663597B}" type="presOf" srcId="{62AB0BCD-76D0-4655-92C0-1110A4D29F68}" destId="{41C0591F-4423-4696-A541-7927A488956C}" srcOrd="0" destOrd="0" presId="urn:microsoft.com/office/officeart/2008/layout/RadialCluster"/>
    <dgm:cxn modelId="{F5A7D294-64BF-4158-80FE-0284F1E13252}" type="presOf" srcId="{83C7CB07-8B9E-4904-BE34-FB268E24D959}" destId="{23FD41E1-F2C3-4873-8068-45FA95BC5F66}" srcOrd="0" destOrd="0" presId="urn:microsoft.com/office/officeart/2008/layout/RadialCluster"/>
    <dgm:cxn modelId="{9641BDD3-0E2E-4086-A127-D796EA1E6477}" type="presParOf" srcId="{05FF7D6B-2867-4E27-A224-200F5EEA9200}" destId="{E9965B2F-3801-48D8-9FE8-975EE46F648A}" srcOrd="0" destOrd="0" presId="urn:microsoft.com/office/officeart/2008/layout/RadialCluster"/>
    <dgm:cxn modelId="{5198E0FF-55E7-4FB5-AA27-37CF9F6EE142}" type="presParOf" srcId="{E9965B2F-3801-48D8-9FE8-975EE46F648A}" destId="{65AA7AE3-7BA4-4256-A7E7-6ADD6196B2DE}" srcOrd="0" destOrd="0" presId="urn:microsoft.com/office/officeart/2008/layout/RadialCluster"/>
    <dgm:cxn modelId="{A766DABF-DEB1-476D-A136-D6EBEC8A18E5}" type="presParOf" srcId="{E9965B2F-3801-48D8-9FE8-975EE46F648A}" destId="{29A9ABC8-8B7E-4AF2-B179-379C32D9962E}" srcOrd="1" destOrd="0" presId="urn:microsoft.com/office/officeart/2008/layout/RadialCluster"/>
    <dgm:cxn modelId="{89ABBBB8-7BCC-41B3-B11A-178CF3D86A7B}" type="presParOf" srcId="{E9965B2F-3801-48D8-9FE8-975EE46F648A}" destId="{207C128E-7FBD-4C97-84F7-E0792C9CFEEC}" srcOrd="2" destOrd="0" presId="urn:microsoft.com/office/officeart/2008/layout/RadialCluster"/>
    <dgm:cxn modelId="{3229ABB3-297E-4B65-B2AD-509B219362BE}" type="presParOf" srcId="{E9965B2F-3801-48D8-9FE8-975EE46F648A}" destId="{23FD41E1-F2C3-4873-8068-45FA95BC5F66}" srcOrd="3" destOrd="0" presId="urn:microsoft.com/office/officeart/2008/layout/RadialCluster"/>
    <dgm:cxn modelId="{BBEB621D-8457-4E98-9F00-B15F89457B0A}" type="presParOf" srcId="{E9965B2F-3801-48D8-9FE8-975EE46F648A}" destId="{40EA4F8F-38A3-421E-97C9-6DD70090178B}" srcOrd="4" destOrd="0" presId="urn:microsoft.com/office/officeart/2008/layout/RadialCluster"/>
    <dgm:cxn modelId="{19C1F055-1A7F-4829-B4A5-A658CB3C1329}" type="presParOf" srcId="{E9965B2F-3801-48D8-9FE8-975EE46F648A}" destId="{41C0591F-4423-4696-A541-7927A488956C}" srcOrd="5" destOrd="0" presId="urn:microsoft.com/office/officeart/2008/layout/RadialCluster"/>
    <dgm:cxn modelId="{B467B529-51FF-4109-8662-4F497A550E1A}" type="presParOf" srcId="{E9965B2F-3801-48D8-9FE8-975EE46F648A}" destId="{4866A4C8-4026-4C06-A161-E4D4272C89A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9A08A-22AB-49B5-AFED-235DA994F5D0}">
      <dsp:nvSpPr>
        <dsp:cNvPr id="0" name=""/>
        <dsp:cNvSpPr/>
      </dsp:nvSpPr>
      <dsp:spPr>
        <a:xfrm>
          <a:off x="3048" y="1917088"/>
          <a:ext cx="1332756" cy="799654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Datenquelle (ComStudio)</a:t>
          </a:r>
        </a:p>
      </dsp:txBody>
      <dsp:txXfrm>
        <a:off x="26469" y="1940509"/>
        <a:ext cx="1285914" cy="752812"/>
      </dsp:txXfrm>
    </dsp:sp>
    <dsp:sp modelId="{F34C26C3-38A6-4E2C-BDC9-F81E56C73BF9}">
      <dsp:nvSpPr>
        <dsp:cNvPr id="0" name=""/>
        <dsp:cNvSpPr/>
      </dsp:nvSpPr>
      <dsp:spPr>
        <a:xfrm>
          <a:off x="146908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1469080" y="2217759"/>
        <a:ext cx="197781" cy="198313"/>
      </dsp:txXfrm>
    </dsp:sp>
    <dsp:sp modelId="{A24DC3C0-6532-4A6F-9C89-F9439AC46956}">
      <dsp:nvSpPr>
        <dsp:cNvPr id="0" name=""/>
        <dsp:cNvSpPr/>
      </dsp:nvSpPr>
      <dsp:spPr>
        <a:xfrm>
          <a:off x="186890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Interpretation der Prozessdaten</a:t>
          </a:r>
        </a:p>
      </dsp:txBody>
      <dsp:txXfrm>
        <a:off x="1892328" y="1940509"/>
        <a:ext cx="1285914" cy="752812"/>
      </dsp:txXfrm>
    </dsp:sp>
    <dsp:sp modelId="{EF889798-8597-4D84-90C4-6873E1039B4B}">
      <dsp:nvSpPr>
        <dsp:cNvPr id="0" name=""/>
        <dsp:cNvSpPr/>
      </dsp:nvSpPr>
      <dsp:spPr>
        <a:xfrm>
          <a:off x="3334940" y="2151654"/>
          <a:ext cx="282544" cy="33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200" kern="1200"/>
        </a:p>
      </dsp:txBody>
      <dsp:txXfrm>
        <a:off x="3334940" y="2217759"/>
        <a:ext cx="197781" cy="198313"/>
      </dsp:txXfrm>
    </dsp:sp>
    <dsp:sp modelId="{A7948612-D97B-4EE7-9E8A-EDCB03CC6483}">
      <dsp:nvSpPr>
        <dsp:cNvPr id="0" name=""/>
        <dsp:cNvSpPr/>
      </dsp:nvSpPr>
      <dsp:spPr>
        <a:xfrm>
          <a:off x="3734767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Verwaltung der Topologie-Modelle</a:t>
          </a:r>
        </a:p>
      </dsp:txBody>
      <dsp:txXfrm>
        <a:off x="3758188" y="1940509"/>
        <a:ext cx="1285914" cy="752812"/>
      </dsp:txXfrm>
    </dsp:sp>
    <dsp:sp modelId="{5AEBE292-B333-4135-B55F-27BB61C159E9}">
      <dsp:nvSpPr>
        <dsp:cNvPr id="0" name=""/>
        <dsp:cNvSpPr/>
      </dsp:nvSpPr>
      <dsp:spPr>
        <a:xfrm>
          <a:off x="5162071" y="2190915"/>
          <a:ext cx="360001" cy="25200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5162071" y="2241315"/>
        <a:ext cx="284401" cy="151201"/>
      </dsp:txXfrm>
    </dsp:sp>
    <dsp:sp modelId="{A61A0EF9-F4B8-462F-AFF7-4FF54C4C16E0}">
      <dsp:nvSpPr>
        <dsp:cNvPr id="0" name=""/>
        <dsp:cNvSpPr/>
      </dsp:nvSpPr>
      <dsp:spPr>
        <a:xfrm>
          <a:off x="5600626" y="1917088"/>
          <a:ext cx="1332756" cy="799654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Grafische Darstellung</a:t>
          </a:r>
        </a:p>
      </dsp:txBody>
      <dsp:txXfrm>
        <a:off x="5624047" y="1940509"/>
        <a:ext cx="1285914" cy="75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A7AE3-7BA4-4256-A7E7-6ADD6196B2DE}">
      <dsp:nvSpPr>
        <dsp:cNvPr id="0" name=""/>
        <dsp:cNvSpPr/>
      </dsp:nvSpPr>
      <dsp:spPr>
        <a:xfrm>
          <a:off x="3187054" y="3031632"/>
          <a:ext cx="1625600" cy="6042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AppModule</a:t>
          </a:r>
        </a:p>
      </dsp:txBody>
      <dsp:txXfrm>
        <a:off x="3216550" y="3061128"/>
        <a:ext cx="1566608" cy="545243"/>
      </dsp:txXfrm>
    </dsp:sp>
    <dsp:sp modelId="{29A9ABC8-8B7E-4AF2-B179-379C32D9962E}">
      <dsp:nvSpPr>
        <dsp:cNvPr id="0" name=""/>
        <dsp:cNvSpPr/>
      </dsp:nvSpPr>
      <dsp:spPr>
        <a:xfrm rot="16237512">
          <a:off x="3449280" y="2471684"/>
          <a:ext cx="11199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962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C128E-7FBD-4C97-84F7-E0792C9CFEEC}">
      <dsp:nvSpPr>
        <dsp:cNvPr id="0" name=""/>
        <dsp:cNvSpPr/>
      </dsp:nvSpPr>
      <dsp:spPr>
        <a:xfrm>
          <a:off x="2907808" y="1263734"/>
          <a:ext cx="2222196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LayoutModule</a:t>
          </a:r>
        </a:p>
      </dsp:txBody>
      <dsp:txXfrm>
        <a:off x="2939441" y="1295367"/>
        <a:ext cx="2158930" cy="584735"/>
      </dsp:txXfrm>
    </dsp:sp>
    <dsp:sp modelId="{23FD41E1-F2C3-4873-8068-45FA95BC5F66}">
      <dsp:nvSpPr>
        <dsp:cNvPr id="0" name=""/>
        <dsp:cNvSpPr/>
      </dsp:nvSpPr>
      <dsp:spPr>
        <a:xfrm rot="392040">
          <a:off x="4809668" y="3479156"/>
          <a:ext cx="9194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408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EA4F8F-38A3-421E-97C9-6DD70090178B}">
      <dsp:nvSpPr>
        <dsp:cNvPr id="0" name=""/>
        <dsp:cNvSpPr/>
      </dsp:nvSpPr>
      <dsp:spPr>
        <a:xfrm>
          <a:off x="5726091" y="3335711"/>
          <a:ext cx="2239361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TopologyModule</a:t>
          </a:r>
        </a:p>
      </dsp:txBody>
      <dsp:txXfrm>
        <a:off x="5757724" y="3367344"/>
        <a:ext cx="2176095" cy="584735"/>
      </dsp:txXfrm>
    </dsp:sp>
    <dsp:sp modelId="{41C0591F-4423-4696-A541-7927A488956C}">
      <dsp:nvSpPr>
        <dsp:cNvPr id="0" name=""/>
        <dsp:cNvSpPr/>
      </dsp:nvSpPr>
      <dsp:spPr>
        <a:xfrm rot="10298232">
          <a:off x="2486117" y="3504479"/>
          <a:ext cx="7046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4683" y="0"/>
              </a:lnTo>
            </a:path>
          </a:pathLst>
        </a:cu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A4C8-4026-4C06-A161-E4D4272C89A7}">
      <dsp:nvSpPr>
        <dsp:cNvPr id="0" name=""/>
        <dsp:cNvSpPr/>
      </dsp:nvSpPr>
      <dsp:spPr>
        <a:xfrm>
          <a:off x="507084" y="3377461"/>
          <a:ext cx="1982779" cy="648001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/>
            <a:t>CoreModule</a:t>
          </a:r>
        </a:p>
      </dsp:txBody>
      <dsp:txXfrm>
        <a:off x="538717" y="3409094"/>
        <a:ext cx="1919513" cy="58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17.10.2018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17.10.2018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 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17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Evaluation der Client-technologie.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wurde </a:t>
            </a:r>
            <a:r>
              <a:rPr lang="de-DE" b="1" dirty="0"/>
              <a:t>eine Fülle von verschiedenen Frameworks </a:t>
            </a:r>
            <a:r>
              <a:rPr lang="de-DE" dirty="0"/>
              <a:t>ausfindig gemacht. Um ein systematisch Vergleich durchzuführen, habe ich mir </a:t>
            </a:r>
            <a:r>
              <a:rPr lang="de-DE" b="1" dirty="0"/>
              <a:t>Einen</a:t>
            </a:r>
            <a:r>
              <a:rPr lang="de-DE" dirty="0"/>
              <a:t>  </a:t>
            </a:r>
            <a:r>
              <a:rPr lang="de-DE" b="1" dirty="0"/>
              <a:t>Kriterienkatalog</a:t>
            </a:r>
            <a:r>
              <a:rPr lang="de-DE" dirty="0"/>
              <a:t> erstellt….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4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Hier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</a:t>
            </a:r>
            <a:r>
              <a:rPr lang="de-DE" u="sng" dirty="0"/>
              <a:t>Komponenten</a:t>
            </a:r>
            <a:r>
              <a:rPr lang="de-DE" dirty="0"/>
              <a:t> </a:t>
            </a:r>
            <a:r>
              <a:rPr lang="de-DE" b="1" dirty="0"/>
              <a:t>sichergestellt werden</a:t>
            </a:r>
            <a:r>
              <a:rPr lang="de-DE" dirty="0"/>
              <a:t>. Eine systematische</a:t>
            </a:r>
            <a:r>
              <a:rPr lang="de-DE" baseline="0" dirty="0"/>
              <a:t> </a:t>
            </a:r>
            <a:r>
              <a:rPr lang="de-DE" u="sng" baseline="0" dirty="0"/>
              <a:t>Benachrichtigung</a:t>
            </a:r>
            <a:r>
              <a:rPr lang="de-DE" baseline="0" dirty="0"/>
              <a:t>  für die Weitergabe von </a:t>
            </a:r>
            <a:r>
              <a:rPr lang="de-DE" b="1" baseline="0" dirty="0"/>
              <a:t>Änderungen soll </a:t>
            </a:r>
            <a:r>
              <a:rPr lang="de-DE" b="1" dirty="0"/>
              <a:t>bereitgestellt werden</a:t>
            </a:r>
          </a:p>
          <a:p>
            <a:pPr marL="228600" indent="-228600">
              <a:buFont typeface="+mj-lt"/>
              <a:buAutoNum type="arabicPeriod"/>
            </a:pPr>
            <a:endParaRPr lang="de-DE" b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Hier kommt im Einsatz </a:t>
            </a:r>
            <a:r>
              <a:rPr lang="de-DE" b="1" dirty="0"/>
              <a:t>welcher </a:t>
            </a:r>
            <a:r>
              <a:rPr lang="de-DE" b="1" u="sng" dirty="0"/>
              <a:t>Design-Pattern </a:t>
            </a:r>
            <a:r>
              <a:rPr lang="de-DE" b="1" dirty="0"/>
              <a:t> SOLL ein Framework </a:t>
            </a:r>
            <a:r>
              <a:rPr lang="de-DE" dirty="0"/>
              <a:t>unterstützen und unter welche Programmiersprache realisiert werden: 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Diese letzte </a:t>
            </a:r>
            <a:r>
              <a:rPr lang="de-DE" b="1" i="0" dirty="0"/>
              <a:t>Kategorie bezieht  sich auf die </a:t>
            </a:r>
            <a:r>
              <a:rPr lang="de-DE" dirty="0"/>
              <a:t>Lernkurve und alle finanzielle Ausgaben , </a:t>
            </a:r>
            <a:r>
              <a:rPr lang="de-DE" b="1" dirty="0"/>
              <a:t>die WÄHREND DER Nutzung </a:t>
            </a:r>
            <a:r>
              <a:rPr lang="de-DE" dirty="0"/>
              <a:t>der Frameworks entstehen.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Für</a:t>
            </a:r>
            <a:r>
              <a:rPr lang="de-DE" baseline="0" dirty="0"/>
              <a:t> die Grafische Darstellung der </a:t>
            </a:r>
            <a:r>
              <a:rPr lang="de-DE" b="1" baseline="0" dirty="0"/>
              <a:t>Elemente wurden 3 clientseitigen Frameworks </a:t>
            </a:r>
            <a:r>
              <a:rPr lang="de-DE" i="1" baseline="0" dirty="0"/>
              <a:t>unter die Lupe genommen.</a:t>
            </a:r>
            <a:endParaRPr lang="de-DE" i="1" dirty="0"/>
          </a:p>
          <a:p>
            <a:pPr marL="228600" indent="-228600">
              <a:buFont typeface="+mj-lt"/>
              <a:buAutoNum type="arabicPeriod"/>
            </a:pPr>
            <a:r>
              <a:rPr lang="de-DE" dirty="0"/>
              <a:t> 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</a:t>
            </a:r>
            <a:r>
              <a:rPr lang="de-DE" baseline="0" dirty="0"/>
              <a:t> Ergebnis wurde die </a:t>
            </a:r>
            <a:r>
              <a:rPr lang="de-DE" baseline="0" dirty="0" err="1"/>
              <a:t>GoJS</a:t>
            </a:r>
            <a:r>
              <a:rPr lang="de-DE" baseline="0" dirty="0"/>
              <a:t> gewählt. Dadurch kann den Entwicklungsprozess beschleunigt werden und die Firma Hilscher hat schon </a:t>
            </a:r>
            <a:r>
              <a:rPr lang="de-DE" baseline="0" dirty="0" err="1"/>
              <a:t>GoJS</a:t>
            </a:r>
            <a:r>
              <a:rPr lang="de-DE" baseline="0" dirty="0"/>
              <a:t>  in anderer Abteilung angewendet.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6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88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Am</a:t>
            </a:r>
            <a:r>
              <a:rPr lang="de-DE" baseline="0" dirty="0"/>
              <a:t> Ende wurde die Angular Framework gewählt. CS besitzt sogar schon ein Komponente </a:t>
            </a:r>
            <a:r>
              <a:rPr lang="de-DE" b="1" baseline="0" dirty="0"/>
              <a:t>der</a:t>
            </a:r>
            <a:r>
              <a:rPr lang="de-DE" baseline="0" dirty="0"/>
              <a:t>  auf Angular basiert.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2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Ich möchte an dieser Stelle </a:t>
            </a:r>
            <a:r>
              <a:rPr lang="de-DE" b="0" baseline="0" dirty="0"/>
              <a:t> auf </a:t>
            </a:r>
            <a:r>
              <a:rPr lang="de-DE" b="1" baseline="0" dirty="0"/>
              <a:t>das </a:t>
            </a:r>
            <a:r>
              <a:rPr lang="de-DE" b="1" u="sng" baseline="0" dirty="0"/>
              <a:t>Kernkonzept</a:t>
            </a:r>
            <a:r>
              <a:rPr lang="de-DE" b="1" baseline="0" dirty="0"/>
              <a:t> der TE eingehen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46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baseline="0" dirty="0"/>
          </a:p>
          <a:p>
            <a:pPr marL="0" indent="0">
              <a:buFont typeface="+mj-lt"/>
              <a:buNone/>
            </a:pPr>
            <a:endParaRPr lang="de-DE" dirty="0"/>
          </a:p>
          <a:p>
            <a:r>
              <a:rPr lang="de-DE" dirty="0" smtClean="0"/>
              <a:t>TODO: Drei Bilder soll bearbeitet werden!!!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5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 </a:t>
            </a:r>
            <a:r>
              <a:rPr lang="de-DE" b="1" dirty="0" smtClean="0"/>
              <a:t>TODO; </a:t>
            </a:r>
            <a:r>
              <a:rPr lang="de-DE" b="1" dirty="0" err="1" smtClean="0"/>
              <a:t>Profibus</a:t>
            </a:r>
            <a:r>
              <a:rPr lang="de-DE" b="1" dirty="0" smtClean="0"/>
              <a:t> /</a:t>
            </a:r>
            <a:r>
              <a:rPr lang="de-DE" b="1" dirty="0" err="1" smtClean="0"/>
              <a:t>Profinet</a:t>
            </a:r>
            <a:r>
              <a:rPr lang="de-DE" b="1" dirty="0" smtClean="0"/>
              <a:t>  anordnen… </a:t>
            </a:r>
            <a:r>
              <a:rPr lang="de-DE" b="1" dirty="0" err="1" smtClean="0"/>
              <a:t>bilder</a:t>
            </a:r>
            <a:r>
              <a:rPr lang="de-DE" b="1" dirty="0" smtClean="0"/>
              <a:t> ändern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18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reprsetntieren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Nummerierung machen für </a:t>
            </a:r>
            <a:r>
              <a:rPr lang="de-DE" dirty="0" err="1" smtClean="0"/>
              <a:t>identifikation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3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Ergebnis sieht so  aus. Wenn man TE in einer Webbrowser öffnet. Jedes </a:t>
            </a:r>
            <a:r>
              <a:rPr lang="de-DE" dirty="0" smtClean="0"/>
              <a:t>Device </a:t>
            </a:r>
            <a:r>
              <a:rPr lang="de-DE" dirty="0"/>
              <a:t>wird durch ein </a:t>
            </a:r>
            <a:r>
              <a:rPr lang="de-DE" dirty="0"/>
              <a:t>R</a:t>
            </a:r>
            <a:r>
              <a:rPr lang="de-DE" dirty="0" smtClean="0"/>
              <a:t>echteck </a:t>
            </a:r>
            <a:r>
              <a:rPr lang="de-DE" dirty="0"/>
              <a:t>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Verbindung wird durch die </a:t>
            </a:r>
            <a:r>
              <a:rPr lang="de-DE" dirty="0"/>
              <a:t>L</a:t>
            </a:r>
            <a:r>
              <a:rPr lang="de-DE" dirty="0" smtClean="0"/>
              <a:t>inie </a:t>
            </a:r>
            <a:r>
              <a:rPr lang="de-DE" dirty="0"/>
              <a:t>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In der</a:t>
            </a:r>
            <a:r>
              <a:rPr lang="de-DE" b="1" baseline="0" dirty="0"/>
              <a:t> letzten Kapitel spreche über die Fakten zu grafischen Komponente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9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Verbalisieren</a:t>
            </a:r>
            <a:r>
              <a:rPr lang="de-DE" dirty="0"/>
              <a:t>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75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</a:t>
            </a:r>
            <a:r>
              <a:rPr lang="de-DE" baseline="0" dirty="0"/>
              <a:t> wird hauptsätzlich über  die verschiedenen Topologie-Muster angesprochen, die industrielle Netzwerk zu finden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9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6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7C720-9F55-45D7-A201-585BB605DC86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62FD-559D-4A8A-8A16-4E22E46B281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C761A-3127-4015-B2FE-9A4D309D46C5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9810-C831-45DD-85EA-5545647C87AA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0FE-52BB-44D9-8F2C-C0CAEDBE6E5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B1AB-E4FB-4CD8-9EAD-B72DE906B305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39F75-BBED-4FA5-9CE0-D6E991F5C226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EF24-B1ED-4A80-9EA4-868C17EDF637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4C1274F5-F8AF-44CD-8B1E-EDB26CB3A108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endParaRPr lang="de-DE" altLang="de-DE" sz="1800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4" y="1485060"/>
            <a:ext cx="8317235" cy="4756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5A62FD-559D-4A8A-8A16-4E22E46B281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 Funktionale und Nichtfunktionale Anforderungen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503237" y="1043444"/>
            <a:ext cx="315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Was ist Communication Studio?</a:t>
            </a:r>
          </a:p>
        </p:txBody>
      </p:sp>
      <p:sp>
        <p:nvSpPr>
          <p:cNvPr id="9" name="Rechteck 8"/>
          <p:cNvSpPr/>
          <p:nvPr/>
        </p:nvSpPr>
        <p:spPr>
          <a:xfrm>
            <a:off x="1127600" y="3748316"/>
            <a:ext cx="182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Solution Explorer</a:t>
            </a:r>
          </a:p>
        </p:txBody>
      </p:sp>
      <p:sp>
        <p:nvSpPr>
          <p:cNvPr id="10" name="Rechteck 9"/>
          <p:cNvSpPr/>
          <p:nvPr/>
        </p:nvSpPr>
        <p:spPr>
          <a:xfrm>
            <a:off x="4002602" y="3841005"/>
            <a:ext cx="1239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Workspace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7380312" y="3421856"/>
            <a:ext cx="117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Properties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4002602" y="21386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C00000"/>
                </a:solidFill>
              </a:rPr>
              <a:t>Ribbon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4194797" y="566124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Funktional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Eine automatisierte Anordnung der Geräte und deren Verbindungen </a:t>
            </a:r>
          </a:p>
          <a:p>
            <a:pPr lvl="1"/>
            <a:r>
              <a:rPr lang="de-DE" dirty="0"/>
              <a:t>Jede Topologie muss separat in einem Fenster dargestellt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Basisfunktionen müssen bereitgestellt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Nichtfunktional</a:t>
            </a:r>
          </a:p>
          <a:p>
            <a:pPr lvl="1"/>
            <a:r>
              <a:rPr lang="de-DE" dirty="0"/>
              <a:t>Integrierbar in Communication Studio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45BB4D5-7D70-4503-80AF-06580139DBA4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Anforderungsanalyse: Funktionale und Nichtfunktionale Anforderungen</a:t>
            </a:r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 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783FC80-3F2A-4406-9D6C-042A0BA9D66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316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b="1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1143000" lvl="1"/>
            <a:r>
              <a:rPr lang="de-DE" dirty="0"/>
              <a:t>Komponente</a:t>
            </a:r>
          </a:p>
          <a:p>
            <a:pPr marL="1143000" lvl="1"/>
            <a:r>
              <a:rPr lang="de-DE" dirty="0"/>
              <a:t>Benachrichtigung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</a:t>
            </a:r>
          </a:p>
          <a:p>
            <a:pPr marL="1143000" lvl="1"/>
            <a:r>
              <a:rPr lang="de-DE" dirty="0"/>
              <a:t>Entwurfsmuster</a:t>
            </a:r>
          </a:p>
          <a:p>
            <a:pPr marL="1143000" lvl="1"/>
            <a:r>
              <a:rPr lang="de-DE" dirty="0"/>
              <a:t>Programmiersprache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</a:t>
            </a:r>
          </a:p>
          <a:p>
            <a:pPr marL="1143000" lvl="1"/>
            <a:r>
              <a:rPr lang="de-DE" dirty="0"/>
              <a:t>Lernkurve</a:t>
            </a:r>
          </a:p>
          <a:p>
            <a:pPr marL="1143000" lvl="1"/>
            <a:r>
              <a:rPr lang="de-DE" dirty="0"/>
              <a:t>Preis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2B1F417-6FBD-4650-899F-4549AAACE2EC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39CBC02D-3FF8-4D13-8A9B-585E3FDD196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GoJS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BB42F431-12E1-4DD5-8968-E067C5D1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864877-F061-471A-9107-38CDD14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D0C585-47D3-44AB-BEEB-4149F9AF8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3059832" y="1281227"/>
            <a:ext cx="3096344" cy="504056"/>
          </a:xfrm>
        </p:spPr>
        <p:txBody>
          <a:bodyPr/>
          <a:lstStyle/>
          <a:p>
            <a:pPr algn="ctr"/>
            <a:r>
              <a:rPr lang="de-DE" dirty="0"/>
              <a:t>Grafische Darstellung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36EADBF-95FE-4AE7-82C3-92DD1450600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1200329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KendoUI</a:t>
            </a:r>
            <a:endParaRPr lang="de-DE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Telerik</a:t>
            </a:r>
            <a:endParaRPr lang="de-DE" dirty="0"/>
          </a:p>
          <a:p>
            <a:pPr algn="ctr"/>
            <a:r>
              <a:rPr lang="de-DE" dirty="0"/>
              <a:t>Progress Software Corporation  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SAPUI5</a:t>
            </a:r>
          </a:p>
          <a:p>
            <a:pPr algn="ctr"/>
            <a:r>
              <a:rPr lang="de-DE" dirty="0"/>
              <a:t>Firma SAP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1200329"/>
          </a:xfrm>
          <a:prstGeom prst="rect">
            <a:avLst/>
          </a:prstGeom>
          <a:noFill/>
          <a:ln w="31750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GoJS</a:t>
            </a:r>
            <a:endParaRPr lang="de-DE" b="1" dirty="0"/>
          </a:p>
          <a:p>
            <a:pPr algn="ctr"/>
            <a:r>
              <a:rPr lang="de-DE" dirty="0"/>
              <a:t>Firma </a:t>
            </a:r>
            <a:r>
              <a:rPr lang="de-DE" dirty="0" err="1"/>
              <a:t>Northwoods</a:t>
            </a:r>
            <a:r>
              <a:rPr lang="de-DE" dirty="0"/>
              <a:t> Software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E9EED50-8FEB-4512-A27C-D96A1240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39" y="4982270"/>
            <a:ext cx="933450" cy="11334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2D18C5-3CDE-4F9C-9B94-C30232EE1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26" y="5482853"/>
            <a:ext cx="1263986" cy="6003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63A3B7-FC13-4040-B03E-29D9E6340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84" y="5413291"/>
            <a:ext cx="1614390" cy="60039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72120" y="2911599"/>
            <a:ext cx="638175" cy="733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041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067185B-5C57-409F-8B88-E3D854C91534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299AFBD-DF7C-4151-8A0A-C2D84BA4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928404"/>
            <a:ext cx="1247775" cy="1009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81F6086-F84C-4AE9-8975-D33FD2C9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25" y="4885541"/>
            <a:ext cx="1095375" cy="10953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4A209EB-8F8C-40CE-A10F-75F2A256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779" y="4910733"/>
            <a:ext cx="13144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xfrm>
            <a:off x="2324100" y="1281227"/>
            <a:ext cx="4480148" cy="504056"/>
          </a:xfrm>
        </p:spPr>
        <p:txBody>
          <a:bodyPr/>
          <a:lstStyle/>
          <a:p>
            <a:pPr algn="ctr"/>
            <a:r>
              <a:rPr lang="de-DE" dirty="0"/>
              <a:t>Struktur der Client-Applikation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FF32D5F-8198-4D6B-81C8-A28D30F3AEEE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11560" y="3645024"/>
            <a:ext cx="1872208" cy="646331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Vue.JS</a:t>
            </a:r>
          </a:p>
          <a:p>
            <a:pPr algn="ctr"/>
            <a:r>
              <a:rPr lang="de-DE" dirty="0"/>
              <a:t>Evan </a:t>
            </a:r>
            <a:r>
              <a:rPr lang="de-DE" dirty="0" err="1"/>
              <a:t>You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671900" y="3668831"/>
            <a:ext cx="1872208" cy="923330"/>
          </a:xfrm>
          <a:prstGeom prst="rect">
            <a:avLst/>
          </a:prstGeom>
          <a:noFill/>
          <a:ln w="28575" cap="rnd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React.JS</a:t>
            </a:r>
          </a:p>
          <a:p>
            <a:pPr algn="ctr"/>
            <a:r>
              <a:rPr lang="de-DE" dirty="0"/>
              <a:t>Firma Facebook Inc.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6804248" y="3645024"/>
            <a:ext cx="1872208" cy="646331"/>
          </a:xfrm>
          <a:prstGeom prst="rect">
            <a:avLst/>
          </a:prstGeom>
          <a:noFill/>
          <a:ln w="28575" cap="rnd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Angular</a:t>
            </a:r>
          </a:p>
          <a:p>
            <a:pPr algn="ctr"/>
            <a:r>
              <a:rPr lang="de-DE" dirty="0"/>
              <a:t>Firma Google LLC</a:t>
            </a:r>
            <a:endParaRPr lang="en-US" dirty="0"/>
          </a:p>
        </p:txBody>
      </p:sp>
      <p:cxnSp>
        <p:nvCxnSpPr>
          <p:cNvPr id="20" name="Gerader Verbinder 19"/>
          <p:cNvCxnSpPr>
            <a:stCxn id="2" idx="2"/>
            <a:endCxn id="7" idx="0"/>
          </p:cNvCxnSpPr>
          <p:nvPr/>
        </p:nvCxnSpPr>
        <p:spPr>
          <a:xfrm flipH="1">
            <a:off x="1547664" y="1785283"/>
            <a:ext cx="3060340" cy="18597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2" idx="2"/>
            <a:endCxn id="18" idx="0"/>
          </p:cNvCxnSpPr>
          <p:nvPr/>
        </p:nvCxnSpPr>
        <p:spPr>
          <a:xfrm>
            <a:off x="4608004" y="1785283"/>
            <a:ext cx="0" cy="18835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2" idx="2"/>
            <a:endCxn id="19" idx="0"/>
          </p:cNvCxnSpPr>
          <p:nvPr/>
        </p:nvCxnSpPr>
        <p:spPr>
          <a:xfrm>
            <a:off x="4608004" y="1785283"/>
            <a:ext cx="3132348" cy="185974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D65EAED-4A72-4F26-84B3-35B8EB0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79" y="4957648"/>
            <a:ext cx="1314450" cy="12382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F97E1E4-4B07-47D7-99BF-C778A04B6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76" y="5071948"/>
            <a:ext cx="1247775" cy="1009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5897861-F4D6-4F22-8258-847C92F6C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25" y="4986223"/>
            <a:ext cx="1095375" cy="10953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72120" y="2911599"/>
            <a:ext cx="638175" cy="7334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69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b="1" dirty="0"/>
              <a:t>Konzepte für den </a:t>
            </a:r>
            <a:r>
              <a:rPr lang="de-DE" b="1" dirty="0" err="1"/>
              <a:t>Topology</a:t>
            </a:r>
            <a:r>
              <a:rPr lang="de-DE" b="1" dirty="0"/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688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nhaltsplatzhalter 3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65" y="4786616"/>
            <a:ext cx="445745" cy="45719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A16F28A-F628-44F6-BE27-AC29D127D4A7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Schnittstellen zwischen Komponenten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973800" y="1672358"/>
            <a:ext cx="3075665" cy="7201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Topology-Editor-Client</a:t>
            </a:r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3973800" y="2691946"/>
            <a:ext cx="3075665" cy="78091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Topology-Editor-Server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71579" y="4630997"/>
            <a:ext cx="6046170" cy="45418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1895994" y="1916833"/>
            <a:ext cx="475585" cy="31683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Magnetplattenspeicher 12"/>
          <p:cNvSpPr/>
          <p:nvPr/>
        </p:nvSpPr>
        <p:spPr>
          <a:xfrm>
            <a:off x="624147" y="3248600"/>
            <a:ext cx="756458" cy="598169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winkelter Verbinder 13"/>
          <p:cNvCxnSpPr>
            <a:stCxn id="13" idx="1"/>
          </p:cNvCxnSpPr>
          <p:nvPr/>
        </p:nvCxnSpPr>
        <p:spPr>
          <a:xfrm rot="5400000" flipH="1" flipV="1">
            <a:off x="1144559" y="2497165"/>
            <a:ext cx="609253" cy="893618"/>
          </a:xfrm>
          <a:prstGeom prst="bentConnector2">
            <a:avLst/>
          </a:prstGeom>
          <a:ln w="508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99868" y="4598914"/>
            <a:ext cx="48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Communication Studio(ComStudio)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Gewinkelter Verbinder 27"/>
          <p:cNvCxnSpPr/>
          <p:nvPr/>
        </p:nvCxnSpPr>
        <p:spPr>
          <a:xfrm flipH="1" flipV="1">
            <a:off x="5343431" y="4178713"/>
            <a:ext cx="5946" cy="46800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67544" y="398965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Store</a:t>
            </a:r>
            <a:endParaRPr lang="en-US" dirty="0"/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20" y="1135033"/>
            <a:ext cx="5667375" cy="476250"/>
          </a:xfrm>
          <a:prstGeom prst="rect">
            <a:avLst/>
          </a:prstGeom>
        </p:spPr>
      </p:pic>
      <p:cxnSp>
        <p:nvCxnSpPr>
          <p:cNvPr id="48" name="Gerader Verbinder 47"/>
          <p:cNvCxnSpPr>
            <a:stCxn id="8" idx="3"/>
          </p:cNvCxnSpPr>
          <p:nvPr/>
        </p:nvCxnSpPr>
        <p:spPr>
          <a:xfrm flipV="1">
            <a:off x="7049465" y="1806049"/>
            <a:ext cx="214655" cy="22637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227446" y="1672359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 </a:t>
            </a:r>
            <a:r>
              <a:rPr lang="de-DE" sz="1200" b="1" dirty="0" smtClean="0"/>
              <a:t>  Webbrowser</a:t>
            </a:r>
            <a:endParaRPr lang="en-US" sz="1200" b="1" dirty="0"/>
          </a:p>
        </p:txBody>
      </p:sp>
      <p:cxnSp>
        <p:nvCxnSpPr>
          <p:cNvPr id="52" name="Gerader Verbinder 51"/>
          <p:cNvCxnSpPr>
            <a:endCxn id="53" idx="1"/>
          </p:cNvCxnSpPr>
          <p:nvPr/>
        </p:nvCxnSpPr>
        <p:spPr>
          <a:xfrm flipV="1">
            <a:off x="7049465" y="2119128"/>
            <a:ext cx="177301" cy="138499"/>
          </a:xfrm>
          <a:prstGeom prst="line">
            <a:avLst/>
          </a:prstGeom>
          <a:ln w="25400"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26766" y="1980628"/>
            <a:ext cx="1626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Desktop-Komponente</a:t>
            </a:r>
            <a:endParaRPr lang="en-US" sz="1200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2575893" y="3782973"/>
            <a:ext cx="5841856" cy="37437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/>
              <a:t>DeviceTypeManager-</a:t>
            </a:r>
            <a:r>
              <a:rPr lang="de-DE" sz="1600" b="1" dirty="0" err="1"/>
              <a:t>Api-Plugin</a:t>
            </a:r>
            <a:endParaRPr lang="en-US" sz="1600" b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358729" y="2759386"/>
            <a:ext cx="1059020" cy="71347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Topology-Muster-Plugin</a:t>
            </a:r>
            <a:endParaRPr lang="en-US" sz="14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2632000" y="2695474"/>
            <a:ext cx="1035082" cy="7773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Topology-</a:t>
            </a:r>
            <a:r>
              <a:rPr lang="de-DE" sz="1400" b="1" dirty="0" err="1"/>
              <a:t>DbAccess</a:t>
            </a:r>
            <a:r>
              <a:rPr lang="de-DE" sz="1400" b="1" dirty="0"/>
              <a:t>-Plugin</a:t>
            </a:r>
            <a:endParaRPr lang="en-US" sz="1400" b="1" dirty="0"/>
          </a:p>
        </p:txBody>
      </p:sp>
      <p:cxnSp>
        <p:nvCxnSpPr>
          <p:cNvPr id="47" name="Gewinkelter Verbinder 27"/>
          <p:cNvCxnSpPr/>
          <p:nvPr/>
        </p:nvCxnSpPr>
        <p:spPr>
          <a:xfrm flipH="1">
            <a:off x="3666258" y="3129283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r Verbinder 27"/>
          <p:cNvCxnSpPr/>
          <p:nvPr/>
        </p:nvCxnSpPr>
        <p:spPr>
          <a:xfrm flipH="1">
            <a:off x="2385328" y="3129283"/>
            <a:ext cx="216000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r Verbinder 27"/>
          <p:cNvCxnSpPr/>
          <p:nvPr/>
        </p:nvCxnSpPr>
        <p:spPr>
          <a:xfrm flipV="1">
            <a:off x="5335754" y="2386615"/>
            <a:ext cx="5946" cy="29665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r Verbinder 27"/>
          <p:cNvCxnSpPr/>
          <p:nvPr/>
        </p:nvCxnSpPr>
        <p:spPr>
          <a:xfrm flipH="1">
            <a:off x="7070234" y="3131047"/>
            <a:ext cx="288000" cy="176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5393295" y="426064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cxnSp>
        <p:nvCxnSpPr>
          <p:cNvPr id="60" name="Gewinkelter Verbinder 27"/>
          <p:cNvCxnSpPr/>
          <p:nvPr/>
        </p:nvCxnSpPr>
        <p:spPr>
          <a:xfrm flipH="1" flipV="1">
            <a:off x="5343431" y="3500465"/>
            <a:ext cx="13340" cy="32637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5403632" y="353606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sp>
        <p:nvSpPr>
          <p:cNvPr id="63" name="Ellipse 62"/>
          <p:cNvSpPr/>
          <p:nvPr/>
        </p:nvSpPr>
        <p:spPr>
          <a:xfrm>
            <a:off x="7091619" y="319946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64" name="Ellipse 63"/>
          <p:cNvSpPr/>
          <p:nvPr/>
        </p:nvSpPr>
        <p:spPr>
          <a:xfrm>
            <a:off x="3698882" y="321299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65" name="Ellipse 64"/>
          <p:cNvSpPr/>
          <p:nvPr/>
        </p:nvSpPr>
        <p:spPr>
          <a:xfrm>
            <a:off x="2401299" y="322177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66" name="Ellipse 65"/>
          <p:cNvSpPr/>
          <p:nvPr/>
        </p:nvSpPr>
        <p:spPr>
          <a:xfrm>
            <a:off x="5403632" y="242650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67" name="Ellipse 66"/>
          <p:cNvSpPr/>
          <p:nvPr/>
        </p:nvSpPr>
        <p:spPr>
          <a:xfrm>
            <a:off x="7272339" y="1611282"/>
            <a:ext cx="1332110" cy="338075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7214235" y="1993509"/>
            <a:ext cx="1639216" cy="338075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fik 15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447565" y="5402214"/>
            <a:ext cx="1720290" cy="846493"/>
          </a:xfrm>
          <a:prstGeom prst="rect">
            <a:avLst/>
          </a:prstGeom>
        </p:spPr>
      </p:pic>
      <p:pic>
        <p:nvPicPr>
          <p:cNvPr id="17" name="Grafik 16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91622" y="5391458"/>
            <a:ext cx="1828800" cy="85725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494" y="5391457"/>
            <a:ext cx="1916249" cy="873743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>
            <a:off x="3347864" y="5085185"/>
            <a:ext cx="0" cy="317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7091619" y="5085185"/>
            <a:ext cx="0" cy="317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5076056" y="5085185"/>
            <a:ext cx="0" cy="31702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/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/>
              <a:t>Konzepte für </a:t>
            </a:r>
            <a:r>
              <a:rPr lang="de-DE" dirty="0" smtClean="0"/>
              <a:t>den </a:t>
            </a:r>
            <a:r>
              <a:rPr lang="de-DE" dirty="0" err="1" smtClean="0"/>
              <a:t>Topology</a:t>
            </a:r>
            <a:r>
              <a:rPr lang="de-DE" dirty="0" smtClean="0"/>
              <a:t>-Editor 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/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EF3E923-C16A-40B9-906D-4702AEC00101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581752622"/>
              </p:ext>
            </p:extLst>
          </p:nvPr>
        </p:nvGraphicFramePr>
        <p:xfrm>
          <a:off x="1524000" y="1027416"/>
          <a:ext cx="6936432" cy="46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12AC88A6-748D-4925-A0F4-581F6DD9C418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Protokollneutrales Konzept</a:t>
            </a:r>
          </a:p>
        </p:txBody>
      </p:sp>
      <p:sp>
        <p:nvSpPr>
          <p:cNvPr id="12" name="Pfeil nach rechts 11"/>
          <p:cNvSpPr/>
          <p:nvPr/>
        </p:nvSpPr>
        <p:spPr>
          <a:xfrm rot="16200000">
            <a:off x="1852979" y="3884117"/>
            <a:ext cx="591144" cy="384870"/>
          </a:xfrm>
          <a:prstGeom prst="rightArrow">
            <a:avLst>
              <a:gd name="adj1" fmla="val 6436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091348" y="2393069"/>
            <a:ext cx="25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Erstellt Modelle</a:t>
            </a:r>
          </a:p>
          <a:p>
            <a:r>
              <a:rPr lang="de-DE" sz="1200" dirty="0"/>
              <a:t>Beschreibt die Routine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275856" y="2386519"/>
            <a:ext cx="135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Manipuliert Daten</a:t>
            </a:r>
          </a:p>
          <a:p>
            <a:r>
              <a:rPr lang="de-DE" sz="1200" dirty="0"/>
              <a:t>Meldet Fehler</a:t>
            </a:r>
            <a:endParaRPr lang="en-US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7092280" y="2393069"/>
            <a:ext cx="140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Interagiert mit dem Benutzer 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559996" y="2393069"/>
            <a:ext cx="131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Stellt die Daten bereit</a:t>
            </a:r>
            <a:endParaRPr lang="en-US" sz="12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7E409053-07B4-4B35-907F-69E6EB81DEA3}"/>
              </a:ext>
            </a:extLst>
          </p:cNvPr>
          <p:cNvSpPr/>
          <p:nvPr/>
        </p:nvSpPr>
        <p:spPr>
          <a:xfrm rot="16200000">
            <a:off x="4715872" y="2443248"/>
            <a:ext cx="540000" cy="3132000"/>
          </a:xfrm>
          <a:prstGeom prst="leftBrace">
            <a:avLst>
              <a:gd name="adj1" fmla="val 8333"/>
              <a:gd name="adj2" fmla="val 52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A8374D-3081-43D7-B2E2-81CE8243275B}"/>
              </a:ext>
            </a:extLst>
          </p:cNvPr>
          <p:cNvSpPr txBox="1"/>
          <p:nvPr/>
        </p:nvSpPr>
        <p:spPr>
          <a:xfrm>
            <a:off x="3912100" y="4279248"/>
            <a:ext cx="27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Topology</a:t>
            </a:r>
            <a:r>
              <a:rPr lang="de-DE" b="1" dirty="0"/>
              <a:t>-Editor-Server</a:t>
            </a:r>
          </a:p>
        </p:txBody>
      </p:sp>
      <p:pic>
        <p:nvPicPr>
          <p:cNvPr id="18" name="Grafik 17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83037" y="4515992"/>
            <a:ext cx="1720290" cy="846493"/>
          </a:xfrm>
          <a:prstGeom prst="rect">
            <a:avLst/>
          </a:prstGeom>
        </p:spPr>
      </p:pic>
      <p:pic>
        <p:nvPicPr>
          <p:cNvPr id="19" name="Grafik 18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447060" y="4475421"/>
            <a:ext cx="1828800" cy="85725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6548" y="4591862"/>
            <a:ext cx="1659007" cy="756450"/>
          </a:xfrm>
          <a:prstGeom prst="rect">
            <a:avLst/>
          </a:prstGeom>
        </p:spPr>
      </p:pic>
      <p:sp>
        <p:nvSpPr>
          <p:cNvPr id="21" name="Flussdiagramm: Mehrere Dokumente 20"/>
          <p:cNvSpPr/>
          <p:nvPr/>
        </p:nvSpPr>
        <p:spPr>
          <a:xfrm>
            <a:off x="784350" y="4393236"/>
            <a:ext cx="2502713" cy="986523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</a:t>
            </a:r>
            <a:r>
              <a:rPr lang="de-DE" dirty="0" err="1"/>
              <a:t>Topologiebeschreibung</a:t>
            </a:r>
            <a:r>
              <a:rPr lang="de-DE" dirty="0"/>
              <a:t> (JSON)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smtClean="0"/>
              <a:t>1",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smtClean="0"/>
              <a:t>CIFX_DP_DPM(3)",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</a:t>
            </a:r>
            <a:r>
              <a:rPr lang="de-DE" sz="1200" dirty="0">
                <a:solidFill>
                  <a:srgbClr val="7030A0"/>
                </a:solidFill>
              </a:rPr>
              <a:t>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deviceList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:[ {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deviceList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:null, </a:t>
            </a:r>
            <a:r>
              <a:rPr lang="de-DE" sz="1200" b="1" dirty="0">
                <a:solidFill>
                  <a:srgbClr val="7030A0"/>
                </a:solidFill>
              </a:rPr>
              <a:t>"displayName"</a:t>
            </a:r>
            <a:r>
              <a:rPr lang="de-DE" sz="1200" dirty="0">
                <a:solidFill>
                  <a:srgbClr val="7030A0"/>
                </a:solidFill>
              </a:rPr>
              <a:t>:"CIFX_RE_PNS_V3.1.x",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imgUrl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:null, </a:t>
            </a:r>
            <a:endParaRPr lang="de-DE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de-DE" sz="1200" dirty="0">
                <a:solidFill>
                  <a:srgbClr val="7030A0"/>
                </a:solidFill>
              </a:rPr>
              <a:t>      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ports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:[ {  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portColor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:"#9933ff",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"portId"</a:t>
            </a:r>
            <a:r>
              <a:rPr lang="de-DE" sz="1200" dirty="0">
                <a:solidFill>
                  <a:srgbClr val="7030A0"/>
                </a:solidFill>
              </a:rPr>
              <a:t>:"port0"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},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{  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portColor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:"#666633",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"portId"</a:t>
            </a:r>
            <a:r>
              <a:rPr lang="de-DE" sz="1200" dirty="0">
                <a:solidFill>
                  <a:srgbClr val="7030A0"/>
                </a:solidFill>
              </a:rPr>
              <a:t>:"port1"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},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{  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portColor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:"#0133ff",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   </a:t>
            </a:r>
            <a:r>
              <a:rPr lang="de-DE" sz="1200" b="1" dirty="0">
                <a:solidFill>
                  <a:srgbClr val="7030A0"/>
                </a:solidFill>
              </a:rPr>
              <a:t>"portId"</a:t>
            </a:r>
            <a:r>
              <a:rPr lang="de-DE" sz="1200" dirty="0">
                <a:solidFill>
                  <a:srgbClr val="7030A0"/>
                </a:solidFill>
              </a:rPr>
              <a:t>:"port0"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   }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],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properties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:null,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b="1" dirty="0" err="1">
                <a:solidFill>
                  <a:srgbClr val="7030A0"/>
                </a:solidFill>
              </a:rPr>
              <a:t>stationAddress</a:t>
            </a:r>
            <a:r>
              <a:rPr lang="de-DE" sz="1200" b="1" dirty="0">
                <a:solidFill>
                  <a:srgbClr val="7030A0"/>
                </a:solidFill>
              </a:rPr>
              <a:t>"</a:t>
            </a:r>
            <a:r>
              <a:rPr lang="de-DE" sz="1200" dirty="0">
                <a:solidFill>
                  <a:srgbClr val="7030A0"/>
                </a:solidFill>
              </a:rPr>
              <a:t>:"</a:t>
            </a:r>
            <a:r>
              <a:rPr lang="de-DE" sz="1200" dirty="0" err="1">
                <a:solidFill>
                  <a:srgbClr val="7030A0"/>
                </a:solidFill>
              </a:rPr>
              <a:t>Addr</a:t>
            </a:r>
            <a:r>
              <a:rPr lang="de-DE" sz="1200" dirty="0">
                <a:solidFill>
                  <a:srgbClr val="7030A0"/>
                </a:solidFill>
              </a:rPr>
              <a:t> cifxrepns-001",</a:t>
            </a:r>
            <a:br>
              <a:rPr lang="de-DE" sz="1200" dirty="0">
                <a:solidFill>
                  <a:srgbClr val="7030A0"/>
                </a:solidFill>
              </a:rPr>
            </a:br>
            <a:r>
              <a:rPr lang="de-DE" sz="1200" dirty="0">
                <a:solidFill>
                  <a:srgbClr val="7030A0"/>
                </a:solidFill>
              </a:rPr>
              <a:t>         </a:t>
            </a:r>
            <a:r>
              <a:rPr lang="de-DE" sz="1200" b="1" dirty="0">
                <a:solidFill>
                  <a:srgbClr val="7030A0"/>
                </a:solidFill>
              </a:rPr>
              <a:t>"systemTag"</a:t>
            </a:r>
            <a:r>
              <a:rPr lang="de-DE" sz="1200" dirty="0">
                <a:solidFill>
                  <a:srgbClr val="7030A0"/>
                </a:solidFill>
              </a:rPr>
              <a:t>:"f72159fa-5dc8-4907-b2a2-8512cd1940a2"  }  </a:t>
            </a:r>
            <a:r>
              <a:rPr lang="de-DE" sz="1200" dirty="0"/>
              <a:t>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1FD529-79A4-422D-9216-C48300677F2D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9" y="3212976"/>
            <a:ext cx="4607551" cy="2505702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259015" y="2024856"/>
            <a:ext cx="216000" cy="21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7" name="Ellipse 16"/>
          <p:cNvSpPr/>
          <p:nvPr/>
        </p:nvSpPr>
        <p:spPr>
          <a:xfrm>
            <a:off x="7056338" y="4941168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sp>
        <p:nvSpPr>
          <p:cNvPr id="18" name="Ellipse 17"/>
          <p:cNvSpPr/>
          <p:nvPr/>
        </p:nvSpPr>
        <p:spPr>
          <a:xfrm>
            <a:off x="863600" y="161717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9" name="Ellipse 18"/>
          <p:cNvSpPr/>
          <p:nvPr/>
        </p:nvSpPr>
        <p:spPr>
          <a:xfrm>
            <a:off x="266441" y="2220855"/>
            <a:ext cx="216000" cy="216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21" name="Ellipse 20"/>
          <p:cNvSpPr/>
          <p:nvPr/>
        </p:nvSpPr>
        <p:spPr>
          <a:xfrm>
            <a:off x="251520" y="426001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23" name="Ellipse 22"/>
          <p:cNvSpPr/>
          <p:nvPr/>
        </p:nvSpPr>
        <p:spPr>
          <a:xfrm>
            <a:off x="3995973" y="378904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5" name="Ellipse 14"/>
          <p:cNvSpPr/>
          <p:nvPr/>
        </p:nvSpPr>
        <p:spPr>
          <a:xfrm>
            <a:off x="266441" y="242428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20" name="Ellipse 19"/>
          <p:cNvSpPr/>
          <p:nvPr/>
        </p:nvSpPr>
        <p:spPr>
          <a:xfrm>
            <a:off x="251520" y="27716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24" name="Ellipse 23"/>
          <p:cNvSpPr/>
          <p:nvPr/>
        </p:nvSpPr>
        <p:spPr>
          <a:xfrm>
            <a:off x="7812360" y="4712561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3</a:t>
            </a:r>
            <a:endParaRPr lang="en-US" sz="1400" dirty="0"/>
          </a:p>
        </p:txBody>
      </p:sp>
      <p:sp>
        <p:nvSpPr>
          <p:cNvPr id="25" name="Ellipse 24"/>
          <p:cNvSpPr/>
          <p:nvPr/>
        </p:nvSpPr>
        <p:spPr>
          <a:xfrm>
            <a:off x="6479744" y="405301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26" name="Ellipse 25"/>
          <p:cNvSpPr/>
          <p:nvPr/>
        </p:nvSpPr>
        <p:spPr>
          <a:xfrm>
            <a:off x="6963792" y="534448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15" grpId="0" animBg="1"/>
      <p:bldP spid="20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</a:t>
            </a:r>
            <a:r>
              <a:rPr lang="de-DE" sz="1400" dirty="0" smtClean="0"/>
              <a:t>},</a:t>
            </a:r>
            <a:r>
              <a:rPr lang="de-DE" sz="1400" dirty="0"/>
              <a:t>  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68CEC00-B388-44C9-BED2-57BA91674FDE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für den </a:t>
            </a:r>
            <a:r>
              <a:rPr lang="de-DE" dirty="0" err="1"/>
              <a:t>Topology</a:t>
            </a:r>
            <a:r>
              <a:rPr lang="de-DE" dirty="0"/>
              <a:t>-Editor: Datenaustauschformat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58927"/>
            <a:ext cx="6912768" cy="207645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2735607" y="5386743"/>
            <a:ext cx="288032" cy="14401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6012160" y="2348880"/>
            <a:ext cx="648072" cy="288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Prozess 7"/>
          <p:cNvSpPr/>
          <p:nvPr/>
        </p:nvSpPr>
        <p:spPr>
          <a:xfrm>
            <a:off x="6660232" y="5386743"/>
            <a:ext cx="1944216" cy="4486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812278" y="252864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12" name="Ellipse 11"/>
          <p:cNvSpPr/>
          <p:nvPr/>
        </p:nvSpPr>
        <p:spPr>
          <a:xfrm>
            <a:off x="812278" y="274243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13" name="Ellipse 12"/>
          <p:cNvSpPr/>
          <p:nvPr/>
        </p:nvSpPr>
        <p:spPr>
          <a:xfrm>
            <a:off x="1367656" y="43651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</a:t>
            </a:r>
            <a:endParaRPr lang="en-US" sz="1400" dirty="0"/>
          </a:p>
        </p:txBody>
      </p:sp>
      <p:sp>
        <p:nvSpPr>
          <p:cNvPr id="14" name="Ellipse 13"/>
          <p:cNvSpPr/>
          <p:nvPr/>
        </p:nvSpPr>
        <p:spPr>
          <a:xfrm>
            <a:off x="5076056" y="43651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</a:t>
            </a:r>
            <a:endParaRPr lang="en-US" sz="1400" dirty="0"/>
          </a:p>
        </p:txBody>
      </p:sp>
      <p:sp>
        <p:nvSpPr>
          <p:cNvPr id="15" name="Ellipse 14"/>
          <p:cNvSpPr/>
          <p:nvPr/>
        </p:nvSpPr>
        <p:spPr>
          <a:xfrm>
            <a:off x="1151656" y="191683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6" name="Ellipse 15"/>
          <p:cNvSpPr/>
          <p:nvPr/>
        </p:nvSpPr>
        <p:spPr>
          <a:xfrm>
            <a:off x="812278" y="230697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</a:t>
            </a:r>
            <a:endParaRPr lang="en-US" sz="1400" dirty="0"/>
          </a:p>
        </p:txBody>
      </p:sp>
      <p:sp>
        <p:nvSpPr>
          <p:cNvPr id="17" name="Ellipse 16"/>
          <p:cNvSpPr/>
          <p:nvPr/>
        </p:nvSpPr>
        <p:spPr>
          <a:xfrm>
            <a:off x="4690219" y="555536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</a:t>
            </a:r>
            <a:endParaRPr lang="en-US" sz="1400" dirty="0"/>
          </a:p>
        </p:txBody>
      </p:sp>
      <p:sp>
        <p:nvSpPr>
          <p:cNvPr id="18" name="Ellipse 17"/>
          <p:cNvSpPr/>
          <p:nvPr/>
        </p:nvSpPr>
        <p:spPr>
          <a:xfrm>
            <a:off x="812278" y="298135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</a:t>
            </a:r>
            <a:endParaRPr lang="en-US" sz="1400" dirty="0"/>
          </a:p>
        </p:txBody>
      </p:sp>
      <p:sp>
        <p:nvSpPr>
          <p:cNvPr id="19" name="Ellipse 18"/>
          <p:cNvSpPr/>
          <p:nvPr/>
        </p:nvSpPr>
        <p:spPr>
          <a:xfrm>
            <a:off x="812278" y="319735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  <p:sp>
        <p:nvSpPr>
          <p:cNvPr id="20" name="Ellipse 19"/>
          <p:cNvSpPr/>
          <p:nvPr/>
        </p:nvSpPr>
        <p:spPr>
          <a:xfrm>
            <a:off x="3347864" y="515809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5</a:t>
            </a:r>
            <a:endParaRPr lang="en-US" sz="1400" dirty="0"/>
          </a:p>
        </p:txBody>
      </p:sp>
      <p:sp>
        <p:nvSpPr>
          <p:cNvPr id="21" name="Ellipse 20"/>
          <p:cNvSpPr/>
          <p:nvPr/>
        </p:nvSpPr>
        <p:spPr>
          <a:xfrm>
            <a:off x="6157160" y="5152133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5854939-2B7C-49B0-B46D-A3E4A10ECEA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82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B47C6A7-4CB9-47BF-812A-FB221A81A7BE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4F4D7601-FB74-4E26-AA70-637322F90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2201"/>
              </p:ext>
            </p:extLst>
          </p:nvPr>
        </p:nvGraphicFramePr>
        <p:xfrm>
          <a:off x="395536" y="1079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77991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Initialisiert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779432" y="516648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Läden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25368" y="5166484"/>
            <a:ext cx="15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Gruppiert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1225368" y="5553236"/>
            <a:ext cx="1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Stellt</a:t>
            </a:r>
            <a:r>
              <a:rPr lang="en-US" dirty="0"/>
              <a:t> </a:t>
            </a:r>
            <a:r>
              <a:rPr lang="en-US" dirty="0" err="1"/>
              <a:t>bereit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779432" y="1844824"/>
            <a:ext cx="144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Strukturiert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6375118" y="51664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Kapselt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375118" y="556376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Liefert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6FDFEBE8-6BCA-40A3-89A2-FFCEF06292FB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Hermond Ghislain Zeleu Zabatio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9F400A6-E40D-4DB6-A24F-AFEB1A17EEB5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Prototypenimplementierung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Topology-Editor im ComStudio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45"/>
          <a:stretch/>
        </p:blipFill>
        <p:spPr>
          <a:xfrm>
            <a:off x="755576" y="1700808"/>
            <a:ext cx="7776863" cy="43204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b="1" dirty="0">
                <a:solidFill>
                  <a:schemeClr val="tx2"/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A87BE0B-A04B-4BD9-AD64-4DB39BF9734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792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der </a:t>
            </a:r>
            <a:r>
              <a:rPr lang="de-DE" dirty="0" err="1"/>
              <a:t>Topology</a:t>
            </a:r>
            <a:r>
              <a:rPr lang="de-DE" dirty="0"/>
              <a:t>-Editor 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15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5E4D5FCA-7DF3-448C-839C-8922CAEBBDE7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>
          <a:xfrm>
            <a:off x="3311736" y="6531244"/>
            <a:ext cx="2952328" cy="280015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B46ACFD8-F003-4DB6-92FD-0D5193C55D1C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b="1" dirty="0"/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271AB04-5E1D-4CE7-8D84-791F9CCDF4D8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2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8CC02A35-82F6-49ED-9C9C-23E8C7A55B9E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DCE745F-A5C0-4EA6-89EF-1E0954C820E5}"/>
              </a:ext>
            </a:extLst>
          </p:cNvPr>
          <p:cNvSpPr txBox="1"/>
          <p:nvPr/>
        </p:nvSpPr>
        <p:spPr>
          <a:xfrm>
            <a:off x="539552" y="2708920"/>
            <a:ext cx="7187454" cy="223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lvl="2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</a:t>
            </a:r>
          </a:p>
          <a:p>
            <a:pPr lvl="1"/>
            <a:r>
              <a:rPr lang="de-DE" dirty="0"/>
              <a:t>Prototypenentwicklung der Komponente 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8651424-9108-4DBD-A731-7CB34E8712C2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 Motivation &amp; Zielsetzung</a:t>
            </a:r>
          </a:p>
        </p:txBody>
      </p:sp>
      <p:sp>
        <p:nvSpPr>
          <p:cNvPr id="40" name="Eine Ecke des Rechtecks abrunden 39"/>
          <p:cNvSpPr/>
          <p:nvPr/>
        </p:nvSpPr>
        <p:spPr>
          <a:xfrm>
            <a:off x="843583" y="2854800"/>
            <a:ext cx="1280492" cy="648072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shade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ine Ecke des Rechtecks abrunden 40"/>
          <p:cNvSpPr/>
          <p:nvPr/>
        </p:nvSpPr>
        <p:spPr>
          <a:xfrm>
            <a:off x="1886759" y="4153478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Nr.5</a:t>
            </a:r>
          </a:p>
        </p:txBody>
      </p:sp>
      <p:sp>
        <p:nvSpPr>
          <p:cNvPr id="42" name="Eine Ecke des Rechtecks abrunden 41"/>
          <p:cNvSpPr/>
          <p:nvPr/>
        </p:nvSpPr>
        <p:spPr>
          <a:xfrm>
            <a:off x="4960481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Nr.3</a:t>
            </a:r>
          </a:p>
        </p:txBody>
      </p:sp>
      <p:sp>
        <p:nvSpPr>
          <p:cNvPr id="43" name="Eine Ecke des Rechtecks abrunden 42"/>
          <p:cNvSpPr/>
          <p:nvPr/>
        </p:nvSpPr>
        <p:spPr>
          <a:xfrm>
            <a:off x="2900344" y="2854800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Nr.2</a:t>
            </a:r>
          </a:p>
        </p:txBody>
      </p:sp>
      <p:sp>
        <p:nvSpPr>
          <p:cNvPr id="44" name="Eine Ecke des Rechtecks abrunden 43"/>
          <p:cNvSpPr/>
          <p:nvPr/>
        </p:nvSpPr>
        <p:spPr>
          <a:xfrm>
            <a:off x="3823401" y="4140734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Nr.4</a:t>
            </a:r>
          </a:p>
        </p:txBody>
      </p:sp>
      <p:sp>
        <p:nvSpPr>
          <p:cNvPr id="45" name="Eine Ecke des Rechtecks abrunden 44"/>
          <p:cNvSpPr/>
          <p:nvPr/>
        </p:nvSpPr>
        <p:spPr>
          <a:xfrm>
            <a:off x="92021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6" name="Eine Ecke des Rechtecks abrunden 45"/>
          <p:cNvSpPr/>
          <p:nvPr/>
        </p:nvSpPr>
        <p:spPr>
          <a:xfrm>
            <a:off x="18796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7" name="Eine Ecke des Rechtecks abrunden 46"/>
          <p:cNvSpPr/>
          <p:nvPr/>
        </p:nvSpPr>
        <p:spPr>
          <a:xfrm>
            <a:off x="1416994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8" name="Eine Ecke des Rechtecks abrunden 47"/>
          <p:cNvSpPr/>
          <p:nvPr/>
        </p:nvSpPr>
        <p:spPr>
          <a:xfrm>
            <a:off x="1963965" y="40050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9" name="Eine Ecke des Rechtecks abrunden 48"/>
          <p:cNvSpPr/>
          <p:nvPr/>
        </p:nvSpPr>
        <p:spPr>
          <a:xfrm>
            <a:off x="2945761" y="4010231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0" name="Eine Ecke des Rechtecks abrunden 49"/>
          <p:cNvSpPr/>
          <p:nvPr/>
        </p:nvSpPr>
        <p:spPr>
          <a:xfrm>
            <a:off x="2980334" y="3510997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Eine Ecke des Rechtecks abrunden 50"/>
          <p:cNvSpPr/>
          <p:nvPr/>
        </p:nvSpPr>
        <p:spPr>
          <a:xfrm>
            <a:off x="3924057" y="3980899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Eine Ecke des Rechtecks abrunden 51"/>
          <p:cNvSpPr/>
          <p:nvPr/>
        </p:nvSpPr>
        <p:spPr>
          <a:xfrm>
            <a:off x="4864836" y="3989964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53" name="Gerader Verbinder 22"/>
          <p:cNvCxnSpPr>
            <a:stCxn id="46" idx="2"/>
            <a:endCxn id="50" idx="2"/>
          </p:cNvCxnSpPr>
          <p:nvPr/>
        </p:nvCxnSpPr>
        <p:spPr>
          <a:xfrm rot="16200000" flipH="1">
            <a:off x="2501516" y="3104038"/>
            <a:ext cx="997" cy="1100655"/>
          </a:xfrm>
          <a:prstGeom prst="bentConnector3">
            <a:avLst>
              <a:gd name="adj1" fmla="val 2302878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24"/>
          <p:cNvCxnSpPr>
            <a:cxnSpLocks/>
            <a:stCxn id="45" idx="2"/>
            <a:endCxn id="48" idx="1"/>
          </p:cNvCxnSpPr>
          <p:nvPr/>
        </p:nvCxnSpPr>
        <p:spPr>
          <a:xfrm rot="16200000" flipH="1">
            <a:off x="1266531" y="3379564"/>
            <a:ext cx="423130" cy="971738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ine Ecke des Rechtecks abrunden 54"/>
          <p:cNvSpPr/>
          <p:nvPr/>
        </p:nvSpPr>
        <p:spPr>
          <a:xfrm>
            <a:off x="5277256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6" name="Eine Ecke des Rechtecks abrunden 55"/>
          <p:cNvSpPr/>
          <p:nvPr/>
        </p:nvSpPr>
        <p:spPr>
          <a:xfrm>
            <a:off x="3914770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7" name="Eine Ecke des Rechtecks abrunden 56"/>
          <p:cNvSpPr/>
          <p:nvPr/>
        </p:nvSpPr>
        <p:spPr>
          <a:xfrm>
            <a:off x="5745810" y="35108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Eine Ecke des Rechtecks abrunden 57"/>
          <p:cNvSpPr/>
          <p:nvPr/>
        </p:nvSpPr>
        <p:spPr>
          <a:xfrm>
            <a:off x="5511533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9" name="Eine Ecke des Rechtecks abrunden 58"/>
          <p:cNvSpPr/>
          <p:nvPr/>
        </p:nvSpPr>
        <p:spPr>
          <a:xfrm>
            <a:off x="5970030" y="3510318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Eine Ecke des Rechtecks abrunden 59"/>
          <p:cNvSpPr/>
          <p:nvPr/>
        </p:nvSpPr>
        <p:spPr>
          <a:xfrm>
            <a:off x="5056279" y="351000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3" name="Gerader Verbinder 38"/>
          <p:cNvCxnSpPr>
            <a:stCxn id="56" idx="2"/>
            <a:endCxn id="60" idx="2"/>
          </p:cNvCxnSpPr>
          <p:nvPr/>
        </p:nvCxnSpPr>
        <p:spPr>
          <a:xfrm rot="16200000" flipH="1">
            <a:off x="4557532" y="3083113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49" idx="0"/>
            <a:endCxn id="51" idx="0"/>
          </p:cNvCxnSpPr>
          <p:nvPr/>
        </p:nvCxnSpPr>
        <p:spPr>
          <a:xfrm rot="5400000" flipH="1" flipV="1">
            <a:off x="3492251" y="3506417"/>
            <a:ext cx="29332" cy="978296"/>
          </a:xfrm>
          <a:prstGeom prst="bentConnector3">
            <a:avLst>
              <a:gd name="adj1" fmla="val 87935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DC0D4F6-6853-495D-8DF2-AF01A31A60AE}"/>
              </a:ext>
            </a:extLst>
          </p:cNvPr>
          <p:cNvSpPr txBox="1"/>
          <p:nvPr/>
        </p:nvSpPr>
        <p:spPr>
          <a:xfrm>
            <a:off x="843584" y="2994170"/>
            <a:ext cx="126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Gerät Nr.1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B187A5-6279-4466-8E84-E3816BB626FD}"/>
              </a:ext>
            </a:extLst>
          </p:cNvPr>
          <p:cNvSpPr/>
          <p:nvPr/>
        </p:nvSpPr>
        <p:spPr>
          <a:xfrm>
            <a:off x="755576" y="2636912"/>
            <a:ext cx="5760640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ine Ecke des Rechtecks abrunden 41">
            <a:extLst>
              <a:ext uri="{FF2B5EF4-FFF2-40B4-BE49-F238E27FC236}">
                <a16:creationId xmlns:a16="http://schemas.microsoft.com/office/drawing/2014/main" id="{F22C0C5E-8A41-4F7A-B5BC-54AE201082DD}"/>
              </a:ext>
            </a:extLst>
          </p:cNvPr>
          <p:cNvSpPr/>
          <p:nvPr/>
        </p:nvSpPr>
        <p:spPr>
          <a:xfrm>
            <a:off x="6924834" y="2868746"/>
            <a:ext cx="1280492" cy="648072"/>
          </a:xfrm>
          <a:prstGeom prst="roundRect">
            <a:avLst/>
          </a:prstGeom>
          <a:solidFill>
            <a:srgbClr val="C0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Gerät Nr.6</a:t>
            </a:r>
          </a:p>
        </p:txBody>
      </p:sp>
      <p:sp>
        <p:nvSpPr>
          <p:cNvPr id="35" name="Eine Ecke des Rechtecks abrunden 58">
            <a:extLst>
              <a:ext uri="{FF2B5EF4-FFF2-40B4-BE49-F238E27FC236}">
                <a16:creationId xmlns:a16="http://schemas.microsoft.com/office/drawing/2014/main" id="{F6FD6520-25D4-4D1D-8867-92643F442F13}"/>
              </a:ext>
            </a:extLst>
          </p:cNvPr>
          <p:cNvSpPr/>
          <p:nvPr/>
        </p:nvSpPr>
        <p:spPr>
          <a:xfrm>
            <a:off x="7112868" y="3532776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Eine Ecke des Rechtecks abrunden 58">
            <a:extLst>
              <a:ext uri="{FF2B5EF4-FFF2-40B4-BE49-F238E27FC236}">
                <a16:creationId xmlns:a16="http://schemas.microsoft.com/office/drawing/2014/main" id="{EE2A01FD-969A-4ED5-8BF1-20D925CA3CA9}"/>
              </a:ext>
            </a:extLst>
          </p:cNvPr>
          <p:cNvSpPr/>
          <p:nvPr/>
        </p:nvSpPr>
        <p:spPr>
          <a:xfrm>
            <a:off x="7897471" y="3516350"/>
            <a:ext cx="144016" cy="143868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7" name="Gerader Verbinder 38">
            <a:extLst>
              <a:ext uri="{FF2B5EF4-FFF2-40B4-BE49-F238E27FC236}">
                <a16:creationId xmlns:a16="http://schemas.microsoft.com/office/drawing/2014/main" id="{F6E6CB3F-5B36-45D3-97C1-6F155B5A0A65}"/>
              </a:ext>
            </a:extLst>
          </p:cNvPr>
          <p:cNvCxnSpPr/>
          <p:nvPr/>
        </p:nvCxnSpPr>
        <p:spPr>
          <a:xfrm rot="16200000" flipH="1">
            <a:off x="6628198" y="3100887"/>
            <a:ext cx="12700" cy="1141509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b="1" dirty="0"/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998E8A4-C8EA-4DC6-A9EC-8D84B645FE8A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9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de-DE" dirty="0"/>
              <a:t>Feldbus / Echtzeit-Ethernet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Topologie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Controller / Master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Device / Slave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Gateway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4769008C-D780-4E4F-B8CF-7AB45263DA7A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der Topologie: Begriffserklärung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93344D-ADCC-41D3-8C2E-F9D0520F9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40527"/>
            <a:ext cx="1152686" cy="847843"/>
          </a:xfrm>
          <a:prstGeom prst="rect">
            <a:avLst/>
          </a:prstGeom>
        </p:spPr>
      </p:pic>
      <p:pic>
        <p:nvPicPr>
          <p:cNvPr id="8" name="Inhaltsplatzhalter 19">
            <a:extLst>
              <a:ext uri="{FF2B5EF4-FFF2-40B4-BE49-F238E27FC236}">
                <a16:creationId xmlns:a16="http://schemas.microsoft.com/office/drawing/2014/main" id="{7838AC9D-093A-44C7-853D-CD18D22709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1" t="7665" r="4574" b="-965"/>
          <a:stretch/>
        </p:blipFill>
        <p:spPr>
          <a:xfrm>
            <a:off x="4571520" y="2431967"/>
            <a:ext cx="792088" cy="87645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A8A4FB-BA58-476F-BDFF-00375A42D2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6" b="10104"/>
          <a:stretch/>
        </p:blipFill>
        <p:spPr>
          <a:xfrm rot="16604144">
            <a:off x="3247648" y="3559258"/>
            <a:ext cx="561092" cy="428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8C290B-2054-425E-BF84-75A0BF09C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7297" y="3046668"/>
            <a:ext cx="1164661" cy="16929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79A4792-A9B2-457E-BAFF-376230F246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-5722"/>
          <a:stretch/>
        </p:blipFill>
        <p:spPr>
          <a:xfrm>
            <a:off x="1676028" y="3898694"/>
            <a:ext cx="1296144" cy="1330505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75855" y="2540527"/>
            <a:ext cx="1008671" cy="1683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2ED425C-C877-4C31-9F63-557BCC10A716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Ring-Topologie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Redundant</a:t>
            </a:r>
          </a:p>
          <a:p>
            <a:pPr lvl="2"/>
            <a:r>
              <a:rPr lang="de-DE" dirty="0"/>
              <a:t>Kein Verstärker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Implementierungsaufwand</a:t>
            </a:r>
          </a:p>
          <a:p>
            <a:pPr lvl="2"/>
            <a:r>
              <a:rPr lang="de-DE" dirty="0"/>
              <a:t>Latenz wächst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95B3BF2C-FA7B-44F9-B240-F706DE93F676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/>
              <a:t>Grundlagen der Topologie: Topologie-Muster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28800"/>
            <a:ext cx="6912768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Einleitung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der Topologie</a:t>
            </a:r>
          </a:p>
          <a:p>
            <a:pPr>
              <a:lnSpc>
                <a:spcPct val="200000"/>
              </a:lnSpc>
            </a:pPr>
            <a:r>
              <a:rPr lang="de-DE" b="1" dirty="0"/>
              <a:t>Anforderungsanalyse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Evaluation der JavaScript-Frameworks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Konzepte für den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-Editor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Prototypenimplementierung 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Ausblick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71EA42B9-50E9-4FA7-B9B8-35E6EB7F0723}" type="datetime1">
              <a:rPr lang="de-DE" smtClean="0"/>
              <a:t>17.10.2018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 err="1"/>
              <a:t>Hermond</a:t>
            </a:r>
            <a:r>
              <a:rPr lang="de-DE" dirty="0"/>
              <a:t> Ghislain Zeleu </a:t>
            </a:r>
            <a:r>
              <a:rPr lang="de-DE" dirty="0" err="1"/>
              <a:t>Zabatio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411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1034</Words>
  <Application>Microsoft Office PowerPoint</Application>
  <PresentationFormat>Bildschirmpräsentation (4:3)</PresentationFormat>
  <Paragraphs>442</Paragraphs>
  <Slides>30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 Motivation &amp; Zielsetzung</vt:lpstr>
      <vt:lpstr>Agenda</vt:lpstr>
      <vt:lpstr>Grundlagen der Topologie: Begriffserklärung</vt:lpstr>
      <vt:lpstr>Grundlagen der Topologie: Topologie-Muster </vt:lpstr>
      <vt:lpstr>Grundlagen der Topologie: Topologie-Muster </vt:lpstr>
      <vt:lpstr>Agenda</vt:lpstr>
      <vt:lpstr>Anforderungsanalyse: Funktionale und Nichtfunktionale Anforderungen</vt:lpstr>
      <vt:lpstr>Anforderungsanalyse: Funktionale und Nichtfunktionale Anforderungen</vt:lpstr>
      <vt:lpstr>Agenda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Evaluation der JavaScript-Frameworks </vt:lpstr>
      <vt:lpstr>Agenda</vt:lpstr>
      <vt:lpstr>Konzepte für den Topology-Editor: Schnittstellen zwischen Komponenten</vt:lpstr>
      <vt:lpstr>Konzepte für den Topology-Editor: Protokollneutrales Konzept</vt:lpstr>
      <vt:lpstr>Konzepte für den Topology-Editor: Datenaustauschformat</vt:lpstr>
      <vt:lpstr>Konzepte für den Topology-Editor: Datenaustauschformat</vt:lpstr>
      <vt:lpstr>Agenda</vt:lpstr>
      <vt:lpstr>Prototypenimplementierung </vt:lpstr>
      <vt:lpstr>Prototypenimplementierung </vt:lpstr>
      <vt:lpstr>Prototypenimplementierung </vt:lpstr>
      <vt:lpstr>Agenda</vt:lpstr>
      <vt:lpstr>Ausblick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279</cp:revision>
  <cp:lastPrinted>2018-08-24T12:16:48Z</cp:lastPrinted>
  <dcterms:created xsi:type="dcterms:W3CDTF">2018-07-14T09:58:06Z</dcterms:created>
  <dcterms:modified xsi:type="dcterms:W3CDTF">2018-10-17T09:15:33Z</dcterms:modified>
</cp:coreProperties>
</file>