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66FF"/>
    <a:srgbClr val="FF9900"/>
    <a:srgbClr val="00CC99"/>
    <a:srgbClr val="009999"/>
    <a:srgbClr val="0099CC"/>
    <a:srgbClr val="0099FF"/>
    <a:srgbClr val="FFFF66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5FCD3-E204-42E2-B9CD-DB6DB0B95238}" v="16" dt="2023-08-08T19:24:17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isou3 AYBRAM" userId="a46b0b5ab01afb2d" providerId="LiveId" clId="{A345FCD3-E204-42E2-B9CD-DB6DB0B95238}"/>
    <pc:docChg chg="undo custSel addSld modSld">
      <pc:chgData name="ghisou3 AYBRAM" userId="a46b0b5ab01afb2d" providerId="LiveId" clId="{A345FCD3-E204-42E2-B9CD-DB6DB0B95238}" dt="2023-08-08T19:37:40.067" v="1397" actId="1037"/>
      <pc:docMkLst>
        <pc:docMk/>
      </pc:docMkLst>
      <pc:sldChg chg="addSp delSp modSp mod">
        <pc:chgData name="ghisou3 AYBRAM" userId="a46b0b5ab01afb2d" providerId="LiveId" clId="{A345FCD3-E204-42E2-B9CD-DB6DB0B95238}" dt="2023-08-08T14:51:09.132" v="1331" actId="207"/>
        <pc:sldMkLst>
          <pc:docMk/>
          <pc:sldMk cId="1631028624" sldId="256"/>
        </pc:sldMkLst>
        <pc:spChg chg="add mod ord">
          <ac:chgData name="ghisou3 AYBRAM" userId="a46b0b5ab01afb2d" providerId="LiveId" clId="{A345FCD3-E204-42E2-B9CD-DB6DB0B95238}" dt="2023-08-08T08:18:16.829" v="847" actId="167"/>
          <ac:spMkLst>
            <pc:docMk/>
            <pc:sldMk cId="1631028624" sldId="256"/>
            <ac:spMk id="2" creationId="{1AE7F9FD-D6DC-7ED2-972F-92BCC4ABB72A}"/>
          </ac:spMkLst>
        </pc:spChg>
        <pc:spChg chg="add del mod">
          <ac:chgData name="ghisou3 AYBRAM" userId="a46b0b5ab01afb2d" providerId="LiveId" clId="{A345FCD3-E204-42E2-B9CD-DB6DB0B95238}" dt="2023-08-08T08:22:00.099" v="940" actId="478"/>
          <ac:spMkLst>
            <pc:docMk/>
            <pc:sldMk cId="1631028624" sldId="256"/>
            <ac:spMk id="3" creationId="{28DE06A6-6246-2C61-B965-EBD720D1086B}"/>
          </ac:spMkLst>
        </pc:spChg>
        <pc:spChg chg="add del mod">
          <ac:chgData name="ghisou3 AYBRAM" userId="a46b0b5ab01afb2d" providerId="LiveId" clId="{A345FCD3-E204-42E2-B9CD-DB6DB0B95238}" dt="2023-08-08T08:25:30.933" v="1046" actId="478"/>
          <ac:spMkLst>
            <pc:docMk/>
            <pc:sldMk cId="1631028624" sldId="256"/>
            <ac:spMk id="4" creationId="{A81EE25E-03FE-51B8-F433-DC62AE685E4F}"/>
          </ac:spMkLst>
        </pc:spChg>
        <pc:spChg chg="add del mod">
          <ac:chgData name="ghisou3 AYBRAM" userId="a46b0b5ab01afb2d" providerId="LiveId" clId="{A345FCD3-E204-42E2-B9CD-DB6DB0B95238}" dt="2023-08-08T08:23:31.513" v="960" actId="478"/>
          <ac:spMkLst>
            <pc:docMk/>
            <pc:sldMk cId="1631028624" sldId="256"/>
            <ac:spMk id="5" creationId="{0687EE59-AB29-B0D3-0B64-F22DFD7D850A}"/>
          </ac:spMkLst>
        </pc:spChg>
        <pc:spChg chg="add del mod">
          <ac:chgData name="ghisou3 AYBRAM" userId="a46b0b5ab01afb2d" providerId="LiveId" clId="{A345FCD3-E204-42E2-B9CD-DB6DB0B95238}" dt="2023-08-08T08:24:32.009" v="1034" actId="478"/>
          <ac:spMkLst>
            <pc:docMk/>
            <pc:sldMk cId="1631028624" sldId="256"/>
            <ac:spMk id="6" creationId="{4CAE5004-D3EA-F2DB-073B-F6863EBD7A54}"/>
          </ac:spMkLst>
        </pc:spChg>
        <pc:spChg chg="add del mod">
          <ac:chgData name="ghisou3 AYBRAM" userId="a46b0b5ab01afb2d" providerId="LiveId" clId="{A345FCD3-E204-42E2-B9CD-DB6DB0B95238}" dt="2023-08-08T08:25:30.642" v="1045" actId="478"/>
          <ac:spMkLst>
            <pc:docMk/>
            <pc:sldMk cId="1631028624" sldId="256"/>
            <ac:spMk id="7" creationId="{3A4C9BB2-970A-CB3D-C86B-BC6075E18013}"/>
          </ac:spMkLst>
        </pc:spChg>
        <pc:spChg chg="add del mod">
          <ac:chgData name="ghisou3 AYBRAM" userId="a46b0b5ab01afb2d" providerId="LiveId" clId="{A345FCD3-E204-42E2-B9CD-DB6DB0B95238}" dt="2023-08-08T08:25:29.510" v="1044" actId="478"/>
          <ac:spMkLst>
            <pc:docMk/>
            <pc:sldMk cId="1631028624" sldId="256"/>
            <ac:spMk id="8" creationId="{00030E61-9CF5-5FC8-EAB7-D8D3E1D422FE}"/>
          </ac:spMkLst>
        </pc:spChg>
        <pc:spChg chg="add mod">
          <ac:chgData name="ghisou3 AYBRAM" userId="a46b0b5ab01afb2d" providerId="LiveId" clId="{A345FCD3-E204-42E2-B9CD-DB6DB0B95238}" dt="2023-08-08T14:51:09.132" v="1331" actId="207"/>
          <ac:spMkLst>
            <pc:docMk/>
            <pc:sldMk cId="1631028624" sldId="256"/>
            <ac:spMk id="9" creationId="{3C7BF548-CA83-2170-39FE-62BC0DC6991F}"/>
          </ac:spMkLst>
        </pc:spChg>
        <pc:spChg chg="mod">
          <ac:chgData name="ghisou3 AYBRAM" userId="a46b0b5ab01afb2d" providerId="LiveId" clId="{A345FCD3-E204-42E2-B9CD-DB6DB0B95238}" dt="2023-08-08T08:34:14.275" v="1309" actId="207"/>
          <ac:spMkLst>
            <pc:docMk/>
            <pc:sldMk cId="1631028624" sldId="256"/>
            <ac:spMk id="10" creationId="{3A47ADA4-8FC3-E67B-EBF8-A92C853631ED}"/>
          </ac:spMkLst>
        </pc:spChg>
        <pc:spChg chg="del mod">
          <ac:chgData name="ghisou3 AYBRAM" userId="a46b0b5ab01afb2d" providerId="LiveId" clId="{A345FCD3-E204-42E2-B9CD-DB6DB0B95238}" dt="2023-08-08T08:18:37.174" v="854" actId="478"/>
          <ac:spMkLst>
            <pc:docMk/>
            <pc:sldMk cId="1631028624" sldId="256"/>
            <ac:spMk id="11" creationId="{BBDF3E15-BA87-ED9D-DA81-2BAC97733953}"/>
          </ac:spMkLst>
        </pc:spChg>
        <pc:spChg chg="del mod">
          <ac:chgData name="ghisou3 AYBRAM" userId="a46b0b5ab01afb2d" providerId="LiveId" clId="{A345FCD3-E204-42E2-B9CD-DB6DB0B95238}" dt="2023-08-08T08:18:37.676" v="855" actId="478"/>
          <ac:spMkLst>
            <pc:docMk/>
            <pc:sldMk cId="1631028624" sldId="256"/>
            <ac:spMk id="12" creationId="{ABFCB554-031C-F633-CE08-6B79F7085AD0}"/>
          </ac:spMkLst>
        </pc:spChg>
        <pc:spChg chg="del mod">
          <ac:chgData name="ghisou3 AYBRAM" userId="a46b0b5ab01afb2d" providerId="LiveId" clId="{A345FCD3-E204-42E2-B9CD-DB6DB0B95238}" dt="2023-08-08T08:18:38.132" v="857" actId="478"/>
          <ac:spMkLst>
            <pc:docMk/>
            <pc:sldMk cId="1631028624" sldId="256"/>
            <ac:spMk id="13" creationId="{53875AD1-BA3F-1533-08EC-42CB7D7376FD}"/>
          </ac:spMkLst>
        </pc:spChg>
        <pc:spChg chg="add mod">
          <ac:chgData name="ghisou3 AYBRAM" userId="a46b0b5ab01afb2d" providerId="LiveId" clId="{A345FCD3-E204-42E2-B9CD-DB6DB0B95238}" dt="2023-08-08T08:34:20.931" v="1310" actId="207"/>
          <ac:spMkLst>
            <pc:docMk/>
            <pc:sldMk cId="1631028624" sldId="256"/>
            <ac:spMk id="14" creationId="{3A748DBE-06E2-6EDA-D8E5-4B45926E11CA}"/>
          </ac:spMkLst>
        </pc:spChg>
        <pc:spChg chg="add mod">
          <ac:chgData name="ghisou3 AYBRAM" userId="a46b0b5ab01afb2d" providerId="LiveId" clId="{A345FCD3-E204-42E2-B9CD-DB6DB0B95238}" dt="2023-08-08T08:34:53.548" v="1313" actId="207"/>
          <ac:spMkLst>
            <pc:docMk/>
            <pc:sldMk cId="1631028624" sldId="256"/>
            <ac:spMk id="15" creationId="{5EC7DC04-FFAB-24B8-33BB-499DF0FEFEC6}"/>
          </ac:spMkLst>
        </pc:spChg>
        <pc:spChg chg="add mod">
          <ac:chgData name="ghisou3 AYBRAM" userId="a46b0b5ab01afb2d" providerId="LiveId" clId="{A345FCD3-E204-42E2-B9CD-DB6DB0B95238}" dt="2023-08-08T08:34:26.230" v="1311" actId="207"/>
          <ac:spMkLst>
            <pc:docMk/>
            <pc:sldMk cId="1631028624" sldId="256"/>
            <ac:spMk id="16" creationId="{189FEE06-B530-35C9-17D8-6818A4F65A75}"/>
          </ac:spMkLst>
        </pc:spChg>
        <pc:spChg chg="add mod">
          <ac:chgData name="ghisou3 AYBRAM" userId="a46b0b5ab01afb2d" providerId="LiveId" clId="{A345FCD3-E204-42E2-B9CD-DB6DB0B95238}" dt="2023-08-08T08:36:15.367" v="1316" actId="207"/>
          <ac:spMkLst>
            <pc:docMk/>
            <pc:sldMk cId="1631028624" sldId="256"/>
            <ac:spMk id="17" creationId="{4D6C0D90-30F3-9D0E-9C69-925F69393027}"/>
          </ac:spMkLst>
        </pc:spChg>
        <pc:spChg chg="add mod">
          <ac:chgData name="ghisou3 AYBRAM" userId="a46b0b5ab01afb2d" providerId="LiveId" clId="{A345FCD3-E204-42E2-B9CD-DB6DB0B95238}" dt="2023-08-08T08:33:11.843" v="1304" actId="1076"/>
          <ac:spMkLst>
            <pc:docMk/>
            <pc:sldMk cId="1631028624" sldId="256"/>
            <ac:spMk id="18" creationId="{FA144F9B-216C-34FD-4320-9D5E7FFA3347}"/>
          </ac:spMkLst>
        </pc:spChg>
      </pc:sldChg>
      <pc:sldChg chg="addSp delSp modSp add mod">
        <pc:chgData name="ghisou3 AYBRAM" userId="a46b0b5ab01afb2d" providerId="LiveId" clId="{A345FCD3-E204-42E2-B9CD-DB6DB0B95238}" dt="2023-08-08T19:37:40.067" v="1397" actId="1037"/>
        <pc:sldMkLst>
          <pc:docMk/>
          <pc:sldMk cId="2926083464" sldId="257"/>
        </pc:sldMkLst>
        <pc:spChg chg="add mod">
          <ac:chgData name="ghisou3 AYBRAM" userId="a46b0b5ab01afb2d" providerId="LiveId" clId="{A345FCD3-E204-42E2-B9CD-DB6DB0B95238}" dt="2023-08-08T08:39:40.682" v="1328" actId="207"/>
          <ac:spMkLst>
            <pc:docMk/>
            <pc:sldMk cId="2926083464" sldId="257"/>
            <ac:spMk id="3" creationId="{F9C667E5-B357-E77F-DEE0-D374CC988C2D}"/>
          </ac:spMkLst>
        </pc:spChg>
        <pc:spChg chg="add mod">
          <ac:chgData name="ghisou3 AYBRAM" userId="a46b0b5ab01afb2d" providerId="LiveId" clId="{A345FCD3-E204-42E2-B9CD-DB6DB0B95238}" dt="2023-08-08T19:24:36.095" v="1339" actId="207"/>
          <ac:spMkLst>
            <pc:docMk/>
            <pc:sldMk cId="2926083464" sldId="257"/>
            <ac:spMk id="4" creationId="{398E6BD6-40E4-243C-BD5E-E3BA94CA1EF1}"/>
          </ac:spMkLst>
        </pc:spChg>
        <pc:spChg chg="add mod">
          <ac:chgData name="ghisou3 AYBRAM" userId="a46b0b5ab01afb2d" providerId="LiveId" clId="{A345FCD3-E204-42E2-B9CD-DB6DB0B95238}" dt="2023-08-08T19:37:40.067" v="1397" actId="1037"/>
          <ac:spMkLst>
            <pc:docMk/>
            <pc:sldMk cId="2926083464" sldId="257"/>
            <ac:spMk id="5" creationId="{227D33E9-6F16-6243-E399-94D5183510A8}"/>
          </ac:spMkLst>
        </pc:spChg>
        <pc:spChg chg="del">
          <ac:chgData name="ghisou3 AYBRAM" userId="a46b0b5ab01afb2d" providerId="LiveId" clId="{A345FCD3-E204-42E2-B9CD-DB6DB0B95238}" dt="2023-08-08T08:39:30.168" v="1323" actId="478"/>
          <ac:spMkLst>
            <pc:docMk/>
            <pc:sldMk cId="2926083464" sldId="257"/>
            <ac:spMk id="9" creationId="{3C7BF548-CA83-2170-39FE-62BC0DC6991F}"/>
          </ac:spMkLst>
        </pc:spChg>
        <pc:spChg chg="del">
          <ac:chgData name="ghisou3 AYBRAM" userId="a46b0b5ab01afb2d" providerId="LiveId" clId="{A345FCD3-E204-42E2-B9CD-DB6DB0B95238}" dt="2023-08-08T08:39:27.396" v="1318" actId="478"/>
          <ac:spMkLst>
            <pc:docMk/>
            <pc:sldMk cId="2926083464" sldId="257"/>
            <ac:spMk id="10" creationId="{3A47ADA4-8FC3-E67B-EBF8-A92C853631ED}"/>
          </ac:spMkLst>
        </pc:spChg>
        <pc:spChg chg="del">
          <ac:chgData name="ghisou3 AYBRAM" userId="a46b0b5ab01afb2d" providerId="LiveId" clId="{A345FCD3-E204-42E2-B9CD-DB6DB0B95238}" dt="2023-08-08T08:39:28.091" v="1319" actId="478"/>
          <ac:spMkLst>
            <pc:docMk/>
            <pc:sldMk cId="2926083464" sldId="257"/>
            <ac:spMk id="14" creationId="{3A748DBE-06E2-6EDA-D8E5-4B45926E11CA}"/>
          </ac:spMkLst>
        </pc:spChg>
        <pc:spChg chg="del">
          <ac:chgData name="ghisou3 AYBRAM" userId="a46b0b5ab01afb2d" providerId="LiveId" clId="{A345FCD3-E204-42E2-B9CD-DB6DB0B95238}" dt="2023-08-08T08:39:29.614" v="1322" actId="478"/>
          <ac:spMkLst>
            <pc:docMk/>
            <pc:sldMk cId="2926083464" sldId="257"/>
            <ac:spMk id="15" creationId="{5EC7DC04-FFAB-24B8-33BB-499DF0FEFEC6}"/>
          </ac:spMkLst>
        </pc:spChg>
        <pc:spChg chg="del">
          <ac:chgData name="ghisou3 AYBRAM" userId="a46b0b5ab01afb2d" providerId="LiveId" clId="{A345FCD3-E204-42E2-B9CD-DB6DB0B95238}" dt="2023-08-08T08:39:28.462" v="1320" actId="478"/>
          <ac:spMkLst>
            <pc:docMk/>
            <pc:sldMk cId="2926083464" sldId="257"/>
            <ac:spMk id="16" creationId="{189FEE06-B530-35C9-17D8-6818A4F65A75}"/>
          </ac:spMkLst>
        </pc:spChg>
        <pc:spChg chg="del">
          <ac:chgData name="ghisou3 AYBRAM" userId="a46b0b5ab01afb2d" providerId="LiveId" clId="{A345FCD3-E204-42E2-B9CD-DB6DB0B95238}" dt="2023-08-08T08:39:29.141" v="1321" actId="478"/>
          <ac:spMkLst>
            <pc:docMk/>
            <pc:sldMk cId="2926083464" sldId="257"/>
            <ac:spMk id="17" creationId="{4D6C0D90-30F3-9D0E-9C69-925F69393027}"/>
          </ac:spMkLst>
        </pc:spChg>
        <pc:spChg chg="mod">
          <ac:chgData name="ghisou3 AYBRAM" userId="a46b0b5ab01afb2d" providerId="LiveId" clId="{A345FCD3-E204-42E2-B9CD-DB6DB0B95238}" dt="2023-08-08T08:40:01.119" v="1329" actId="208"/>
          <ac:spMkLst>
            <pc:docMk/>
            <pc:sldMk cId="2926083464" sldId="257"/>
            <ac:spMk id="18" creationId="{FA144F9B-216C-34FD-4320-9D5E7FFA33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079FE-E622-C8B4-ACBF-932B3282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2250C9-47A7-4284-1D62-7621E40F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A9ECA-32F2-9475-133E-4BF3970F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C5F66-CD1E-FEC3-7219-9A4B7C9E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E6E45-F12E-0C05-B079-7048717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7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22C85-BC81-92B2-6DFC-D0CE9C5A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9E54FA-9578-B1B7-5CC1-1347D8AF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8093B-EA55-F5F1-D1E7-78A270FF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FB0B1-3943-755B-F7A6-A43E4B1F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4C06B-3419-FE48-A4AE-F849E15C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18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F571FE-9BE3-17D3-83E1-A361E1998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3F2067-E718-052B-2483-5C5B17D1D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E5624-F32F-F324-7F71-30A26019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A9719-D693-C40C-103B-C4992A3D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7FBEE-545E-629E-8B21-6B1A358A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0529F-31FD-07AF-53DF-B2C9768B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275B4-BD4F-E094-1D41-11719382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54565-D8AE-CF7A-986A-E78771B5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E4BCB3-7C48-F929-B0BE-F78DBA48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F795F2-AA25-9F29-6C03-A3B04B7F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6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FB6D3-FA2E-0C70-3990-4F1C4330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182DDD-EF71-0591-547C-9590D89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7B46B0-7B63-1249-2B11-E9807B77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AC1FC-1549-E71A-C34F-C4B502F3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F644D-D550-BF6A-78F2-50F75C0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65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FD38D-46EA-1D01-E69A-74070EF8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51842-5AD9-DEE6-EC7A-CDA8BE22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4D45A-B472-A582-A9FE-99FD4B4B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AA8D7-C76E-FFFC-1B95-4FDCA7DF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E62F0A-362A-4BF8-A19D-489FD24D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586F23-D73A-E4C6-7892-6BD3235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05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9968D-5F8C-66F0-5F01-D6A60074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C42BF5-A4DB-34F6-8872-88C3D629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C62F8A-632E-144E-C594-03FE96F4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C8DC1B-63D8-89FD-6586-823ACD00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8F6DEA-6D16-ED2E-F45F-064CDE55C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FFF6D-6E9D-9DB3-9552-3C4BB208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C122D0-A96E-FECA-855F-3F8DEA18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BC6113-32D0-17BD-6FA5-671699CE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11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EE737-371B-8047-C01E-F8D7CEC5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461EA-7583-6B8B-13CE-086C5787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4ACB3A-1AFE-501F-5610-48B1B269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289E8-2983-E81B-4C9F-4C10DAFA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8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F2B3B1-2F8A-A746-617D-1784FA4A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26C28F-86DE-0DB1-1297-2CB172E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0CC217-C84A-D58C-0DFD-2C85E57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2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0077B-FD67-3C43-91B1-A19D4C7E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15C01-9BC5-337D-44A8-C2D2A994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5EEAD7-5DD4-AFB6-3AB0-6CF006FB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64B204-7F8B-AFAA-746E-76B6DECB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E1DDFA-CDEB-8516-02BB-3AA55DEE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4F773-8816-A559-8752-ABC9D42A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1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AE406-3A98-62EF-47C5-DBB4C4EC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80B522-4C4C-99F9-A068-A8E784F59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2870B6-A583-996C-3BC6-5174DFEB7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B2EBE-50E4-A0E0-C6E4-C4C0C91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A50F6-2C7C-EAD8-7AEA-B04323FF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0424BE-8FB8-0213-0B6D-E6FB987C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61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6A1DF1-0D57-5C19-174E-BF6DAE31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46A9BF-24AB-4ADE-03FC-005EF6F5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72EEB-349A-90DC-FB9B-17C5F5FEA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9C9E-32BF-4C12-98BC-5D395B102138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3544B-1BCC-8AF6-C2A1-97245BAED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34C82-1DE5-CD8F-AB38-4A9B94013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A973-590A-4AD2-BF59-9AA11EA7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7F9FD-D6DC-7ED2-972F-92BCC4ABB7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A47ADA4-8FC3-E67B-EBF8-A92C853631ED}"/>
              </a:ext>
            </a:extLst>
          </p:cNvPr>
          <p:cNvSpPr/>
          <p:nvPr/>
        </p:nvSpPr>
        <p:spPr>
          <a:xfrm>
            <a:off x="461576" y="350196"/>
            <a:ext cx="2700000" cy="2700000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C7BF548-CA83-2170-39FE-62BC0DC6991F}"/>
              </a:ext>
            </a:extLst>
          </p:cNvPr>
          <p:cNvSpPr/>
          <p:nvPr/>
        </p:nvSpPr>
        <p:spPr>
          <a:xfrm>
            <a:off x="1456748" y="3604098"/>
            <a:ext cx="2700000" cy="2700000"/>
          </a:xfrm>
          <a:prstGeom prst="ellipse">
            <a:avLst/>
          </a:prstGeom>
          <a:gradFill flip="none" rotWithShape="1">
            <a:gsLst>
              <a:gs pos="0">
                <a:srgbClr val="FF66FF">
                  <a:shade val="30000"/>
                  <a:satMod val="115000"/>
                </a:srgbClr>
              </a:gs>
              <a:gs pos="50000">
                <a:srgbClr val="FF66FF">
                  <a:shade val="67500"/>
                  <a:satMod val="115000"/>
                </a:srgbClr>
              </a:gs>
              <a:gs pos="100000">
                <a:srgbClr val="FF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A748DBE-06E2-6EDA-D8E5-4B45926E11CA}"/>
              </a:ext>
            </a:extLst>
          </p:cNvPr>
          <p:cNvSpPr/>
          <p:nvPr/>
        </p:nvSpPr>
        <p:spPr>
          <a:xfrm>
            <a:off x="3404135" y="350196"/>
            <a:ext cx="2700000" cy="2700000"/>
          </a:xfrm>
          <a:prstGeom prst="ellipse">
            <a:avLst/>
          </a:prstGeom>
          <a:gradFill flip="none" rotWithShape="1">
            <a:gsLst>
              <a:gs pos="0">
                <a:srgbClr val="00CC99">
                  <a:shade val="30000"/>
                  <a:satMod val="115000"/>
                </a:srgbClr>
              </a:gs>
              <a:gs pos="50000">
                <a:srgbClr val="00CC99">
                  <a:shade val="67500"/>
                  <a:satMod val="115000"/>
                </a:srgbClr>
              </a:gs>
              <a:gs pos="100000">
                <a:srgbClr val="00CC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C7DC04-FFAB-24B8-33BB-499DF0FEFEC6}"/>
              </a:ext>
            </a:extLst>
          </p:cNvPr>
          <p:cNvSpPr/>
          <p:nvPr/>
        </p:nvSpPr>
        <p:spPr>
          <a:xfrm>
            <a:off x="5047593" y="3604098"/>
            <a:ext cx="2700000" cy="2700000"/>
          </a:xfrm>
          <a:prstGeom prst="ellipse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89FEE06-B530-35C9-17D8-6818A4F65A75}"/>
              </a:ext>
            </a:extLst>
          </p:cNvPr>
          <p:cNvSpPr/>
          <p:nvPr/>
        </p:nvSpPr>
        <p:spPr>
          <a:xfrm>
            <a:off x="6305845" y="350196"/>
            <a:ext cx="2700000" cy="2700000"/>
          </a:xfrm>
          <a:prstGeom prst="ellipse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6C0D90-30F3-9D0E-9C69-925F69393027}"/>
              </a:ext>
            </a:extLst>
          </p:cNvPr>
          <p:cNvSpPr/>
          <p:nvPr/>
        </p:nvSpPr>
        <p:spPr>
          <a:xfrm>
            <a:off x="8638438" y="3604098"/>
            <a:ext cx="2700000" cy="2700000"/>
          </a:xfrm>
          <a:prstGeom prst="ellipse">
            <a:avLst/>
          </a:prstGeom>
          <a:gradFill flip="none" rotWithShape="1">
            <a:gsLst>
              <a:gs pos="0">
                <a:srgbClr val="CC99FF">
                  <a:shade val="30000"/>
                  <a:satMod val="115000"/>
                </a:srgbClr>
              </a:gs>
              <a:gs pos="50000">
                <a:srgbClr val="CC99FF">
                  <a:shade val="67500"/>
                  <a:satMod val="115000"/>
                </a:srgbClr>
              </a:gs>
              <a:gs pos="100000">
                <a:srgbClr val="CC99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44F9B-216C-34FD-4320-9D5E7FFA3347}"/>
              </a:ext>
            </a:extLst>
          </p:cNvPr>
          <p:cNvSpPr/>
          <p:nvPr/>
        </p:nvSpPr>
        <p:spPr>
          <a:xfrm>
            <a:off x="9248922" y="553902"/>
            <a:ext cx="2700000" cy="27000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0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7F9FD-D6DC-7ED2-972F-92BCC4ABB7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44F9B-216C-34FD-4320-9D5E7FFA3347}"/>
              </a:ext>
            </a:extLst>
          </p:cNvPr>
          <p:cNvSpPr/>
          <p:nvPr/>
        </p:nvSpPr>
        <p:spPr>
          <a:xfrm>
            <a:off x="2759891" y="1708933"/>
            <a:ext cx="2700000" cy="2700000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9C667E5-B357-E77F-DEE0-D374CC988C2D}"/>
              </a:ext>
            </a:extLst>
          </p:cNvPr>
          <p:cNvSpPr/>
          <p:nvPr/>
        </p:nvSpPr>
        <p:spPr>
          <a:xfrm>
            <a:off x="5968313" y="1708933"/>
            <a:ext cx="2700000" cy="27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98E6BD6-40E4-243C-BD5E-E3BA94CA1EF1}"/>
              </a:ext>
            </a:extLst>
          </p:cNvPr>
          <p:cNvSpPr/>
          <p:nvPr/>
        </p:nvSpPr>
        <p:spPr>
          <a:xfrm>
            <a:off x="9176735" y="3738260"/>
            <a:ext cx="2700000" cy="27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7D33E9-6F16-6243-E399-94D5183510A8}"/>
              </a:ext>
            </a:extLst>
          </p:cNvPr>
          <p:cNvSpPr txBox="1"/>
          <p:nvPr/>
        </p:nvSpPr>
        <p:spPr>
          <a:xfrm>
            <a:off x="9761157" y="3783231"/>
            <a:ext cx="15641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>
                <a:latin typeface="Harrington" panose="04040505050A0202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60834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Harrington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ghisou3 AYBRAM</dc:creator>
  <cp:lastModifiedBy>ghisou3 AYBRAM</cp:lastModifiedBy>
  <cp:revision>1</cp:revision>
  <dcterms:created xsi:type="dcterms:W3CDTF">2023-08-03T13:23:27Z</dcterms:created>
  <dcterms:modified xsi:type="dcterms:W3CDTF">2023-08-08T19:37:49Z</dcterms:modified>
</cp:coreProperties>
</file>