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67157-B985-497E-A4B4-01EDECC68B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AD2936-6C2C-4EF2-BF8A-01AD3A86A519}">
      <dgm:prSet/>
      <dgm:spPr/>
      <dgm:t>
        <a:bodyPr/>
        <a:lstStyle/>
        <a:p>
          <a:r>
            <a:rPr lang="en-US"/>
            <a:t>Motivation</a:t>
          </a:r>
        </a:p>
      </dgm:t>
    </dgm:pt>
    <dgm:pt modelId="{3CF52065-6EBE-4988-BBDA-FB14421BA829}" type="parTrans" cxnId="{1CC9C29B-F107-43B0-8CA3-E01F473F6EC9}">
      <dgm:prSet/>
      <dgm:spPr/>
      <dgm:t>
        <a:bodyPr/>
        <a:lstStyle/>
        <a:p>
          <a:endParaRPr lang="en-US"/>
        </a:p>
      </dgm:t>
    </dgm:pt>
    <dgm:pt modelId="{080C1147-8159-4094-9876-F673C3794555}" type="sibTrans" cxnId="{1CC9C29B-F107-43B0-8CA3-E01F473F6EC9}">
      <dgm:prSet/>
      <dgm:spPr/>
      <dgm:t>
        <a:bodyPr/>
        <a:lstStyle/>
        <a:p>
          <a:endParaRPr lang="en-US"/>
        </a:p>
      </dgm:t>
    </dgm:pt>
    <dgm:pt modelId="{4473F903-42D0-4D8F-A9D6-82C0D7830B7D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6A0EFD62-3CD5-4C26-B7BC-7FB17C2AC3CC}" type="parTrans" cxnId="{A300E930-90DE-4B69-B1D8-F487D23F6B80}">
      <dgm:prSet/>
      <dgm:spPr/>
      <dgm:t>
        <a:bodyPr/>
        <a:lstStyle/>
        <a:p>
          <a:endParaRPr lang="en-US"/>
        </a:p>
      </dgm:t>
    </dgm:pt>
    <dgm:pt modelId="{E9ACF13A-5FFF-49C7-955B-0C5B36B6C161}" type="sibTrans" cxnId="{A300E930-90DE-4B69-B1D8-F487D23F6B80}">
      <dgm:prSet/>
      <dgm:spPr/>
      <dgm:t>
        <a:bodyPr/>
        <a:lstStyle/>
        <a:p>
          <a:endParaRPr lang="en-US"/>
        </a:p>
      </dgm:t>
    </dgm:pt>
    <dgm:pt modelId="{6887F79D-CE5C-48A5-921D-D4EDCBB0BEF8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706593A4-2D70-44A8-BD03-59C5E4C16329}" type="parTrans" cxnId="{A3E1332B-05D7-41D7-9BFE-C461DE0C1D37}">
      <dgm:prSet/>
      <dgm:spPr/>
      <dgm:t>
        <a:bodyPr/>
        <a:lstStyle/>
        <a:p>
          <a:endParaRPr lang="en-US"/>
        </a:p>
      </dgm:t>
    </dgm:pt>
    <dgm:pt modelId="{02A3EB02-0F9A-4E5A-AF8D-D8D8DC290C13}" type="sibTrans" cxnId="{A3E1332B-05D7-41D7-9BFE-C461DE0C1D37}">
      <dgm:prSet/>
      <dgm:spPr/>
      <dgm:t>
        <a:bodyPr/>
        <a:lstStyle/>
        <a:p>
          <a:endParaRPr lang="en-US"/>
        </a:p>
      </dgm:t>
    </dgm:pt>
    <dgm:pt modelId="{E94A0F7A-8FD9-4FBF-8B3D-B6203F876BC2}">
      <dgm:prSet/>
      <dgm:spPr/>
      <dgm:t>
        <a:bodyPr/>
        <a:lstStyle/>
        <a:p>
          <a:r>
            <a:rPr lang="en-US"/>
            <a:t>Modelling and Predictive Analysis </a:t>
          </a:r>
        </a:p>
      </dgm:t>
    </dgm:pt>
    <dgm:pt modelId="{A7AAFD25-E96D-4B49-82F1-B1C00A9A52BF}" type="parTrans" cxnId="{F3B5F331-5493-4F09-95B4-EE7F384E3BB1}">
      <dgm:prSet/>
      <dgm:spPr/>
      <dgm:t>
        <a:bodyPr/>
        <a:lstStyle/>
        <a:p>
          <a:endParaRPr lang="en-US"/>
        </a:p>
      </dgm:t>
    </dgm:pt>
    <dgm:pt modelId="{1509FE9A-6B1D-49BA-9A17-88E96052A9C8}" type="sibTrans" cxnId="{F3B5F331-5493-4F09-95B4-EE7F384E3BB1}">
      <dgm:prSet/>
      <dgm:spPr/>
      <dgm:t>
        <a:bodyPr/>
        <a:lstStyle/>
        <a:p>
          <a:endParaRPr lang="en-US"/>
        </a:p>
      </dgm:t>
    </dgm:pt>
    <dgm:pt modelId="{5C02F9B3-78B1-47E2-BA6C-5C2BA5D47196}">
      <dgm:prSet/>
      <dgm:spPr/>
      <dgm:t>
        <a:bodyPr/>
        <a:lstStyle/>
        <a:p>
          <a:r>
            <a:rPr lang="en-US"/>
            <a:t>Conclusion &amp; Future Work</a:t>
          </a:r>
        </a:p>
      </dgm:t>
    </dgm:pt>
    <dgm:pt modelId="{40AF83D0-725A-48D4-B6DD-0789BC696FD6}" type="parTrans" cxnId="{BDA61D61-596E-40B7-86F7-2FDE9BB7C340}">
      <dgm:prSet/>
      <dgm:spPr/>
      <dgm:t>
        <a:bodyPr/>
        <a:lstStyle/>
        <a:p>
          <a:endParaRPr lang="en-US"/>
        </a:p>
      </dgm:t>
    </dgm:pt>
    <dgm:pt modelId="{E7AE874D-C6FD-4547-BABA-E7B7BB9884F8}" type="sibTrans" cxnId="{BDA61D61-596E-40B7-86F7-2FDE9BB7C340}">
      <dgm:prSet/>
      <dgm:spPr/>
      <dgm:t>
        <a:bodyPr/>
        <a:lstStyle/>
        <a:p>
          <a:endParaRPr lang="en-US"/>
        </a:p>
      </dgm:t>
    </dgm:pt>
    <dgm:pt modelId="{E7774F86-15C8-4B4C-8220-18BD250881C8}" type="pres">
      <dgm:prSet presAssocID="{66467157-B985-497E-A4B4-01EDECC68B10}" presName="Name0" presStyleCnt="0">
        <dgm:presLayoutVars>
          <dgm:dir/>
          <dgm:resizeHandles val="exact"/>
        </dgm:presLayoutVars>
      </dgm:prSet>
      <dgm:spPr/>
    </dgm:pt>
    <dgm:pt modelId="{98D96831-A1BF-4B2B-9224-C859C5D5D93A}" type="pres">
      <dgm:prSet presAssocID="{37AD2936-6C2C-4EF2-BF8A-01AD3A86A519}" presName="node" presStyleLbl="node1" presStyleIdx="0" presStyleCnt="5">
        <dgm:presLayoutVars>
          <dgm:bulletEnabled val="1"/>
        </dgm:presLayoutVars>
      </dgm:prSet>
      <dgm:spPr/>
    </dgm:pt>
    <dgm:pt modelId="{911853EB-1F74-4426-B42C-5249B7EECCF8}" type="pres">
      <dgm:prSet presAssocID="{080C1147-8159-4094-9876-F673C3794555}" presName="sibTrans" presStyleLbl="sibTrans1D1" presStyleIdx="0" presStyleCnt="4"/>
      <dgm:spPr/>
    </dgm:pt>
    <dgm:pt modelId="{8BD2E164-8DEC-4ED2-AFFF-4F87317AEF98}" type="pres">
      <dgm:prSet presAssocID="{080C1147-8159-4094-9876-F673C3794555}" presName="connectorText" presStyleLbl="sibTrans1D1" presStyleIdx="0" presStyleCnt="4"/>
      <dgm:spPr/>
    </dgm:pt>
    <dgm:pt modelId="{A848302E-E08A-4C2D-9F48-33D4C1DA8167}" type="pres">
      <dgm:prSet presAssocID="{4473F903-42D0-4D8F-A9D6-82C0D7830B7D}" presName="node" presStyleLbl="node1" presStyleIdx="1" presStyleCnt="5">
        <dgm:presLayoutVars>
          <dgm:bulletEnabled val="1"/>
        </dgm:presLayoutVars>
      </dgm:prSet>
      <dgm:spPr/>
    </dgm:pt>
    <dgm:pt modelId="{F0380F0B-5F47-42EA-AD15-48A9FCD976C0}" type="pres">
      <dgm:prSet presAssocID="{E9ACF13A-5FFF-49C7-955B-0C5B36B6C161}" presName="sibTrans" presStyleLbl="sibTrans1D1" presStyleIdx="1" presStyleCnt="4"/>
      <dgm:spPr/>
    </dgm:pt>
    <dgm:pt modelId="{D5CE0F1D-EEC4-4717-BDC1-69608D6A3294}" type="pres">
      <dgm:prSet presAssocID="{E9ACF13A-5FFF-49C7-955B-0C5B36B6C161}" presName="connectorText" presStyleLbl="sibTrans1D1" presStyleIdx="1" presStyleCnt="4"/>
      <dgm:spPr/>
    </dgm:pt>
    <dgm:pt modelId="{80D21022-8D1A-417A-8B61-62E830D00F6E}" type="pres">
      <dgm:prSet presAssocID="{6887F79D-CE5C-48A5-921D-D4EDCBB0BEF8}" presName="node" presStyleLbl="node1" presStyleIdx="2" presStyleCnt="5">
        <dgm:presLayoutVars>
          <dgm:bulletEnabled val="1"/>
        </dgm:presLayoutVars>
      </dgm:prSet>
      <dgm:spPr/>
    </dgm:pt>
    <dgm:pt modelId="{EB66008E-B1DF-4035-87AB-9FCA57340CEC}" type="pres">
      <dgm:prSet presAssocID="{02A3EB02-0F9A-4E5A-AF8D-D8D8DC290C13}" presName="sibTrans" presStyleLbl="sibTrans1D1" presStyleIdx="2" presStyleCnt="4"/>
      <dgm:spPr/>
    </dgm:pt>
    <dgm:pt modelId="{621CE556-FFCB-4795-BA7A-99227803B1CB}" type="pres">
      <dgm:prSet presAssocID="{02A3EB02-0F9A-4E5A-AF8D-D8D8DC290C13}" presName="connectorText" presStyleLbl="sibTrans1D1" presStyleIdx="2" presStyleCnt="4"/>
      <dgm:spPr/>
    </dgm:pt>
    <dgm:pt modelId="{19127365-BED1-4BDE-91E5-1B5C43D2E26C}" type="pres">
      <dgm:prSet presAssocID="{E94A0F7A-8FD9-4FBF-8B3D-B6203F876BC2}" presName="node" presStyleLbl="node1" presStyleIdx="3" presStyleCnt="5">
        <dgm:presLayoutVars>
          <dgm:bulletEnabled val="1"/>
        </dgm:presLayoutVars>
      </dgm:prSet>
      <dgm:spPr/>
    </dgm:pt>
    <dgm:pt modelId="{69C5C13A-651B-4154-AC32-0723AE74B4D6}" type="pres">
      <dgm:prSet presAssocID="{1509FE9A-6B1D-49BA-9A17-88E96052A9C8}" presName="sibTrans" presStyleLbl="sibTrans1D1" presStyleIdx="3" presStyleCnt="4"/>
      <dgm:spPr/>
    </dgm:pt>
    <dgm:pt modelId="{D75BCCB7-F0CF-4F58-89D4-2A26DB337D91}" type="pres">
      <dgm:prSet presAssocID="{1509FE9A-6B1D-49BA-9A17-88E96052A9C8}" presName="connectorText" presStyleLbl="sibTrans1D1" presStyleIdx="3" presStyleCnt="4"/>
      <dgm:spPr/>
    </dgm:pt>
    <dgm:pt modelId="{E3D33EF5-9BCA-4006-A502-487E3D38E621}" type="pres">
      <dgm:prSet presAssocID="{5C02F9B3-78B1-47E2-BA6C-5C2BA5D47196}" presName="node" presStyleLbl="node1" presStyleIdx="4" presStyleCnt="5">
        <dgm:presLayoutVars>
          <dgm:bulletEnabled val="1"/>
        </dgm:presLayoutVars>
      </dgm:prSet>
      <dgm:spPr/>
    </dgm:pt>
  </dgm:ptLst>
  <dgm:cxnLst>
    <dgm:cxn modelId="{CC70B010-00A5-4425-AC2D-E6A2A5BE7F90}" type="presOf" srcId="{1509FE9A-6B1D-49BA-9A17-88E96052A9C8}" destId="{D75BCCB7-F0CF-4F58-89D4-2A26DB337D91}" srcOrd="1" destOrd="0" presId="urn:microsoft.com/office/officeart/2016/7/layout/RepeatingBendingProcessNew"/>
    <dgm:cxn modelId="{F16A4618-6DCD-4061-B19A-A92FA64EE798}" type="presOf" srcId="{080C1147-8159-4094-9876-F673C3794555}" destId="{8BD2E164-8DEC-4ED2-AFFF-4F87317AEF98}" srcOrd="1" destOrd="0" presId="urn:microsoft.com/office/officeart/2016/7/layout/RepeatingBendingProcessNew"/>
    <dgm:cxn modelId="{A3E1332B-05D7-41D7-9BFE-C461DE0C1D37}" srcId="{66467157-B985-497E-A4B4-01EDECC68B10}" destId="{6887F79D-CE5C-48A5-921D-D4EDCBB0BEF8}" srcOrd="2" destOrd="0" parTransId="{706593A4-2D70-44A8-BD03-59C5E4C16329}" sibTransId="{02A3EB02-0F9A-4E5A-AF8D-D8D8DC290C13}"/>
    <dgm:cxn modelId="{A300E930-90DE-4B69-B1D8-F487D23F6B80}" srcId="{66467157-B985-497E-A4B4-01EDECC68B10}" destId="{4473F903-42D0-4D8F-A9D6-82C0D7830B7D}" srcOrd="1" destOrd="0" parTransId="{6A0EFD62-3CD5-4C26-B7BC-7FB17C2AC3CC}" sibTransId="{E9ACF13A-5FFF-49C7-955B-0C5B36B6C161}"/>
    <dgm:cxn modelId="{F3B5F331-5493-4F09-95B4-EE7F384E3BB1}" srcId="{66467157-B985-497E-A4B4-01EDECC68B10}" destId="{E94A0F7A-8FD9-4FBF-8B3D-B6203F876BC2}" srcOrd="3" destOrd="0" parTransId="{A7AAFD25-E96D-4B49-82F1-B1C00A9A52BF}" sibTransId="{1509FE9A-6B1D-49BA-9A17-88E96052A9C8}"/>
    <dgm:cxn modelId="{BDA61D61-596E-40B7-86F7-2FDE9BB7C340}" srcId="{66467157-B985-497E-A4B4-01EDECC68B10}" destId="{5C02F9B3-78B1-47E2-BA6C-5C2BA5D47196}" srcOrd="4" destOrd="0" parTransId="{40AF83D0-725A-48D4-B6DD-0789BC696FD6}" sibTransId="{E7AE874D-C6FD-4547-BABA-E7B7BB9884F8}"/>
    <dgm:cxn modelId="{9C92A643-BB29-49D6-8A44-93BD62A92EE7}" type="presOf" srcId="{02A3EB02-0F9A-4E5A-AF8D-D8D8DC290C13}" destId="{EB66008E-B1DF-4035-87AB-9FCA57340CEC}" srcOrd="0" destOrd="0" presId="urn:microsoft.com/office/officeart/2016/7/layout/RepeatingBendingProcessNew"/>
    <dgm:cxn modelId="{7CF27C5A-6651-4FFD-B4FB-6A8103185774}" type="presOf" srcId="{E9ACF13A-5FFF-49C7-955B-0C5B36B6C161}" destId="{F0380F0B-5F47-42EA-AD15-48A9FCD976C0}" srcOrd="0" destOrd="0" presId="urn:microsoft.com/office/officeart/2016/7/layout/RepeatingBendingProcessNew"/>
    <dgm:cxn modelId="{A7667286-ED40-428A-8B30-B6F42456EC72}" type="presOf" srcId="{02A3EB02-0F9A-4E5A-AF8D-D8D8DC290C13}" destId="{621CE556-FFCB-4795-BA7A-99227803B1CB}" srcOrd="1" destOrd="0" presId="urn:microsoft.com/office/officeart/2016/7/layout/RepeatingBendingProcessNew"/>
    <dgm:cxn modelId="{AE66D391-CC77-448E-8D3A-44CD9BC8844D}" type="presOf" srcId="{1509FE9A-6B1D-49BA-9A17-88E96052A9C8}" destId="{69C5C13A-651B-4154-AC32-0723AE74B4D6}" srcOrd="0" destOrd="0" presId="urn:microsoft.com/office/officeart/2016/7/layout/RepeatingBendingProcessNew"/>
    <dgm:cxn modelId="{643BF694-2E0A-41E0-B872-B768DAF136C1}" type="presOf" srcId="{6887F79D-CE5C-48A5-921D-D4EDCBB0BEF8}" destId="{80D21022-8D1A-417A-8B61-62E830D00F6E}" srcOrd="0" destOrd="0" presId="urn:microsoft.com/office/officeart/2016/7/layout/RepeatingBendingProcessNew"/>
    <dgm:cxn modelId="{1CC9C29B-F107-43B0-8CA3-E01F473F6EC9}" srcId="{66467157-B985-497E-A4B4-01EDECC68B10}" destId="{37AD2936-6C2C-4EF2-BF8A-01AD3A86A519}" srcOrd="0" destOrd="0" parTransId="{3CF52065-6EBE-4988-BBDA-FB14421BA829}" sibTransId="{080C1147-8159-4094-9876-F673C3794555}"/>
    <dgm:cxn modelId="{E10AA2A1-DA03-4550-BD43-BE56D6225964}" type="presOf" srcId="{37AD2936-6C2C-4EF2-BF8A-01AD3A86A519}" destId="{98D96831-A1BF-4B2B-9224-C859C5D5D93A}" srcOrd="0" destOrd="0" presId="urn:microsoft.com/office/officeart/2016/7/layout/RepeatingBendingProcessNew"/>
    <dgm:cxn modelId="{281527AF-DA13-4240-90E3-950DB65D1A84}" type="presOf" srcId="{4473F903-42D0-4D8F-A9D6-82C0D7830B7D}" destId="{A848302E-E08A-4C2D-9F48-33D4C1DA8167}" srcOrd="0" destOrd="0" presId="urn:microsoft.com/office/officeart/2016/7/layout/RepeatingBendingProcessNew"/>
    <dgm:cxn modelId="{BB175BB4-4B30-452C-8E9B-02964955154D}" type="presOf" srcId="{66467157-B985-497E-A4B4-01EDECC68B10}" destId="{E7774F86-15C8-4B4C-8220-18BD250881C8}" srcOrd="0" destOrd="0" presId="urn:microsoft.com/office/officeart/2016/7/layout/RepeatingBendingProcessNew"/>
    <dgm:cxn modelId="{9A7C9BBF-BD8B-4056-A7F2-AD890C610A48}" type="presOf" srcId="{080C1147-8159-4094-9876-F673C3794555}" destId="{911853EB-1F74-4426-B42C-5249B7EECCF8}" srcOrd="0" destOrd="0" presId="urn:microsoft.com/office/officeart/2016/7/layout/RepeatingBendingProcessNew"/>
    <dgm:cxn modelId="{FE05DFCE-67C0-45A8-B600-17004E248CD9}" type="presOf" srcId="{E94A0F7A-8FD9-4FBF-8B3D-B6203F876BC2}" destId="{19127365-BED1-4BDE-91E5-1B5C43D2E26C}" srcOrd="0" destOrd="0" presId="urn:microsoft.com/office/officeart/2016/7/layout/RepeatingBendingProcessNew"/>
    <dgm:cxn modelId="{5E0F99F7-7D6C-4B00-B9C9-42156F9691A4}" type="presOf" srcId="{5C02F9B3-78B1-47E2-BA6C-5C2BA5D47196}" destId="{E3D33EF5-9BCA-4006-A502-487E3D38E621}" srcOrd="0" destOrd="0" presId="urn:microsoft.com/office/officeart/2016/7/layout/RepeatingBendingProcessNew"/>
    <dgm:cxn modelId="{4F9A80FB-E72F-4E8B-ACBC-FBC3FAE8942D}" type="presOf" srcId="{E9ACF13A-5FFF-49C7-955B-0C5B36B6C161}" destId="{D5CE0F1D-EEC4-4717-BDC1-69608D6A3294}" srcOrd="1" destOrd="0" presId="urn:microsoft.com/office/officeart/2016/7/layout/RepeatingBendingProcessNew"/>
    <dgm:cxn modelId="{379E95BF-ED77-4A45-938A-0372E4115F0D}" type="presParOf" srcId="{E7774F86-15C8-4B4C-8220-18BD250881C8}" destId="{98D96831-A1BF-4B2B-9224-C859C5D5D93A}" srcOrd="0" destOrd="0" presId="urn:microsoft.com/office/officeart/2016/7/layout/RepeatingBendingProcessNew"/>
    <dgm:cxn modelId="{8D9327E2-509B-4EC8-A587-ACA1FE0E6BDB}" type="presParOf" srcId="{E7774F86-15C8-4B4C-8220-18BD250881C8}" destId="{911853EB-1F74-4426-B42C-5249B7EECCF8}" srcOrd="1" destOrd="0" presId="urn:microsoft.com/office/officeart/2016/7/layout/RepeatingBendingProcessNew"/>
    <dgm:cxn modelId="{2D515C2D-9EE6-4B49-881E-81E05B97115F}" type="presParOf" srcId="{911853EB-1F74-4426-B42C-5249B7EECCF8}" destId="{8BD2E164-8DEC-4ED2-AFFF-4F87317AEF98}" srcOrd="0" destOrd="0" presId="urn:microsoft.com/office/officeart/2016/7/layout/RepeatingBendingProcessNew"/>
    <dgm:cxn modelId="{ED7BAFE4-1AEC-4462-BEB3-F7687E42787A}" type="presParOf" srcId="{E7774F86-15C8-4B4C-8220-18BD250881C8}" destId="{A848302E-E08A-4C2D-9F48-33D4C1DA8167}" srcOrd="2" destOrd="0" presId="urn:microsoft.com/office/officeart/2016/7/layout/RepeatingBendingProcessNew"/>
    <dgm:cxn modelId="{73E27D6A-ABE0-47C5-85A4-1814BFAB470D}" type="presParOf" srcId="{E7774F86-15C8-4B4C-8220-18BD250881C8}" destId="{F0380F0B-5F47-42EA-AD15-48A9FCD976C0}" srcOrd="3" destOrd="0" presId="urn:microsoft.com/office/officeart/2016/7/layout/RepeatingBendingProcessNew"/>
    <dgm:cxn modelId="{35C680E5-A728-4767-BFA9-82E1FDF2724C}" type="presParOf" srcId="{F0380F0B-5F47-42EA-AD15-48A9FCD976C0}" destId="{D5CE0F1D-EEC4-4717-BDC1-69608D6A3294}" srcOrd="0" destOrd="0" presId="urn:microsoft.com/office/officeart/2016/7/layout/RepeatingBendingProcessNew"/>
    <dgm:cxn modelId="{B78F6D9B-5C71-4E67-81BC-2D19CE056F99}" type="presParOf" srcId="{E7774F86-15C8-4B4C-8220-18BD250881C8}" destId="{80D21022-8D1A-417A-8B61-62E830D00F6E}" srcOrd="4" destOrd="0" presId="urn:microsoft.com/office/officeart/2016/7/layout/RepeatingBendingProcessNew"/>
    <dgm:cxn modelId="{D57ACF57-B081-48A7-B48C-98447E4830EE}" type="presParOf" srcId="{E7774F86-15C8-4B4C-8220-18BD250881C8}" destId="{EB66008E-B1DF-4035-87AB-9FCA57340CEC}" srcOrd="5" destOrd="0" presId="urn:microsoft.com/office/officeart/2016/7/layout/RepeatingBendingProcessNew"/>
    <dgm:cxn modelId="{90B3BBFA-8FB4-4BEE-812A-2B44BEDD500D}" type="presParOf" srcId="{EB66008E-B1DF-4035-87AB-9FCA57340CEC}" destId="{621CE556-FFCB-4795-BA7A-99227803B1CB}" srcOrd="0" destOrd="0" presId="urn:microsoft.com/office/officeart/2016/7/layout/RepeatingBendingProcessNew"/>
    <dgm:cxn modelId="{660BFAB6-BB4A-489B-9BE8-928A7F8BED13}" type="presParOf" srcId="{E7774F86-15C8-4B4C-8220-18BD250881C8}" destId="{19127365-BED1-4BDE-91E5-1B5C43D2E26C}" srcOrd="6" destOrd="0" presId="urn:microsoft.com/office/officeart/2016/7/layout/RepeatingBendingProcessNew"/>
    <dgm:cxn modelId="{40F7206D-360D-4C3F-970B-3B80F3CE3132}" type="presParOf" srcId="{E7774F86-15C8-4B4C-8220-18BD250881C8}" destId="{69C5C13A-651B-4154-AC32-0723AE74B4D6}" srcOrd="7" destOrd="0" presId="urn:microsoft.com/office/officeart/2016/7/layout/RepeatingBendingProcessNew"/>
    <dgm:cxn modelId="{0260E2EC-CD88-438A-ABE4-1DE9E46F336B}" type="presParOf" srcId="{69C5C13A-651B-4154-AC32-0723AE74B4D6}" destId="{D75BCCB7-F0CF-4F58-89D4-2A26DB337D91}" srcOrd="0" destOrd="0" presId="urn:microsoft.com/office/officeart/2016/7/layout/RepeatingBendingProcessNew"/>
    <dgm:cxn modelId="{A4E67877-0206-49F0-90AE-4BE4C2F398D1}" type="presParOf" srcId="{E7774F86-15C8-4B4C-8220-18BD250881C8}" destId="{E3D33EF5-9BCA-4006-A502-487E3D38E62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DD2221-A822-4572-891B-0D32FC107F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DB30E9-11B1-4E6B-B6F9-9045E30B13E5}">
      <dgm:prSet/>
      <dgm:spPr/>
      <dgm:t>
        <a:bodyPr/>
        <a:lstStyle/>
        <a:p>
          <a:r>
            <a:rPr lang="en-US"/>
            <a:t>Dealing with missing data</a:t>
          </a:r>
        </a:p>
      </dgm:t>
    </dgm:pt>
    <dgm:pt modelId="{4A44925C-45B5-4A2E-9578-18936FA81EE0}" type="parTrans" cxnId="{5E5F50F0-8A43-4B9F-8902-1ED8170D9ECE}">
      <dgm:prSet/>
      <dgm:spPr/>
      <dgm:t>
        <a:bodyPr/>
        <a:lstStyle/>
        <a:p>
          <a:endParaRPr lang="en-US"/>
        </a:p>
      </dgm:t>
    </dgm:pt>
    <dgm:pt modelId="{3AE97F45-5981-42FA-AC5A-ADD5E8CE54D5}" type="sibTrans" cxnId="{5E5F50F0-8A43-4B9F-8902-1ED8170D9ECE}">
      <dgm:prSet/>
      <dgm:spPr/>
      <dgm:t>
        <a:bodyPr/>
        <a:lstStyle/>
        <a:p>
          <a:endParaRPr lang="en-US"/>
        </a:p>
      </dgm:t>
    </dgm:pt>
    <dgm:pt modelId="{78BECBFB-CE8A-4BC7-A814-B4712AEB49B9}">
      <dgm:prSet/>
      <dgm:spPr/>
      <dgm:t>
        <a:bodyPr/>
        <a:lstStyle/>
        <a:p>
          <a:r>
            <a:rPr lang="en-US"/>
            <a:t>Dealing with categorial variables (one hot encoding)</a:t>
          </a:r>
        </a:p>
      </dgm:t>
    </dgm:pt>
    <dgm:pt modelId="{D593CAE7-4C75-443A-BBB2-94DF7CAE41C6}" type="parTrans" cxnId="{B29DDB90-049F-404F-ACDC-333D73604168}">
      <dgm:prSet/>
      <dgm:spPr/>
      <dgm:t>
        <a:bodyPr/>
        <a:lstStyle/>
        <a:p>
          <a:endParaRPr lang="en-US"/>
        </a:p>
      </dgm:t>
    </dgm:pt>
    <dgm:pt modelId="{E5321AA5-B1EF-466B-8B93-EBED3CEE0A6C}" type="sibTrans" cxnId="{B29DDB90-049F-404F-ACDC-333D73604168}">
      <dgm:prSet/>
      <dgm:spPr/>
      <dgm:t>
        <a:bodyPr/>
        <a:lstStyle/>
        <a:p>
          <a:endParaRPr lang="en-US"/>
        </a:p>
      </dgm:t>
    </dgm:pt>
    <dgm:pt modelId="{6F80CF3A-9E65-4F37-A459-E3A24032C554}">
      <dgm:prSet/>
      <dgm:spPr/>
      <dgm:t>
        <a:bodyPr/>
        <a:lstStyle/>
        <a:p>
          <a:r>
            <a:rPr lang="en-US"/>
            <a:t>Investigation correlation</a:t>
          </a:r>
        </a:p>
      </dgm:t>
    </dgm:pt>
    <dgm:pt modelId="{173983FA-28E5-4433-86BE-306ED7282EC1}" type="parTrans" cxnId="{D855DB98-9F47-43A9-9469-4F669058053D}">
      <dgm:prSet/>
      <dgm:spPr/>
      <dgm:t>
        <a:bodyPr/>
        <a:lstStyle/>
        <a:p>
          <a:endParaRPr lang="en-US"/>
        </a:p>
      </dgm:t>
    </dgm:pt>
    <dgm:pt modelId="{6EE05281-FCE0-4D0C-9C7D-0FEB2913971E}" type="sibTrans" cxnId="{D855DB98-9F47-43A9-9469-4F669058053D}">
      <dgm:prSet/>
      <dgm:spPr/>
      <dgm:t>
        <a:bodyPr/>
        <a:lstStyle/>
        <a:p>
          <a:endParaRPr lang="en-US"/>
        </a:p>
      </dgm:t>
    </dgm:pt>
    <dgm:pt modelId="{FBCCEF83-D41F-470B-9C25-145B4B83102A}" type="pres">
      <dgm:prSet presAssocID="{C6DD2221-A822-4572-891B-0D32FC107FEA}" presName="root" presStyleCnt="0">
        <dgm:presLayoutVars>
          <dgm:dir/>
          <dgm:resizeHandles val="exact"/>
        </dgm:presLayoutVars>
      </dgm:prSet>
      <dgm:spPr/>
    </dgm:pt>
    <dgm:pt modelId="{FC359827-B5E7-4001-A35F-EF9FFCEB4A20}" type="pres">
      <dgm:prSet presAssocID="{CDDB30E9-11B1-4E6B-B6F9-9045E30B13E5}" presName="compNode" presStyleCnt="0"/>
      <dgm:spPr/>
    </dgm:pt>
    <dgm:pt modelId="{419813BC-6B66-4589-9A03-E2A124EA434E}" type="pres">
      <dgm:prSet presAssocID="{CDDB30E9-11B1-4E6B-B6F9-9045E30B13E5}" presName="bgRect" presStyleLbl="bgShp" presStyleIdx="0" presStyleCnt="3"/>
      <dgm:spPr/>
    </dgm:pt>
    <dgm:pt modelId="{CA355251-F0ED-41BA-A5C7-F2F368400AB6}" type="pres">
      <dgm:prSet presAssocID="{CDDB30E9-11B1-4E6B-B6F9-9045E30B13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21134BD-614B-424B-B1BD-3F5D0A372A8D}" type="pres">
      <dgm:prSet presAssocID="{CDDB30E9-11B1-4E6B-B6F9-9045E30B13E5}" presName="spaceRect" presStyleCnt="0"/>
      <dgm:spPr/>
    </dgm:pt>
    <dgm:pt modelId="{12F3B15D-16C2-46DC-8C10-B6593607512C}" type="pres">
      <dgm:prSet presAssocID="{CDDB30E9-11B1-4E6B-B6F9-9045E30B13E5}" presName="parTx" presStyleLbl="revTx" presStyleIdx="0" presStyleCnt="3">
        <dgm:presLayoutVars>
          <dgm:chMax val="0"/>
          <dgm:chPref val="0"/>
        </dgm:presLayoutVars>
      </dgm:prSet>
      <dgm:spPr/>
    </dgm:pt>
    <dgm:pt modelId="{49EC9E25-D871-4A8A-9493-A812847785E6}" type="pres">
      <dgm:prSet presAssocID="{3AE97F45-5981-42FA-AC5A-ADD5E8CE54D5}" presName="sibTrans" presStyleCnt="0"/>
      <dgm:spPr/>
    </dgm:pt>
    <dgm:pt modelId="{344058B7-4666-4D63-9320-F44B064223BE}" type="pres">
      <dgm:prSet presAssocID="{78BECBFB-CE8A-4BC7-A814-B4712AEB49B9}" presName="compNode" presStyleCnt="0"/>
      <dgm:spPr/>
    </dgm:pt>
    <dgm:pt modelId="{3AEED79E-D4BB-4CEC-B3D1-D8F20F04F4F6}" type="pres">
      <dgm:prSet presAssocID="{78BECBFB-CE8A-4BC7-A814-B4712AEB49B9}" presName="bgRect" presStyleLbl="bgShp" presStyleIdx="1" presStyleCnt="3"/>
      <dgm:spPr/>
    </dgm:pt>
    <dgm:pt modelId="{3FFFF217-484B-425B-B21E-1CE80E8DBF6A}" type="pres">
      <dgm:prSet presAssocID="{78BECBFB-CE8A-4BC7-A814-B4712AEB49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Temperature"/>
        </a:ext>
      </dgm:extLst>
    </dgm:pt>
    <dgm:pt modelId="{8D1906CD-5A7E-4B90-9C53-D611EFCA72D3}" type="pres">
      <dgm:prSet presAssocID="{78BECBFB-CE8A-4BC7-A814-B4712AEB49B9}" presName="spaceRect" presStyleCnt="0"/>
      <dgm:spPr/>
    </dgm:pt>
    <dgm:pt modelId="{12CFCAC8-069B-480D-844B-D7E96AA5A812}" type="pres">
      <dgm:prSet presAssocID="{78BECBFB-CE8A-4BC7-A814-B4712AEB49B9}" presName="parTx" presStyleLbl="revTx" presStyleIdx="1" presStyleCnt="3">
        <dgm:presLayoutVars>
          <dgm:chMax val="0"/>
          <dgm:chPref val="0"/>
        </dgm:presLayoutVars>
      </dgm:prSet>
      <dgm:spPr/>
    </dgm:pt>
    <dgm:pt modelId="{F7ACC8B0-DE85-4026-8775-58C6ED0FAA9F}" type="pres">
      <dgm:prSet presAssocID="{E5321AA5-B1EF-466B-8B93-EBED3CEE0A6C}" presName="sibTrans" presStyleCnt="0"/>
      <dgm:spPr/>
    </dgm:pt>
    <dgm:pt modelId="{635E955D-1E11-4125-972C-80308FBDDB01}" type="pres">
      <dgm:prSet presAssocID="{6F80CF3A-9E65-4F37-A459-E3A24032C554}" presName="compNode" presStyleCnt="0"/>
      <dgm:spPr/>
    </dgm:pt>
    <dgm:pt modelId="{2A518B35-B936-436A-83FB-D7EBAB80E69B}" type="pres">
      <dgm:prSet presAssocID="{6F80CF3A-9E65-4F37-A459-E3A24032C554}" presName="bgRect" presStyleLbl="bgShp" presStyleIdx="2" presStyleCnt="3"/>
      <dgm:spPr/>
    </dgm:pt>
    <dgm:pt modelId="{30173247-6EEC-45B0-BE65-3568387A1238}" type="pres">
      <dgm:prSet presAssocID="{6F80CF3A-9E65-4F37-A459-E3A24032C5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F30C2D3-C96F-43B4-9005-00651B0B07FE}" type="pres">
      <dgm:prSet presAssocID="{6F80CF3A-9E65-4F37-A459-E3A24032C554}" presName="spaceRect" presStyleCnt="0"/>
      <dgm:spPr/>
    </dgm:pt>
    <dgm:pt modelId="{02991491-AFBC-4FBF-9F66-DE7CBD94C3B2}" type="pres">
      <dgm:prSet presAssocID="{6F80CF3A-9E65-4F37-A459-E3A24032C5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6E2E10-D2CE-46EF-B322-2089F6BC43FB}" type="presOf" srcId="{6F80CF3A-9E65-4F37-A459-E3A24032C554}" destId="{02991491-AFBC-4FBF-9F66-DE7CBD94C3B2}" srcOrd="0" destOrd="0" presId="urn:microsoft.com/office/officeart/2018/2/layout/IconVerticalSolidList"/>
    <dgm:cxn modelId="{B29DDB90-049F-404F-ACDC-333D73604168}" srcId="{C6DD2221-A822-4572-891B-0D32FC107FEA}" destId="{78BECBFB-CE8A-4BC7-A814-B4712AEB49B9}" srcOrd="1" destOrd="0" parTransId="{D593CAE7-4C75-443A-BBB2-94DF7CAE41C6}" sibTransId="{E5321AA5-B1EF-466B-8B93-EBED3CEE0A6C}"/>
    <dgm:cxn modelId="{D855DB98-9F47-43A9-9469-4F669058053D}" srcId="{C6DD2221-A822-4572-891B-0D32FC107FEA}" destId="{6F80CF3A-9E65-4F37-A459-E3A24032C554}" srcOrd="2" destOrd="0" parTransId="{173983FA-28E5-4433-86BE-306ED7282EC1}" sibTransId="{6EE05281-FCE0-4D0C-9C7D-0FEB2913971E}"/>
    <dgm:cxn modelId="{E182B2A4-F55A-41D5-96DD-A872304117EF}" type="presOf" srcId="{C6DD2221-A822-4572-891B-0D32FC107FEA}" destId="{FBCCEF83-D41F-470B-9C25-145B4B83102A}" srcOrd="0" destOrd="0" presId="urn:microsoft.com/office/officeart/2018/2/layout/IconVerticalSolidList"/>
    <dgm:cxn modelId="{1C6E18B9-1601-4A2D-8065-1F9A63D928A6}" type="presOf" srcId="{78BECBFB-CE8A-4BC7-A814-B4712AEB49B9}" destId="{12CFCAC8-069B-480D-844B-D7E96AA5A812}" srcOrd="0" destOrd="0" presId="urn:microsoft.com/office/officeart/2018/2/layout/IconVerticalSolidList"/>
    <dgm:cxn modelId="{8BCF1AE6-37F9-4851-AF41-9D031C975C83}" type="presOf" srcId="{CDDB30E9-11B1-4E6B-B6F9-9045E30B13E5}" destId="{12F3B15D-16C2-46DC-8C10-B6593607512C}" srcOrd="0" destOrd="0" presId="urn:microsoft.com/office/officeart/2018/2/layout/IconVerticalSolidList"/>
    <dgm:cxn modelId="{5E5F50F0-8A43-4B9F-8902-1ED8170D9ECE}" srcId="{C6DD2221-A822-4572-891B-0D32FC107FEA}" destId="{CDDB30E9-11B1-4E6B-B6F9-9045E30B13E5}" srcOrd="0" destOrd="0" parTransId="{4A44925C-45B5-4A2E-9578-18936FA81EE0}" sibTransId="{3AE97F45-5981-42FA-AC5A-ADD5E8CE54D5}"/>
    <dgm:cxn modelId="{84703EBE-D0B8-4B68-8A57-C6E1C184039C}" type="presParOf" srcId="{FBCCEF83-D41F-470B-9C25-145B4B83102A}" destId="{FC359827-B5E7-4001-A35F-EF9FFCEB4A20}" srcOrd="0" destOrd="0" presId="urn:microsoft.com/office/officeart/2018/2/layout/IconVerticalSolidList"/>
    <dgm:cxn modelId="{4D71A0F0-0187-4E9B-928B-D4ADDA03CE69}" type="presParOf" srcId="{FC359827-B5E7-4001-A35F-EF9FFCEB4A20}" destId="{419813BC-6B66-4589-9A03-E2A124EA434E}" srcOrd="0" destOrd="0" presId="urn:microsoft.com/office/officeart/2018/2/layout/IconVerticalSolidList"/>
    <dgm:cxn modelId="{CB5A1BB9-DA4B-4A0C-8D7E-A49800C41C24}" type="presParOf" srcId="{FC359827-B5E7-4001-A35F-EF9FFCEB4A20}" destId="{CA355251-F0ED-41BA-A5C7-F2F368400AB6}" srcOrd="1" destOrd="0" presId="urn:microsoft.com/office/officeart/2018/2/layout/IconVerticalSolidList"/>
    <dgm:cxn modelId="{394CF460-19EB-4D47-BD48-BDDF659DF3F2}" type="presParOf" srcId="{FC359827-B5E7-4001-A35F-EF9FFCEB4A20}" destId="{821134BD-614B-424B-B1BD-3F5D0A372A8D}" srcOrd="2" destOrd="0" presId="urn:microsoft.com/office/officeart/2018/2/layout/IconVerticalSolidList"/>
    <dgm:cxn modelId="{F9ACE873-210B-485A-ACDD-19D745EFC49F}" type="presParOf" srcId="{FC359827-B5E7-4001-A35F-EF9FFCEB4A20}" destId="{12F3B15D-16C2-46DC-8C10-B6593607512C}" srcOrd="3" destOrd="0" presId="urn:microsoft.com/office/officeart/2018/2/layout/IconVerticalSolidList"/>
    <dgm:cxn modelId="{97367F59-E007-4ED6-A473-EA9885F8F752}" type="presParOf" srcId="{FBCCEF83-D41F-470B-9C25-145B4B83102A}" destId="{49EC9E25-D871-4A8A-9493-A812847785E6}" srcOrd="1" destOrd="0" presId="urn:microsoft.com/office/officeart/2018/2/layout/IconVerticalSolidList"/>
    <dgm:cxn modelId="{AE1C04F1-DC90-48ED-83E5-AA08749F57DE}" type="presParOf" srcId="{FBCCEF83-D41F-470B-9C25-145B4B83102A}" destId="{344058B7-4666-4D63-9320-F44B064223BE}" srcOrd="2" destOrd="0" presId="urn:microsoft.com/office/officeart/2018/2/layout/IconVerticalSolidList"/>
    <dgm:cxn modelId="{E568F313-C999-4911-A9D0-AB56C2FD88B1}" type="presParOf" srcId="{344058B7-4666-4D63-9320-F44B064223BE}" destId="{3AEED79E-D4BB-4CEC-B3D1-D8F20F04F4F6}" srcOrd="0" destOrd="0" presId="urn:microsoft.com/office/officeart/2018/2/layout/IconVerticalSolidList"/>
    <dgm:cxn modelId="{6C778095-9D02-4D1B-8544-37EBAB25DD30}" type="presParOf" srcId="{344058B7-4666-4D63-9320-F44B064223BE}" destId="{3FFFF217-484B-425B-B21E-1CE80E8DBF6A}" srcOrd="1" destOrd="0" presId="urn:microsoft.com/office/officeart/2018/2/layout/IconVerticalSolidList"/>
    <dgm:cxn modelId="{44CAE954-52DD-430B-B66F-639932972CEF}" type="presParOf" srcId="{344058B7-4666-4D63-9320-F44B064223BE}" destId="{8D1906CD-5A7E-4B90-9C53-D611EFCA72D3}" srcOrd="2" destOrd="0" presId="urn:microsoft.com/office/officeart/2018/2/layout/IconVerticalSolidList"/>
    <dgm:cxn modelId="{ED044484-8AA2-46AD-AFBE-926BA5EC7754}" type="presParOf" srcId="{344058B7-4666-4D63-9320-F44B064223BE}" destId="{12CFCAC8-069B-480D-844B-D7E96AA5A812}" srcOrd="3" destOrd="0" presId="urn:microsoft.com/office/officeart/2018/2/layout/IconVerticalSolidList"/>
    <dgm:cxn modelId="{18A3DB81-3548-4999-BB05-0C09D063E11A}" type="presParOf" srcId="{FBCCEF83-D41F-470B-9C25-145B4B83102A}" destId="{F7ACC8B0-DE85-4026-8775-58C6ED0FAA9F}" srcOrd="3" destOrd="0" presId="urn:microsoft.com/office/officeart/2018/2/layout/IconVerticalSolidList"/>
    <dgm:cxn modelId="{3547A3CD-FD50-4A0F-923B-62AB93B6D4D0}" type="presParOf" srcId="{FBCCEF83-D41F-470B-9C25-145B4B83102A}" destId="{635E955D-1E11-4125-972C-80308FBDDB01}" srcOrd="4" destOrd="0" presId="urn:microsoft.com/office/officeart/2018/2/layout/IconVerticalSolidList"/>
    <dgm:cxn modelId="{6D2CCAD5-41D8-4501-94CF-82726ED2AD6F}" type="presParOf" srcId="{635E955D-1E11-4125-972C-80308FBDDB01}" destId="{2A518B35-B936-436A-83FB-D7EBAB80E69B}" srcOrd="0" destOrd="0" presId="urn:microsoft.com/office/officeart/2018/2/layout/IconVerticalSolidList"/>
    <dgm:cxn modelId="{233A7FD3-5548-4E74-9A79-0B5986E9F96E}" type="presParOf" srcId="{635E955D-1E11-4125-972C-80308FBDDB01}" destId="{30173247-6EEC-45B0-BE65-3568387A1238}" srcOrd="1" destOrd="0" presId="urn:microsoft.com/office/officeart/2018/2/layout/IconVerticalSolidList"/>
    <dgm:cxn modelId="{240D32BD-DAD4-4363-A770-4C73261D8DCC}" type="presParOf" srcId="{635E955D-1E11-4125-972C-80308FBDDB01}" destId="{5F30C2D3-C96F-43B4-9005-00651B0B07FE}" srcOrd="2" destOrd="0" presId="urn:microsoft.com/office/officeart/2018/2/layout/IconVerticalSolidList"/>
    <dgm:cxn modelId="{A02A1910-0BF0-4CF9-81E2-0A4DED2E5C81}" type="presParOf" srcId="{635E955D-1E11-4125-972C-80308FBDDB01}" destId="{02991491-AFBC-4FBF-9F66-DE7CBD94C3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853EB-1F74-4426-B42C-5249B7EECCF8}">
      <dsp:nvSpPr>
        <dsp:cNvPr id="0" name=""/>
        <dsp:cNvSpPr/>
      </dsp:nvSpPr>
      <dsp:spPr>
        <a:xfrm>
          <a:off x="2767295" y="71267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755499"/>
        <a:ext cx="28957" cy="5791"/>
      </dsp:txXfrm>
    </dsp:sp>
    <dsp:sp modelId="{98D96831-A1BF-4B2B-9224-C859C5D5D93A}">
      <dsp:nvSpPr>
        <dsp:cNvPr id="0" name=""/>
        <dsp:cNvSpPr/>
      </dsp:nvSpPr>
      <dsp:spPr>
        <a:xfrm>
          <a:off x="251070" y="2988"/>
          <a:ext cx="2518024" cy="1510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Motivation</a:t>
          </a:r>
        </a:p>
      </dsp:txBody>
      <dsp:txXfrm>
        <a:off x="251070" y="2988"/>
        <a:ext cx="2518024" cy="1510814"/>
      </dsp:txXfrm>
    </dsp:sp>
    <dsp:sp modelId="{F0380F0B-5F47-42EA-AD15-48A9FCD976C0}">
      <dsp:nvSpPr>
        <dsp:cNvPr id="0" name=""/>
        <dsp:cNvSpPr/>
      </dsp:nvSpPr>
      <dsp:spPr>
        <a:xfrm>
          <a:off x="1510082" y="1512002"/>
          <a:ext cx="3097170" cy="548545"/>
        </a:xfrm>
        <a:custGeom>
          <a:avLst/>
          <a:gdLst/>
          <a:ahLst/>
          <a:cxnLst/>
          <a:rect l="0" t="0" r="0" b="0"/>
          <a:pathLst>
            <a:path>
              <a:moveTo>
                <a:pt x="3097170" y="0"/>
              </a:moveTo>
              <a:lnTo>
                <a:pt x="3097170" y="291372"/>
              </a:lnTo>
              <a:lnTo>
                <a:pt x="0" y="291372"/>
              </a:lnTo>
              <a:lnTo>
                <a:pt x="0" y="548545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96" y="1783380"/>
        <a:ext cx="157542" cy="5791"/>
      </dsp:txXfrm>
    </dsp:sp>
    <dsp:sp modelId="{A848302E-E08A-4C2D-9F48-33D4C1DA8167}">
      <dsp:nvSpPr>
        <dsp:cNvPr id="0" name=""/>
        <dsp:cNvSpPr/>
      </dsp:nvSpPr>
      <dsp:spPr>
        <a:xfrm>
          <a:off x="3348240" y="2988"/>
          <a:ext cx="2518024" cy="1510814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Exploratory Data Analysis</a:t>
          </a:r>
        </a:p>
      </dsp:txBody>
      <dsp:txXfrm>
        <a:off x="3348240" y="2988"/>
        <a:ext cx="2518024" cy="1510814"/>
      </dsp:txXfrm>
    </dsp:sp>
    <dsp:sp modelId="{EB66008E-B1DF-4035-87AB-9FCA57340CEC}">
      <dsp:nvSpPr>
        <dsp:cNvPr id="0" name=""/>
        <dsp:cNvSpPr/>
      </dsp:nvSpPr>
      <dsp:spPr>
        <a:xfrm>
          <a:off x="2767295" y="280263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2845460"/>
        <a:ext cx="28957" cy="5791"/>
      </dsp:txXfrm>
    </dsp:sp>
    <dsp:sp modelId="{80D21022-8D1A-417A-8B61-62E830D00F6E}">
      <dsp:nvSpPr>
        <dsp:cNvPr id="0" name=""/>
        <dsp:cNvSpPr/>
      </dsp:nvSpPr>
      <dsp:spPr>
        <a:xfrm>
          <a:off x="251070" y="2092948"/>
          <a:ext cx="2518024" cy="151081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Preprocessing</a:t>
          </a:r>
        </a:p>
      </dsp:txBody>
      <dsp:txXfrm>
        <a:off x="251070" y="2092948"/>
        <a:ext cx="2518024" cy="1510814"/>
      </dsp:txXfrm>
    </dsp:sp>
    <dsp:sp modelId="{69C5C13A-651B-4154-AC32-0723AE74B4D6}">
      <dsp:nvSpPr>
        <dsp:cNvPr id="0" name=""/>
        <dsp:cNvSpPr/>
      </dsp:nvSpPr>
      <dsp:spPr>
        <a:xfrm>
          <a:off x="1510082" y="3601963"/>
          <a:ext cx="3097170" cy="548545"/>
        </a:xfrm>
        <a:custGeom>
          <a:avLst/>
          <a:gdLst/>
          <a:ahLst/>
          <a:cxnLst/>
          <a:rect l="0" t="0" r="0" b="0"/>
          <a:pathLst>
            <a:path>
              <a:moveTo>
                <a:pt x="3097170" y="0"/>
              </a:moveTo>
              <a:lnTo>
                <a:pt x="3097170" y="291372"/>
              </a:lnTo>
              <a:lnTo>
                <a:pt x="0" y="291372"/>
              </a:lnTo>
              <a:lnTo>
                <a:pt x="0" y="548545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96" y="3873340"/>
        <a:ext cx="157542" cy="5791"/>
      </dsp:txXfrm>
    </dsp:sp>
    <dsp:sp modelId="{19127365-BED1-4BDE-91E5-1B5C43D2E26C}">
      <dsp:nvSpPr>
        <dsp:cNvPr id="0" name=""/>
        <dsp:cNvSpPr/>
      </dsp:nvSpPr>
      <dsp:spPr>
        <a:xfrm>
          <a:off x="3348240" y="2092948"/>
          <a:ext cx="2518024" cy="1510814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Modelling and Predictive Analysis </a:t>
          </a:r>
        </a:p>
      </dsp:txBody>
      <dsp:txXfrm>
        <a:off x="3348240" y="2092948"/>
        <a:ext cx="2518024" cy="1510814"/>
      </dsp:txXfrm>
    </dsp:sp>
    <dsp:sp modelId="{E3D33EF5-9BCA-4006-A502-487E3D38E621}">
      <dsp:nvSpPr>
        <dsp:cNvPr id="0" name=""/>
        <dsp:cNvSpPr/>
      </dsp:nvSpPr>
      <dsp:spPr>
        <a:xfrm>
          <a:off x="251070" y="4182909"/>
          <a:ext cx="2518024" cy="151081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Conclusion &amp; Future Work</a:t>
          </a:r>
        </a:p>
      </dsp:txBody>
      <dsp:txXfrm>
        <a:off x="251070" y="4182909"/>
        <a:ext cx="2518024" cy="1510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813BC-6B66-4589-9A03-E2A124EA434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55251-F0ED-41BA-A5C7-F2F368400AB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3B15D-16C2-46DC-8C10-B6593607512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Dealing with missing data</a:t>
          </a:r>
        </a:p>
      </dsp:txBody>
      <dsp:txXfrm>
        <a:off x="1941716" y="718"/>
        <a:ext cx="4571887" cy="1681139"/>
      </dsp:txXfrm>
    </dsp:sp>
    <dsp:sp modelId="{3AEED79E-D4BB-4CEC-B3D1-D8F20F04F4F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FF217-484B-425B-B21E-1CE80E8DBF6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CAC8-069B-480D-844B-D7E96AA5A81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Dealing with categorial variables (one hot encoding)</a:t>
          </a:r>
        </a:p>
      </dsp:txBody>
      <dsp:txXfrm>
        <a:off x="1941716" y="2102143"/>
        <a:ext cx="4571887" cy="1681139"/>
      </dsp:txXfrm>
    </dsp:sp>
    <dsp:sp modelId="{2A518B35-B936-436A-83FB-D7EBAB80E69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73247-6EEC-45B0-BE65-3568387A123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91491-AFBC-4FBF-9F66-DE7CBD94C3B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Investigation correlation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C86-BC24-420F-A2A3-62BE24DB5E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5BAB8-FC10-4079-9781-38416A5B6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80D0-931F-4C18-B17D-C3DA8390A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AA64A-91C8-40C2-9FBE-4054A7D1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BFFF-5218-40ED-9202-20872176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0991-A4AA-422E-8E5F-40C00E9B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C61F-9487-4BD3-B11F-EF4F8A4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0F9-A7D9-4857-A8C4-1C01CC05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10ECB-34DC-423D-AFDA-87004D960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6EE9-83CB-44AE-971D-1161F973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2021E-6D0D-4443-8163-9A9B11A9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242D-68BA-4E12-8545-9000D3EA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CBE5E-88E3-4FD6-9025-D82D8DED8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759A-EEC8-4D13-B5A6-F454D99B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CFAF-EB61-471A-A2BE-B7225481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F3AB-CC10-4847-8AC3-858B59DD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C458F-3CD1-4B2C-806C-6A681D85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C634-EF1D-4767-8B04-DAADE654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59A9-5F01-4288-805C-8C1D1FB6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F553-863B-47F0-8B0A-5D1AF44D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DB60-1071-40EE-9AA0-0296B58A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9F92-D1F3-4D2C-8549-8598622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ACF0-3205-449E-BFE4-253ADEDE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9750-97A7-4E27-B5C2-C1791D86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4C9B-B979-41F4-A2BA-AAA671FB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F0FFF-2366-456D-A1E6-8117C622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FC87-5298-4D2B-B945-1D2343AA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5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CE56-3A5D-41E1-9036-DC0B02B8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879A-127C-4CDF-8252-CA32D1638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6FCA5-B349-46D0-8356-BB989E005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7222-9383-48DD-996E-0E5DCA79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DC63-3F9C-4388-827D-81580FD8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CE5A-D798-40C2-AEA8-629907A4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101-3DAA-4AE2-BA25-7BA4966B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AC94-FB12-4DEF-80B0-23D82DB8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C89F1-715E-41B2-836B-78A28932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86604-A1FF-44F6-A9D4-39B6CFF8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2E31D-65E1-4979-99BB-97B3D6AC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2C422-CA23-4347-A23F-E2816A02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A00A9-83BD-4850-A45E-BDC852B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0EEFC-287C-453F-8A53-BA9A1B2E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E5CA-CFAC-434D-8581-DF175D3D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D3416-325E-4200-9600-D42CDD56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6CF73-9DF9-43D3-B573-4C0CDC3D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AAC3D-230B-4F84-B05C-DB9CC11A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03020-C8C5-495A-8520-D6D63053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44803-2B4C-4F2F-B0F7-994D707A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9C18E-02BF-4C93-BFE8-DD993AD4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9D5B-A00F-459A-86A3-95DD3802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D01C-C960-4B53-9AAC-FF2EAECA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9EA63-AAFD-4602-B4A8-7AE0CE04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05CA3-83A7-440F-A3E1-67E36DD1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B0A07-B73D-4279-BFAD-0822827F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A708F-9E83-402D-B0DF-046DBB55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11C-461D-49F9-B52A-2D72119B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8BFA7-0831-401F-B98E-7A7FF908F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B3EF3-4307-4AD5-A230-E4EF17EE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EC1D4-EFC2-4867-9E72-59C2572B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EA18-6010-4F55-8A00-1190A3BD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1C6E-847A-485A-90B3-3D0D7727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2E573-164D-4286-A4E2-FD3B659F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AADF-ED76-4B7F-8E31-582E9EA7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C0CB4-E028-4759-A5B0-EBC605A1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7766-9680-407E-BB93-A0890850F7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744F-4E45-4C04-AE0C-028B88722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9F6E-19EB-4467-AE58-1BC1584F4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6250-148C-4E17-B941-436294FA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363BB-CF09-4F47-9A12-601ED6D5F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900">
                <a:solidFill>
                  <a:srgbClr val="080808"/>
                </a:solidFill>
              </a:rPr>
              <a:t>A Case Study</a:t>
            </a:r>
          </a:p>
          <a:p>
            <a:endParaRPr lang="en-US" sz="1900">
              <a:solidFill>
                <a:srgbClr val="080808"/>
              </a:solidFill>
            </a:endParaRPr>
          </a:p>
          <a:p>
            <a:r>
              <a:rPr lang="en-US" sz="1900">
                <a:solidFill>
                  <a:srgbClr val="080808"/>
                </a:solidFill>
              </a:rPr>
              <a:t>By Ghita Benboubker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1990E-6A5E-42B4-ABB5-05DF56811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Accident Severity Prediction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8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9AD7F-0376-4404-9E99-6864B40C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4AFCAF-B4AF-47B9-832C-3BDFC44CB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0564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69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96433-1DD4-449C-8284-014119A4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Correlation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CA931C-0B0E-4B17-AA97-09755EED4D7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6836" r="1" b="1532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0DEF9E-4805-423B-B89D-D54BE0485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5701" y="0"/>
            <a:ext cx="46863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2954B-32C2-4738-9F61-54A78FB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215" y="1153790"/>
            <a:ext cx="397764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&amp; Prediction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EA3D07-2B65-4DB5-ABE7-85A56D5C9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6136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81BADCB9-57AB-41B7-B586-3C3302D36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76995D6-F760-4DE1-8504-C4764745F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692CB4C-66E5-42BB-B0BD-641A87E6B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6596CEA-6F42-4130-B9BD-7CB0259EB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8A397553-DD97-4103-81DE-A1F1AD73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A06CE7A-1D00-472E-95F2-1A3BB9733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1975686D-40A5-47AE-B23E-1120EC2FC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D2D29E8F-F7AF-4DA5-A7C1-939162BB3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9FBF2A5-8484-425B-84B0-DB9087AF3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06A45D7-6F80-471E-98C4-0EFF96337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EB82EC9-CD2E-473A-A9FB-8EA608B51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92EED42-9B1F-482C-A625-FE68F9DA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F6F102B-6A9F-43AA-A870-B39F223D8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EFA3173-F375-4C13-86DB-B6DB58989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DE1AA88C-40BC-4D9A-B22D-3F322CCC2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2EB04D80-38E3-4B8F-BB19-D457AAC00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DC9225D-01C1-40CA-BF94-AC80DEBB6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625C2731-27B0-4754-B357-015D8A811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558281D-9F79-4C9E-8C60-FF665010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2A5CFFCB-71A1-4498-B066-D1827E85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2821A-7FC5-4674-B480-D4E77CFC8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651254"/>
              </p:ext>
            </p:extLst>
          </p:nvPr>
        </p:nvGraphicFramePr>
        <p:xfrm>
          <a:off x="808383" y="1868557"/>
          <a:ext cx="6299000" cy="2408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667">
                  <a:extLst>
                    <a:ext uri="{9D8B030D-6E8A-4147-A177-3AD203B41FA5}">
                      <a16:colId xmlns:a16="http://schemas.microsoft.com/office/drawing/2014/main" val="3226748267"/>
                    </a:ext>
                  </a:extLst>
                </a:gridCol>
                <a:gridCol w="1570755">
                  <a:extLst>
                    <a:ext uri="{9D8B030D-6E8A-4147-A177-3AD203B41FA5}">
                      <a16:colId xmlns:a16="http://schemas.microsoft.com/office/drawing/2014/main" val="3037870211"/>
                    </a:ext>
                  </a:extLst>
                </a:gridCol>
                <a:gridCol w="1350289">
                  <a:extLst>
                    <a:ext uri="{9D8B030D-6E8A-4147-A177-3AD203B41FA5}">
                      <a16:colId xmlns:a16="http://schemas.microsoft.com/office/drawing/2014/main" val="2499975894"/>
                    </a:ext>
                  </a:extLst>
                </a:gridCol>
                <a:gridCol w="1350289">
                  <a:extLst>
                    <a:ext uri="{9D8B030D-6E8A-4147-A177-3AD203B41FA5}">
                      <a16:colId xmlns:a16="http://schemas.microsoft.com/office/drawing/2014/main" val="589341132"/>
                    </a:ext>
                  </a:extLst>
                </a:gridCol>
              </a:tblGrid>
              <a:tr h="802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Algorithm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Jaccard Score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F1-Score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Log Loss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/>
                </a:tc>
                <a:extLst>
                  <a:ext uri="{0D108BD9-81ED-4DB2-BD59-A6C34878D82A}">
                    <a16:rowId xmlns:a16="http://schemas.microsoft.com/office/drawing/2014/main" val="752362047"/>
                  </a:ext>
                </a:extLst>
              </a:tr>
              <a:tr h="802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Decision Trees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51%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54.5%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424740"/>
                  </a:ext>
                </a:extLst>
              </a:tr>
              <a:tr h="802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highlight>
                            <a:srgbClr val="FFFF00"/>
                          </a:highlight>
                        </a:rPr>
                        <a:t>Logistic Regression</a:t>
                      </a:r>
                      <a:endParaRPr lang="en-US" sz="2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highlight>
                            <a:srgbClr val="FFFF00"/>
                          </a:highlight>
                        </a:rPr>
                        <a:t>51%</a:t>
                      </a:r>
                      <a:endParaRPr lang="en-US" sz="2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highlight>
                            <a:srgbClr val="FFFF00"/>
                          </a:highlight>
                        </a:rPr>
                        <a:t>54.9%</a:t>
                      </a:r>
                      <a:endParaRPr lang="en-US" sz="2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highlight>
                            <a:srgbClr val="FFFF00"/>
                          </a:highlight>
                        </a:rPr>
                        <a:t>72.9%</a:t>
                      </a:r>
                      <a:endParaRPr lang="en-US" sz="2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132794" marR="132794" marT="0" marB="0"/>
                </a:tc>
                <a:extLst>
                  <a:ext uri="{0D108BD9-81ED-4DB2-BD59-A6C34878D82A}">
                    <a16:rowId xmlns:a16="http://schemas.microsoft.com/office/drawing/2014/main" val="2805636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7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FFCC-4CF3-4666-9ACF-7A708E64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D605-A219-4151-B1E5-70E2FDF6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accuracy metrics, the best classifier is </a:t>
            </a:r>
          </a:p>
          <a:p>
            <a:r>
              <a:rPr lang="en-US" dirty="0"/>
              <a:t>As further work, we can predict the duration of an accident based on its severity to improve traffic congestions</a:t>
            </a:r>
          </a:p>
        </p:txBody>
      </p:sp>
    </p:spTree>
    <p:extLst>
      <p:ext uri="{BB962C8B-B14F-4D97-AF65-F5344CB8AC3E}">
        <p14:creationId xmlns:p14="http://schemas.microsoft.com/office/powerpoint/2010/main" val="342762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FB5C0-3C7E-4C7D-B910-167C8246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Outline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B50A42-426C-46DE-8637-D836070B7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16179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27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DBC35-187F-471F-950A-9B41DB37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2ABB-2191-4E3F-B117-B3C7127A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Predicting accident severity enables us to:</a:t>
            </a:r>
          </a:p>
          <a:p>
            <a:pPr lvl="1"/>
            <a:r>
              <a:rPr lang="en-US" dirty="0"/>
              <a:t>Estimate human injuries and losses</a:t>
            </a:r>
          </a:p>
          <a:p>
            <a:pPr lvl="1"/>
            <a:r>
              <a:rPr lang="en-US" dirty="0"/>
              <a:t>Estimate material damages</a:t>
            </a:r>
          </a:p>
          <a:p>
            <a:pPr lvl="1"/>
            <a:r>
              <a:rPr lang="en-US" dirty="0"/>
              <a:t>Enable emergency responders to respond quickly and provide appropriate care</a:t>
            </a:r>
          </a:p>
          <a:p>
            <a:pPr lvl="1"/>
            <a:r>
              <a:rPr lang="en-US" dirty="0"/>
              <a:t>Avoid traffic congestions by quickly attending to the accident</a:t>
            </a:r>
          </a:p>
        </p:txBody>
      </p:sp>
    </p:spTree>
    <p:extLst>
      <p:ext uri="{BB962C8B-B14F-4D97-AF65-F5344CB8AC3E}">
        <p14:creationId xmlns:p14="http://schemas.microsoft.com/office/powerpoint/2010/main" val="92938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BEECA-A4FA-4881-97A6-EF1DCD03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B827-6596-4B92-A3FE-177BDB40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Target variable</a:t>
            </a:r>
          </a:p>
          <a:p>
            <a:r>
              <a:rPr lang="en-US" dirty="0"/>
              <a:t>Four types of predictors:</a:t>
            </a:r>
          </a:p>
          <a:p>
            <a:pPr lvl="1"/>
            <a:r>
              <a:rPr lang="en-US" dirty="0"/>
              <a:t>Time-related attributes</a:t>
            </a:r>
          </a:p>
          <a:p>
            <a:pPr lvl="1"/>
            <a:r>
              <a:rPr lang="en-US" dirty="0"/>
              <a:t>Location-related attributes</a:t>
            </a:r>
          </a:p>
          <a:p>
            <a:pPr lvl="1"/>
            <a:r>
              <a:rPr lang="en-US" dirty="0"/>
              <a:t>Weather-related attribute</a:t>
            </a:r>
          </a:p>
          <a:p>
            <a:pPr lvl="1"/>
            <a:r>
              <a:rPr lang="en-US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183158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0D088-154A-4F2E-A558-B57BCC83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Target variable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D0263A-DC52-4E86-A5F5-B043CD3B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Unbalanced such that most accident occurrences have severity 2 and 3.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E9D98-26FB-45D5-B6C6-240651CC8D1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62" r="3" b="2879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5EDEB-3CBF-4BAA-8C04-4D32231C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>
            <a:normAutofit/>
          </a:bodyPr>
          <a:lstStyle/>
          <a:p>
            <a:r>
              <a:rPr lang="en-US" sz="4000"/>
              <a:t>Time-Related Predictors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73D30-8B68-478B-B709-28BF0DBB7F80}"/>
              </a:ext>
            </a:extLst>
          </p:cNvPr>
          <p:cNvPicPr/>
          <p:nvPr/>
        </p:nvPicPr>
        <p:blipFill rotWithShape="1">
          <a:blip r:embed="rId2"/>
          <a:srcRect r="17369" b="2"/>
          <a:stretch/>
        </p:blipFill>
        <p:spPr>
          <a:xfrm>
            <a:off x="838199" y="2392326"/>
            <a:ext cx="4164414" cy="391720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9CFE8-7C51-41C3-818F-056F4A2BE6F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-3" b="6482"/>
          <a:stretch/>
        </p:blipFill>
        <p:spPr>
          <a:xfrm>
            <a:off x="5188940" y="2392326"/>
            <a:ext cx="6298971" cy="391720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F41FEB-262D-4078-8429-1EE53A8DB1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9538" y="550762"/>
            <a:ext cx="6297612" cy="14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9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9AA3-F4B4-44A6-9BC1-EE0AC87F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Location-Related Predictors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1857C-5904-42E1-896F-A4526E8837B8}"/>
              </a:ext>
            </a:extLst>
          </p:cNvPr>
          <p:cNvPicPr/>
          <p:nvPr/>
        </p:nvPicPr>
        <p:blipFill rotWithShape="1">
          <a:blip r:embed="rId2"/>
          <a:srcRect l="59" r="11001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D7509-632F-46D1-B59A-A689DAAC8A2D}"/>
              </a:ext>
            </a:extLst>
          </p:cNvPr>
          <p:cNvPicPr/>
          <p:nvPr/>
        </p:nvPicPr>
        <p:blipFill rotWithShape="1">
          <a:blip r:embed="rId3"/>
          <a:srcRect r="44" b="-3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7B3AB-C339-42E8-971B-320CFABF6B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t="3148" r="3" b="5627"/>
          <a:stretch/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E9018-6425-4F96-BE41-E56E99C92167}"/>
              </a:ext>
            </a:extLst>
          </p:cNvPr>
          <p:cNvPicPr/>
          <p:nvPr/>
        </p:nvPicPr>
        <p:blipFill rotWithShape="1">
          <a:blip r:embed="rId5"/>
          <a:srcRect b="10946"/>
          <a:stretch/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0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B7106-C4FA-4235-8249-B34EFC62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Weather-Related Predictor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98320-1A45-4A5F-83F0-0BBBC1257B2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" b="790"/>
          <a:stretch/>
        </p:blipFill>
        <p:spPr>
          <a:xfrm>
            <a:off x="509517" y="576072"/>
            <a:ext cx="6692560" cy="55229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3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9463-5307-41D6-A084-D7F88D9B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Accident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C836F-B9E7-496A-849D-C6D99FCA96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93" y="2025749"/>
            <a:ext cx="8219562" cy="39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Accident Severity Prediction</vt:lpstr>
      <vt:lpstr>Outline</vt:lpstr>
      <vt:lpstr>Motivation</vt:lpstr>
      <vt:lpstr>Exploratory Data Analysis</vt:lpstr>
      <vt:lpstr>Target variable</vt:lpstr>
      <vt:lpstr>Time-Related Predictors</vt:lpstr>
      <vt:lpstr>Location-Related Predictors</vt:lpstr>
      <vt:lpstr>Weather-Related Predictor</vt:lpstr>
      <vt:lpstr>Word Cloud for Accident Description</vt:lpstr>
      <vt:lpstr>Data Preprocessing</vt:lpstr>
      <vt:lpstr>Correlation</vt:lpstr>
      <vt:lpstr>Modelling &amp; Prediction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Severity Prediction</dc:title>
  <dc:creator>Ghita Benboubker &lt;72682&gt;</dc:creator>
  <cp:lastModifiedBy>Ghita Benboubker &lt;72682&gt;</cp:lastModifiedBy>
  <cp:revision>6</cp:revision>
  <dcterms:created xsi:type="dcterms:W3CDTF">2020-10-06T04:43:11Z</dcterms:created>
  <dcterms:modified xsi:type="dcterms:W3CDTF">2020-10-06T05:35:03Z</dcterms:modified>
</cp:coreProperties>
</file>