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40586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364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09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09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364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09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586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586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364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09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364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40586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3720" cy="496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3720" cy="4960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92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04080" y="1097280"/>
            <a:ext cx="9052200" cy="322452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492840" y="4176720"/>
            <a:ext cx="9090360" cy="21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Arial-BoldMT"/>
              </a:rPr>
              <a:t>Dynamic Flux Balance Analysis (DFBA)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Arial-BoldMT"/>
              </a:rPr>
              <a:t>with SBML (core, comp, fbc)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92840" y="5363280"/>
            <a:ext cx="8907120" cy="21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</a:rPr>
              <a:t>Matthias König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</a:rPr>
              <a:t>LiSyM Systems Medicine of the Liver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</a:rPr>
              <a:t>Humboldt University Berlin, Institute for Theoretical Biology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99cc"/>
                </a:solidFill>
                <a:uFill>
                  <a:solidFill>
                    <a:srgbClr val="ffffff"/>
                  </a:solidFill>
                </a:uFill>
                <a:latin typeface="Roboto Light"/>
              </a:rPr>
              <a:t>livermetabolism.com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7680960" y="365760"/>
            <a:ext cx="2269080" cy="116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64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</a:rPr>
              <a:t>Dynamic FBA (DFBA)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3640" y="176868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Approaches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Resource allocation (creating large optimization problem based)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Very large optimization 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Coupling to arbitrary ODEs not possible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(normally optimization boundary conditions like biomass(24h) = k *biomass(0h)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Coupling of ODE to FBA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Direct embedding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of LP-Solver in ODE solver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execution in every time 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complex implementation (high level expertise on ODE solver design)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Stiffness of system at borders of flux-cone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Stationary Optimization Approach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(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SOA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Dynamic Optimization Approach (DOA)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Uniqueness of solution (parsimonous FBA, minimal Flux)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Setting exchange boundaries based on availability of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364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</a:rPr>
              <a:t>Applications &amp; Use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3640" y="176868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Circadian Liver metabolism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Coupling circadian blood metabolite &amp; gene/protein expression patterns to FBA model of liver metabolism (HepatoNet1)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Whole-body PKPD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Coupling of tissue specific FBA models to whole body PKPD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Glucose regulation (liver, muscle, fat, pancreas, stomach)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Cori 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Glucose – alanine/pyruvate shuttle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Model embedding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Coupling ODE pathway models to genome-scale metabolic models (liver)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64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</a:rPr>
              <a:t>SBML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3640" y="176868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 facto standard for Systems Biology Models (ODE, FBA, mixed compartments)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Good description for kinetic and FBA models, but no implementation of DFBA in standard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Core language (core) &amp; extension packages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Kinetic models (Compartments, Parameters, Species, Reactions, RateRules, AssignmentRules, Events, FunctionDefinitions)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fbc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FBA encoding (objective functions, upper &amp; lower bounds, GPR encoding)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Coupling of models (ExternalModelDefinitions, ModelDefinitions replacements, replacedBy, deletions, ports, submodels,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364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</a:rPr>
              <a:t>Example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3640" y="1768680"/>
            <a:ext cx="37936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Toy model (3 reactions, linear chain, 2 exchange reactions)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Diauxic growth (4 effective reactions, 4 exchange reactions)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E.coli core (95 reactions, 72 metabolites, 137 genes, 4 exchange reactions)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http://bigg.ucsd.edu/models/e_coli_core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https://escher.github.io/builder/index.html?enable_editing=true&amp;map_name=e_coli_core.Core%20metabolism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572000" y="1828800"/>
            <a:ext cx="500796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364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</a:rPr>
              <a:t>Encoding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3640" y="176868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Basic coupling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Exchange reactions (boundaryCondition=True species) which provide information about changes on FBA boundary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What is taken up, what is imported, how unbalanced are metabolites?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TOP, BOUNDS, UPDATE, FBA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364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</a:rPr>
              <a:t>Simulation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3640" y="176868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Workflow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Simulator (iBioSim, sbmlutils)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Encoding specifications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364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503640" y="176868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-457200" y="-548640"/>
            <a:ext cx="8503560" cy="85035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908880" y="3749040"/>
            <a:ext cx="4228920" cy="34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2017-03-24T10:00:25Z</dcterms:modified>
  <cp:revision>2</cp:revision>
  <dc:subject/>
  <dc:title/>
</cp:coreProperties>
</file>