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66" r:id="rId22"/>
  </p:sldIdLst>
  <p:sldSz cx="18288000" cy="10293350"/>
  <p:notesSz cx="18288000" cy="10293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756"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194781" y="1221361"/>
            <a:ext cx="5842634" cy="802639"/>
          </a:xfrm>
          <a:prstGeom prst="rect">
            <a:avLst/>
          </a:prstGeom>
        </p:spPr>
        <p:txBody>
          <a:bodyPr wrap="square" lIns="0" tIns="0" rIns="0" bIns="0">
            <a:spAutoFit/>
          </a:bodyPr>
          <a:lstStyle>
            <a:lvl1pPr>
              <a:defRPr sz="5100" b="0" i="0">
                <a:solidFill>
                  <a:srgbClr val="4D6B23"/>
                </a:solidFill>
                <a:latin typeface="Calibri"/>
                <a:cs typeface="Calibri"/>
              </a:defRPr>
            </a:lvl1pPr>
          </a:lstStyle>
          <a:p>
            <a:endParaRPr/>
          </a:p>
        </p:txBody>
      </p:sp>
      <p:sp>
        <p:nvSpPr>
          <p:cNvPr id="3" name="Holder 3"/>
          <p:cNvSpPr>
            <a:spLocks noGrp="1"/>
          </p:cNvSpPr>
          <p:nvPr>
            <p:ph type="subTitle" idx="4"/>
          </p:nvPr>
        </p:nvSpPr>
        <p:spPr>
          <a:xfrm>
            <a:off x="2743200" y="5764276"/>
            <a:ext cx="12801600" cy="2573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100" b="0" i="0">
                <a:solidFill>
                  <a:srgbClr val="4D6B23"/>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100" b="0" i="0">
                <a:solidFill>
                  <a:srgbClr val="4D6B23"/>
                </a:solidFill>
                <a:latin typeface="Calibri"/>
                <a:cs typeface="Calibri"/>
              </a:defRPr>
            </a:lvl1pPr>
          </a:lstStyle>
          <a:p>
            <a:endParaRPr/>
          </a:p>
        </p:txBody>
      </p:sp>
      <p:sp>
        <p:nvSpPr>
          <p:cNvPr id="3" name="Holder 3"/>
          <p:cNvSpPr>
            <a:spLocks noGrp="1"/>
          </p:cNvSpPr>
          <p:nvPr>
            <p:ph sz="half" idx="2"/>
          </p:nvPr>
        </p:nvSpPr>
        <p:spPr>
          <a:xfrm>
            <a:off x="914400" y="2367470"/>
            <a:ext cx="7955280" cy="679361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7470"/>
            <a:ext cx="7955280" cy="679361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537800"/>
            <a:ext cx="18275300" cy="9750710"/>
          </a:xfrm>
          <a:prstGeom prst="rect">
            <a:avLst/>
          </a:prstGeom>
        </p:spPr>
      </p:pic>
      <p:sp>
        <p:nvSpPr>
          <p:cNvPr id="2" name="Holder 2"/>
          <p:cNvSpPr>
            <a:spLocks noGrp="1"/>
          </p:cNvSpPr>
          <p:nvPr>
            <p:ph type="title"/>
          </p:nvPr>
        </p:nvSpPr>
        <p:spPr/>
        <p:txBody>
          <a:bodyPr lIns="0" tIns="0" rIns="0" bIns="0"/>
          <a:lstStyle>
            <a:lvl1pPr>
              <a:defRPr sz="5100" b="0" i="0">
                <a:solidFill>
                  <a:srgbClr val="4D6B23"/>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336692"/>
            <a:ext cx="2493194" cy="9951819"/>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748773" y="1355434"/>
            <a:ext cx="6589739" cy="1073647"/>
          </a:xfrm>
          <a:prstGeom prst="rect">
            <a:avLst/>
          </a:prstGeom>
        </p:spPr>
        <p:txBody>
          <a:bodyPr wrap="square" lIns="0" tIns="0" rIns="0" bIns="0">
            <a:spAutoFit/>
          </a:bodyPr>
          <a:lstStyle>
            <a:lvl1pPr>
              <a:defRPr sz="5100" b="0" i="0">
                <a:solidFill>
                  <a:srgbClr val="4D6B23"/>
                </a:solidFill>
                <a:latin typeface="Calibri"/>
                <a:cs typeface="Calibri"/>
              </a:defRPr>
            </a:lvl1pPr>
          </a:lstStyle>
          <a:p>
            <a:endParaRPr/>
          </a:p>
        </p:txBody>
      </p:sp>
      <p:sp>
        <p:nvSpPr>
          <p:cNvPr id="3" name="Holder 3"/>
          <p:cNvSpPr>
            <a:spLocks noGrp="1"/>
          </p:cNvSpPr>
          <p:nvPr>
            <p:ph type="body" idx="1"/>
          </p:nvPr>
        </p:nvSpPr>
        <p:spPr>
          <a:xfrm>
            <a:off x="914400" y="2367470"/>
            <a:ext cx="16459200" cy="679361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72816"/>
            <a:ext cx="5852160" cy="5146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72816"/>
            <a:ext cx="4206240" cy="5146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3167361" y="9572816"/>
            <a:ext cx="4206240" cy="5146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7" Type="http://schemas.openxmlformats.org/officeDocument/2006/relationships/image" Target="../media/image20.jpg"/><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5.xml"/><Relationship Id="rId5" Type="http://schemas.openxmlformats.org/officeDocument/2006/relationships/image" Target="../media/image24.jpg"/><Relationship Id="rId4" Type="http://schemas.openxmlformats.org/officeDocument/2006/relationships/image" Target="../media/image23.jpg"/></Relationships>
</file>

<file path=ppt/slides/_rels/slide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5.jpg"/><Relationship Id="rId1" Type="http://schemas.openxmlformats.org/officeDocument/2006/relationships/slideLayout" Target="../slideLayouts/slideLayout5.xml"/><Relationship Id="rId4" Type="http://schemas.openxmlformats.org/officeDocument/2006/relationships/image" Target="../media/image26.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11"/>
            <a:ext cx="18275300" cy="10287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36692"/>
            <a:ext cx="2493194" cy="9951819"/>
          </a:xfrm>
          <a:prstGeom prst="rect">
            <a:avLst/>
          </a:prstGeom>
        </p:spPr>
      </p:pic>
      <p:pic>
        <p:nvPicPr>
          <p:cNvPr id="3" name="object 3"/>
          <p:cNvPicPr/>
          <p:nvPr/>
        </p:nvPicPr>
        <p:blipFill>
          <a:blip r:embed="rId3" cstate="print"/>
          <a:stretch>
            <a:fillRect/>
          </a:stretch>
        </p:blipFill>
        <p:spPr>
          <a:xfrm>
            <a:off x="14258149" y="8338369"/>
            <a:ext cx="146299" cy="1950142"/>
          </a:xfrm>
          <a:prstGeom prst="rect">
            <a:avLst/>
          </a:prstGeom>
        </p:spPr>
      </p:pic>
      <p:pic>
        <p:nvPicPr>
          <p:cNvPr id="4" name="object 4"/>
          <p:cNvPicPr/>
          <p:nvPr/>
        </p:nvPicPr>
        <p:blipFill>
          <a:blip r:embed="rId4" cstate="print"/>
          <a:stretch>
            <a:fillRect/>
          </a:stretch>
        </p:blipFill>
        <p:spPr>
          <a:xfrm>
            <a:off x="15532175" y="946112"/>
            <a:ext cx="2743123" cy="9342399"/>
          </a:xfrm>
          <a:prstGeom prst="rect">
            <a:avLst/>
          </a:prstGeom>
        </p:spPr>
      </p:pic>
      <p:sp>
        <p:nvSpPr>
          <p:cNvPr id="6" name="object 6"/>
          <p:cNvSpPr txBox="1">
            <a:spLocks noGrp="1"/>
          </p:cNvSpPr>
          <p:nvPr>
            <p:ph type="title"/>
          </p:nvPr>
        </p:nvSpPr>
        <p:spPr>
          <a:xfrm>
            <a:off x="3292604" y="1644212"/>
            <a:ext cx="5720080" cy="642620"/>
          </a:xfrm>
          <a:prstGeom prst="rect">
            <a:avLst/>
          </a:prstGeom>
        </p:spPr>
        <p:txBody>
          <a:bodyPr vert="horz" wrap="square" lIns="0" tIns="12065" rIns="0" bIns="0" rtlCol="0">
            <a:spAutoFit/>
          </a:bodyPr>
          <a:lstStyle/>
          <a:p>
            <a:pPr marL="12700">
              <a:lnSpc>
                <a:spcPct val="100000"/>
              </a:lnSpc>
              <a:spcBef>
                <a:spcPts val="95"/>
              </a:spcBef>
            </a:pPr>
            <a:r>
              <a:rPr sz="4050" b="1" spc="-40" dirty="0" err="1">
                <a:solidFill>
                  <a:srgbClr val="238560"/>
                </a:solidFill>
              </a:rPr>
              <a:t>Pemerintahan</a:t>
            </a:r>
            <a:r>
              <a:rPr sz="4050" b="1" spc="-114" dirty="0">
                <a:solidFill>
                  <a:srgbClr val="238560"/>
                </a:solidFill>
              </a:rPr>
              <a:t> </a:t>
            </a:r>
            <a:r>
              <a:rPr lang="en-US" sz="4050" b="1" spc="-100" dirty="0">
                <a:solidFill>
                  <a:srgbClr val="1A8A60"/>
                </a:solidFill>
              </a:rPr>
              <a:t>d</a:t>
            </a:r>
            <a:r>
              <a:rPr sz="4050" b="1" spc="-100" dirty="0">
                <a:solidFill>
                  <a:srgbClr val="1A8A60"/>
                </a:solidFill>
              </a:rPr>
              <a:t>an</a:t>
            </a:r>
            <a:r>
              <a:rPr sz="4050" b="1" spc="-275" dirty="0">
                <a:solidFill>
                  <a:srgbClr val="1A8A60"/>
                </a:solidFill>
              </a:rPr>
              <a:t> </a:t>
            </a:r>
            <a:r>
              <a:rPr sz="4050" b="1" spc="-10" dirty="0">
                <a:solidFill>
                  <a:srgbClr val="218560"/>
                </a:solidFill>
              </a:rPr>
              <a:t>Struktur</a:t>
            </a:r>
            <a:endParaRPr sz="4050" b="1" dirty="0"/>
          </a:p>
        </p:txBody>
      </p:sp>
      <p:sp>
        <p:nvSpPr>
          <p:cNvPr id="7" name="object 7"/>
          <p:cNvSpPr txBox="1"/>
          <p:nvPr/>
        </p:nvSpPr>
        <p:spPr>
          <a:xfrm>
            <a:off x="3161982" y="2896875"/>
            <a:ext cx="11964035" cy="4831451"/>
          </a:xfrm>
          <a:prstGeom prst="rect">
            <a:avLst/>
          </a:prstGeom>
        </p:spPr>
        <p:txBody>
          <a:bodyPr vert="horz" wrap="square" lIns="0" tIns="12065" rIns="0" bIns="0" rtlCol="0">
            <a:spAutoFit/>
          </a:bodyPr>
          <a:lstStyle/>
          <a:p>
            <a:pPr marL="30480">
              <a:lnSpc>
                <a:spcPct val="100000"/>
              </a:lnSpc>
              <a:spcBef>
                <a:spcPts val="95"/>
              </a:spcBef>
              <a:tabLst>
                <a:tab pos="2017395" algn="l"/>
                <a:tab pos="5010150" algn="l"/>
                <a:tab pos="5731510" algn="l"/>
                <a:tab pos="6717665" algn="l"/>
                <a:tab pos="8241030" algn="l"/>
              </a:tabLst>
            </a:pPr>
            <a:r>
              <a:rPr sz="3750" spc="-10" dirty="0">
                <a:solidFill>
                  <a:srgbClr val="1A8A60"/>
                </a:solidFill>
                <a:latin typeface="Calibri"/>
                <a:cs typeface="Calibri"/>
              </a:rPr>
              <a:t>Struktur</a:t>
            </a:r>
            <a:r>
              <a:rPr sz="3750" dirty="0">
                <a:solidFill>
                  <a:srgbClr val="1A8A60"/>
                </a:solidFill>
                <a:latin typeface="Calibri"/>
                <a:cs typeface="Calibri"/>
              </a:rPr>
              <a:t>	</a:t>
            </a:r>
            <a:r>
              <a:rPr sz="3750" spc="-10" dirty="0">
                <a:solidFill>
                  <a:srgbClr val="238962"/>
                </a:solidFill>
                <a:latin typeface="Calibri"/>
                <a:cs typeface="Calibri"/>
              </a:rPr>
              <a:t>pemerintahan</a:t>
            </a:r>
            <a:r>
              <a:rPr sz="3750" dirty="0">
                <a:solidFill>
                  <a:srgbClr val="238962"/>
                </a:solidFill>
                <a:latin typeface="Calibri"/>
                <a:cs typeface="Calibri"/>
              </a:rPr>
              <a:t>	</a:t>
            </a:r>
            <a:r>
              <a:rPr lang="en-US" sz="3750" dirty="0">
                <a:solidFill>
                  <a:srgbClr val="238962"/>
                </a:solidFill>
                <a:latin typeface="Calibri"/>
                <a:cs typeface="Calibri"/>
              </a:rPr>
              <a:t>pada </a:t>
            </a:r>
            <a:r>
              <a:rPr sz="3800" spc="-175" dirty="0" err="1">
                <a:solidFill>
                  <a:srgbClr val="138C60"/>
                </a:solidFill>
                <a:latin typeface="Calibri"/>
                <a:cs typeface="Calibri"/>
              </a:rPr>
              <a:t>umumnya</a:t>
            </a:r>
            <a:r>
              <a:rPr sz="3800" spc="-15" dirty="0">
                <a:solidFill>
                  <a:srgbClr val="138C60"/>
                </a:solidFill>
                <a:latin typeface="Calibri"/>
                <a:cs typeface="Calibri"/>
              </a:rPr>
              <a:t> </a:t>
            </a:r>
            <a:r>
              <a:rPr sz="3800" spc="40" dirty="0">
                <a:solidFill>
                  <a:srgbClr val="1A8960"/>
                </a:solidFill>
                <a:latin typeface="Calibri"/>
                <a:cs typeface="Calibri"/>
              </a:rPr>
              <a:t>terdiridari:</a:t>
            </a:r>
            <a:endParaRPr sz="3800" dirty="0">
              <a:latin typeface="Calibri"/>
              <a:cs typeface="Calibri"/>
            </a:endParaRPr>
          </a:p>
          <a:p>
            <a:pPr marL="688975" marR="196215" indent="-345440">
              <a:lnSpc>
                <a:spcPts val="4730"/>
              </a:lnSpc>
              <a:spcBef>
                <a:spcPts val="185"/>
              </a:spcBef>
              <a:buClr>
                <a:srgbClr val="288260"/>
              </a:buClr>
              <a:buChar char="•"/>
              <a:tabLst>
                <a:tab pos="694690" algn="l"/>
              </a:tabLst>
            </a:pPr>
            <a:r>
              <a:rPr sz="3700" dirty="0">
                <a:solidFill>
                  <a:srgbClr val="1F8760"/>
                </a:solidFill>
                <a:latin typeface="Calibri"/>
                <a:cs typeface="Calibri"/>
              </a:rPr>
              <a:t>Legislatif:</a:t>
            </a:r>
            <a:r>
              <a:rPr sz="3700" spc="-200" dirty="0">
                <a:solidFill>
                  <a:srgbClr val="1F8760"/>
                </a:solidFill>
                <a:latin typeface="Calibri"/>
                <a:cs typeface="Calibri"/>
              </a:rPr>
              <a:t> </a:t>
            </a:r>
            <a:r>
              <a:rPr sz="3700" spc="-95" dirty="0">
                <a:solidFill>
                  <a:srgbClr val="1A8960"/>
                </a:solidFill>
                <a:latin typeface="Calibri"/>
                <a:cs typeface="Calibri"/>
              </a:rPr>
              <a:t>Ba</a:t>
            </a:r>
            <a:r>
              <a:rPr lang="en-US" sz="3700" spc="-95" dirty="0">
                <a:solidFill>
                  <a:srgbClr val="1A8960"/>
                </a:solidFill>
                <a:latin typeface="Calibri"/>
                <a:cs typeface="Calibri"/>
              </a:rPr>
              <a:t>d</a:t>
            </a:r>
            <a:r>
              <a:rPr sz="3700" spc="-95" dirty="0">
                <a:solidFill>
                  <a:srgbClr val="1A8960"/>
                </a:solidFill>
                <a:latin typeface="Calibri"/>
                <a:cs typeface="Calibri"/>
              </a:rPr>
              <a:t>an</a:t>
            </a:r>
            <a:r>
              <a:rPr sz="3700" spc="90" dirty="0">
                <a:solidFill>
                  <a:srgbClr val="1A8960"/>
                </a:solidFill>
                <a:latin typeface="Calibri"/>
                <a:cs typeface="Calibri"/>
              </a:rPr>
              <a:t> </a:t>
            </a:r>
            <a:r>
              <a:rPr sz="3700" dirty="0">
                <a:solidFill>
                  <a:srgbClr val="1A8A60"/>
                </a:solidFill>
                <a:latin typeface="Calibri"/>
                <a:cs typeface="Calibri"/>
              </a:rPr>
              <a:t>yang</a:t>
            </a:r>
            <a:r>
              <a:rPr sz="3700" spc="-125" dirty="0">
                <a:solidFill>
                  <a:srgbClr val="1A8A60"/>
                </a:solidFill>
                <a:latin typeface="Calibri"/>
                <a:cs typeface="Calibri"/>
              </a:rPr>
              <a:t> </a:t>
            </a:r>
            <a:r>
              <a:rPr sz="3700" spc="-45" dirty="0" err="1">
                <a:solidFill>
                  <a:srgbClr val="138E60"/>
                </a:solidFill>
                <a:latin typeface="Calibri"/>
                <a:cs typeface="Calibri"/>
              </a:rPr>
              <a:t>membuat</a:t>
            </a:r>
            <a:r>
              <a:rPr sz="3700" spc="140" dirty="0">
                <a:solidFill>
                  <a:srgbClr val="138E60"/>
                </a:solidFill>
                <a:latin typeface="Calibri"/>
                <a:cs typeface="Calibri"/>
              </a:rPr>
              <a:t> </a:t>
            </a:r>
            <a:r>
              <a:rPr sz="3700" spc="-30" dirty="0" err="1">
                <a:solidFill>
                  <a:srgbClr val="138C60"/>
                </a:solidFill>
                <a:latin typeface="Calibri"/>
                <a:cs typeface="Calibri"/>
              </a:rPr>
              <a:t>undang-un</a:t>
            </a:r>
            <a:r>
              <a:rPr lang="en-US" sz="3700" spc="-30" dirty="0" err="1">
                <a:solidFill>
                  <a:srgbClr val="138C60"/>
                </a:solidFill>
                <a:latin typeface="Calibri"/>
                <a:cs typeface="Calibri"/>
              </a:rPr>
              <a:t>d</a:t>
            </a:r>
            <a:r>
              <a:rPr sz="3700" spc="-30" dirty="0" err="1">
                <a:solidFill>
                  <a:srgbClr val="138C60"/>
                </a:solidFill>
                <a:latin typeface="Calibri"/>
                <a:cs typeface="Calibri"/>
              </a:rPr>
              <a:t>ang</a:t>
            </a:r>
            <a:r>
              <a:rPr sz="3700" spc="-30" dirty="0">
                <a:solidFill>
                  <a:srgbClr val="138C60"/>
                </a:solidFill>
                <a:latin typeface="Calibri"/>
                <a:cs typeface="Calibri"/>
              </a:rPr>
              <a:t>,</a:t>
            </a:r>
            <a:r>
              <a:rPr sz="3700" spc="-300" dirty="0">
                <a:solidFill>
                  <a:srgbClr val="138C60"/>
                </a:solidFill>
                <a:latin typeface="Calibri"/>
                <a:cs typeface="Calibri"/>
              </a:rPr>
              <a:t> </a:t>
            </a:r>
            <a:r>
              <a:rPr sz="3700" spc="-10" dirty="0">
                <a:solidFill>
                  <a:srgbClr val="218760"/>
                </a:solidFill>
                <a:latin typeface="Calibri"/>
                <a:cs typeface="Calibri"/>
              </a:rPr>
              <a:t>misalnya 	</a:t>
            </a:r>
            <a:r>
              <a:rPr sz="3700" spc="-60" dirty="0">
                <a:solidFill>
                  <a:srgbClr val="138E60"/>
                </a:solidFill>
                <a:latin typeface="Calibri"/>
                <a:cs typeface="Calibri"/>
              </a:rPr>
              <a:t>parlemen</a:t>
            </a:r>
            <a:r>
              <a:rPr sz="3700" spc="-100" dirty="0">
                <a:solidFill>
                  <a:srgbClr val="138E60"/>
                </a:solidFill>
                <a:latin typeface="Calibri"/>
                <a:cs typeface="Calibri"/>
              </a:rPr>
              <a:t> </a:t>
            </a:r>
            <a:r>
              <a:rPr sz="3700" dirty="0">
                <a:solidFill>
                  <a:srgbClr val="1A8960"/>
                </a:solidFill>
                <a:latin typeface="Calibri"/>
                <a:cs typeface="Calibri"/>
              </a:rPr>
              <a:t>atau</a:t>
            </a:r>
            <a:r>
              <a:rPr sz="3700" spc="-385" dirty="0">
                <a:solidFill>
                  <a:srgbClr val="1A8960"/>
                </a:solidFill>
                <a:latin typeface="Calibri"/>
                <a:cs typeface="Calibri"/>
              </a:rPr>
              <a:t> </a:t>
            </a:r>
            <a:r>
              <a:rPr sz="3700" spc="-10" dirty="0">
                <a:solidFill>
                  <a:srgbClr val="238C64"/>
                </a:solidFill>
                <a:latin typeface="Calibri"/>
                <a:cs typeface="Calibri"/>
              </a:rPr>
              <a:t>kongres.</a:t>
            </a:r>
            <a:endParaRPr sz="3700" dirty="0">
              <a:latin typeface="Calibri"/>
              <a:cs typeface="Calibri"/>
            </a:endParaRPr>
          </a:p>
          <a:p>
            <a:pPr marL="689610" indent="-345440">
              <a:lnSpc>
                <a:spcPct val="100000"/>
              </a:lnSpc>
              <a:spcBef>
                <a:spcPts val="50"/>
              </a:spcBef>
              <a:buClr>
                <a:srgbClr val="1F8760"/>
              </a:buClr>
              <a:buChar char="•"/>
              <a:tabLst>
                <a:tab pos="689610" algn="l"/>
                <a:tab pos="11015345" algn="l"/>
              </a:tabLst>
            </a:pPr>
            <a:r>
              <a:rPr sz="3700" dirty="0">
                <a:solidFill>
                  <a:srgbClr val="138E60"/>
                </a:solidFill>
                <a:latin typeface="Calibri"/>
                <a:cs typeface="Calibri"/>
              </a:rPr>
              <a:t>Eksekutif:</a:t>
            </a:r>
            <a:r>
              <a:rPr sz="3700" spc="-185" dirty="0">
                <a:solidFill>
                  <a:srgbClr val="138E60"/>
                </a:solidFill>
                <a:latin typeface="Calibri"/>
                <a:cs typeface="Calibri"/>
              </a:rPr>
              <a:t> </a:t>
            </a:r>
            <a:r>
              <a:rPr sz="3700" spc="-45" dirty="0">
                <a:solidFill>
                  <a:srgbClr val="1A8A60"/>
                </a:solidFill>
                <a:latin typeface="Calibri"/>
                <a:cs typeface="Calibri"/>
              </a:rPr>
              <a:t>Ba</a:t>
            </a:r>
            <a:r>
              <a:rPr lang="en-US" sz="3700" spc="-45" dirty="0">
                <a:solidFill>
                  <a:srgbClr val="1A8A60"/>
                </a:solidFill>
                <a:latin typeface="Calibri"/>
                <a:cs typeface="Calibri"/>
              </a:rPr>
              <a:t>d</a:t>
            </a:r>
            <a:r>
              <a:rPr sz="3700" spc="-45" dirty="0">
                <a:solidFill>
                  <a:srgbClr val="1A8A60"/>
                </a:solidFill>
                <a:latin typeface="Calibri"/>
                <a:cs typeface="Calibri"/>
              </a:rPr>
              <a:t>an</a:t>
            </a:r>
            <a:r>
              <a:rPr sz="3700" spc="120" dirty="0">
                <a:solidFill>
                  <a:srgbClr val="1A8A60"/>
                </a:solidFill>
                <a:latin typeface="Calibri"/>
                <a:cs typeface="Calibri"/>
              </a:rPr>
              <a:t> </a:t>
            </a:r>
            <a:r>
              <a:rPr sz="3700" dirty="0">
                <a:solidFill>
                  <a:srgbClr val="1F8760"/>
                </a:solidFill>
                <a:latin typeface="Calibri"/>
                <a:cs typeface="Calibri"/>
              </a:rPr>
              <a:t>yang</a:t>
            </a:r>
            <a:r>
              <a:rPr sz="3700" spc="-55" dirty="0">
                <a:solidFill>
                  <a:srgbClr val="1F8760"/>
                </a:solidFill>
                <a:latin typeface="Calibri"/>
                <a:cs typeface="Calibri"/>
              </a:rPr>
              <a:t> </a:t>
            </a:r>
            <a:r>
              <a:rPr sz="3700" spc="-60" dirty="0" err="1">
                <a:solidFill>
                  <a:srgbClr val="138C60"/>
                </a:solidFill>
                <a:latin typeface="Calibri"/>
                <a:cs typeface="Calibri"/>
              </a:rPr>
              <a:t>melaksanakan</a:t>
            </a:r>
            <a:r>
              <a:rPr sz="3700" spc="25" dirty="0">
                <a:solidFill>
                  <a:srgbClr val="138C60"/>
                </a:solidFill>
                <a:latin typeface="Calibri"/>
                <a:cs typeface="Calibri"/>
              </a:rPr>
              <a:t> </a:t>
            </a:r>
            <a:r>
              <a:rPr sz="3700" spc="-85" dirty="0" err="1">
                <a:solidFill>
                  <a:srgbClr val="138E60"/>
                </a:solidFill>
                <a:latin typeface="Calibri"/>
                <a:cs typeface="Calibri"/>
              </a:rPr>
              <a:t>un</a:t>
            </a:r>
            <a:r>
              <a:rPr lang="en-US" sz="3700" spc="-85" dirty="0" err="1">
                <a:solidFill>
                  <a:srgbClr val="138E60"/>
                </a:solidFill>
                <a:latin typeface="Calibri"/>
                <a:cs typeface="Calibri"/>
              </a:rPr>
              <a:t>d</a:t>
            </a:r>
            <a:r>
              <a:rPr sz="3700" spc="-85" dirty="0" err="1">
                <a:solidFill>
                  <a:srgbClr val="138E60"/>
                </a:solidFill>
                <a:latin typeface="Calibri"/>
                <a:cs typeface="Calibri"/>
              </a:rPr>
              <a:t>ang-</a:t>
            </a:r>
            <a:r>
              <a:rPr sz="3700" spc="-10" dirty="0" err="1">
                <a:solidFill>
                  <a:srgbClr val="138E60"/>
                </a:solidFill>
                <a:latin typeface="Calibri"/>
                <a:cs typeface="Calibri"/>
              </a:rPr>
              <a:t>un</a:t>
            </a:r>
            <a:r>
              <a:rPr lang="en-US" sz="3700" spc="-10" dirty="0" err="1">
                <a:solidFill>
                  <a:srgbClr val="138E60"/>
                </a:solidFill>
                <a:latin typeface="Calibri"/>
                <a:cs typeface="Calibri"/>
              </a:rPr>
              <a:t>d</a:t>
            </a:r>
            <a:r>
              <a:rPr sz="3700" spc="-10" dirty="0" err="1">
                <a:solidFill>
                  <a:srgbClr val="138E60"/>
                </a:solidFill>
                <a:latin typeface="Calibri"/>
                <a:cs typeface="Calibri"/>
              </a:rPr>
              <a:t>ang</a:t>
            </a:r>
            <a:r>
              <a:rPr sz="3700" dirty="0">
                <a:solidFill>
                  <a:srgbClr val="138E60"/>
                </a:solidFill>
                <a:latin typeface="Calibri"/>
                <a:cs typeface="Calibri"/>
              </a:rPr>
              <a:t>	</a:t>
            </a:r>
            <a:r>
              <a:rPr lang="en-US" sz="3700" spc="-25" dirty="0">
                <a:solidFill>
                  <a:srgbClr val="1C8960"/>
                </a:solidFill>
                <a:latin typeface="Calibri"/>
                <a:cs typeface="Calibri"/>
              </a:rPr>
              <a:t>d</a:t>
            </a:r>
            <a:r>
              <a:rPr sz="3700" spc="-25" dirty="0">
                <a:solidFill>
                  <a:srgbClr val="1C8960"/>
                </a:solidFill>
                <a:latin typeface="Calibri"/>
                <a:cs typeface="Calibri"/>
              </a:rPr>
              <a:t>an</a:t>
            </a:r>
            <a:endParaRPr sz="3700" dirty="0">
              <a:latin typeface="Calibri"/>
              <a:cs typeface="Calibri"/>
            </a:endParaRPr>
          </a:p>
          <a:p>
            <a:pPr marL="694055">
              <a:lnSpc>
                <a:spcPct val="100000"/>
              </a:lnSpc>
              <a:spcBef>
                <a:spcPts val="210"/>
              </a:spcBef>
            </a:pPr>
            <a:r>
              <a:rPr sz="3800" spc="-90" dirty="0">
                <a:solidFill>
                  <a:srgbClr val="138E60"/>
                </a:solidFill>
                <a:latin typeface="Calibri"/>
                <a:cs typeface="Calibri"/>
              </a:rPr>
              <a:t>mengelola</a:t>
            </a:r>
            <a:r>
              <a:rPr sz="3800" spc="-35" dirty="0">
                <a:solidFill>
                  <a:srgbClr val="138E60"/>
                </a:solidFill>
                <a:latin typeface="Calibri"/>
                <a:cs typeface="Calibri"/>
              </a:rPr>
              <a:t> </a:t>
            </a:r>
            <a:r>
              <a:rPr sz="3800" spc="-75" dirty="0">
                <a:solidFill>
                  <a:srgbClr val="1F8760"/>
                </a:solidFill>
                <a:latin typeface="Calibri"/>
                <a:cs typeface="Calibri"/>
              </a:rPr>
              <a:t>administrasi</a:t>
            </a:r>
            <a:r>
              <a:rPr sz="3800" spc="-15" dirty="0">
                <a:solidFill>
                  <a:srgbClr val="1F8760"/>
                </a:solidFill>
                <a:latin typeface="Calibri"/>
                <a:cs typeface="Calibri"/>
              </a:rPr>
              <a:t> </a:t>
            </a:r>
            <a:r>
              <a:rPr sz="3800" spc="-10" dirty="0">
                <a:solidFill>
                  <a:srgbClr val="188A60"/>
                </a:solidFill>
                <a:latin typeface="Calibri"/>
                <a:cs typeface="Calibri"/>
              </a:rPr>
              <a:t>negara,</a:t>
            </a:r>
            <a:r>
              <a:rPr sz="3800" spc="-105" dirty="0">
                <a:solidFill>
                  <a:srgbClr val="188A60"/>
                </a:solidFill>
                <a:latin typeface="Calibri"/>
                <a:cs typeface="Calibri"/>
              </a:rPr>
              <a:t> </a:t>
            </a:r>
            <a:r>
              <a:rPr sz="3800" dirty="0">
                <a:solidFill>
                  <a:srgbClr val="118E60"/>
                </a:solidFill>
                <a:latin typeface="Calibri"/>
                <a:cs typeface="Calibri"/>
              </a:rPr>
              <a:t>seperti</a:t>
            </a:r>
            <a:r>
              <a:rPr sz="3800" spc="-215" dirty="0">
                <a:solidFill>
                  <a:srgbClr val="118E60"/>
                </a:solidFill>
                <a:latin typeface="Calibri"/>
                <a:cs typeface="Calibri"/>
              </a:rPr>
              <a:t> </a:t>
            </a:r>
            <a:r>
              <a:rPr sz="3800" spc="-50" dirty="0">
                <a:solidFill>
                  <a:srgbClr val="1D8760"/>
                </a:solidFill>
                <a:latin typeface="Calibri"/>
                <a:cs typeface="Calibri"/>
              </a:rPr>
              <a:t>presiden,</a:t>
            </a:r>
            <a:r>
              <a:rPr sz="3800" spc="-75" dirty="0">
                <a:solidFill>
                  <a:srgbClr val="1D8760"/>
                </a:solidFill>
                <a:latin typeface="Calibri"/>
                <a:cs typeface="Calibri"/>
              </a:rPr>
              <a:t> </a:t>
            </a:r>
            <a:r>
              <a:rPr sz="3800" spc="-10" dirty="0">
                <a:solidFill>
                  <a:srgbClr val="138C60"/>
                </a:solidFill>
                <a:latin typeface="Calibri"/>
                <a:cs typeface="Calibri"/>
              </a:rPr>
              <a:t>perdana</a:t>
            </a:r>
            <a:endParaRPr sz="3800" dirty="0">
              <a:latin typeface="Calibri"/>
              <a:cs typeface="Calibri"/>
            </a:endParaRPr>
          </a:p>
          <a:p>
            <a:pPr marL="694690">
              <a:lnSpc>
                <a:spcPct val="100000"/>
              </a:lnSpc>
              <a:spcBef>
                <a:spcPts val="290"/>
              </a:spcBef>
            </a:pPr>
            <a:r>
              <a:rPr sz="3700" spc="-45" dirty="0">
                <a:solidFill>
                  <a:srgbClr val="238760"/>
                </a:solidFill>
                <a:latin typeface="Calibri"/>
                <a:cs typeface="Calibri"/>
              </a:rPr>
              <a:t>menteri,</a:t>
            </a:r>
            <a:r>
              <a:rPr sz="3700" spc="-75" dirty="0">
                <a:solidFill>
                  <a:srgbClr val="238760"/>
                </a:solidFill>
                <a:latin typeface="Calibri"/>
                <a:cs typeface="Calibri"/>
              </a:rPr>
              <a:t> </a:t>
            </a:r>
            <a:r>
              <a:rPr sz="3700" dirty="0">
                <a:solidFill>
                  <a:srgbClr val="1A8C60"/>
                </a:solidFill>
                <a:latin typeface="Calibri"/>
                <a:cs typeface="Calibri"/>
              </a:rPr>
              <a:t>atau</a:t>
            </a:r>
            <a:r>
              <a:rPr sz="3700" spc="-409" dirty="0">
                <a:solidFill>
                  <a:srgbClr val="1A8C60"/>
                </a:solidFill>
                <a:latin typeface="Calibri"/>
                <a:cs typeface="Calibri"/>
              </a:rPr>
              <a:t> </a:t>
            </a:r>
            <a:r>
              <a:rPr sz="3700" spc="-10" dirty="0">
                <a:solidFill>
                  <a:srgbClr val="1A8C60"/>
                </a:solidFill>
                <a:latin typeface="Calibri"/>
                <a:cs typeface="Calibri"/>
              </a:rPr>
              <a:t>kabinet.</a:t>
            </a:r>
            <a:endParaRPr sz="3700" dirty="0">
              <a:latin typeface="Calibri"/>
              <a:cs typeface="Calibri"/>
            </a:endParaRPr>
          </a:p>
          <a:p>
            <a:pPr marL="722630" indent="-379095">
              <a:lnSpc>
                <a:spcPct val="100000"/>
              </a:lnSpc>
              <a:spcBef>
                <a:spcPts val="215"/>
              </a:spcBef>
              <a:buClr>
                <a:srgbClr val="288260"/>
              </a:buClr>
              <a:buChar char="•"/>
              <a:tabLst>
                <a:tab pos="722630" algn="l"/>
                <a:tab pos="3122295" algn="l"/>
                <a:tab pos="4867275" algn="l"/>
                <a:tab pos="6296660" algn="l"/>
                <a:tab pos="9216390" algn="l"/>
                <a:tab pos="11014710" algn="l"/>
              </a:tabLst>
            </a:pPr>
            <a:r>
              <a:rPr sz="3750" spc="-10" dirty="0">
                <a:solidFill>
                  <a:srgbClr val="1D8760"/>
                </a:solidFill>
                <a:latin typeface="Calibri"/>
                <a:cs typeface="Calibri"/>
              </a:rPr>
              <a:t>Yudikatif:</a:t>
            </a:r>
            <a:r>
              <a:rPr sz="3750" dirty="0">
                <a:solidFill>
                  <a:srgbClr val="1D8760"/>
                </a:solidFill>
                <a:latin typeface="Calibri"/>
                <a:cs typeface="Calibri"/>
              </a:rPr>
              <a:t>	</a:t>
            </a:r>
            <a:r>
              <a:rPr sz="3750" spc="-10" dirty="0">
                <a:solidFill>
                  <a:srgbClr val="218560"/>
                </a:solidFill>
                <a:latin typeface="Calibri"/>
                <a:cs typeface="Calibri"/>
              </a:rPr>
              <a:t>Ba</a:t>
            </a:r>
            <a:r>
              <a:rPr lang="en-US" sz="3750" spc="-10" dirty="0">
                <a:solidFill>
                  <a:srgbClr val="218560"/>
                </a:solidFill>
                <a:latin typeface="Calibri"/>
                <a:cs typeface="Calibri"/>
              </a:rPr>
              <a:t>d</a:t>
            </a:r>
            <a:r>
              <a:rPr sz="3750" spc="-10" dirty="0">
                <a:solidFill>
                  <a:srgbClr val="218560"/>
                </a:solidFill>
                <a:latin typeface="Calibri"/>
                <a:cs typeface="Calibri"/>
              </a:rPr>
              <a:t>an</a:t>
            </a:r>
            <a:r>
              <a:rPr sz="3750" dirty="0">
                <a:solidFill>
                  <a:srgbClr val="218560"/>
                </a:solidFill>
                <a:latin typeface="Calibri"/>
                <a:cs typeface="Calibri"/>
              </a:rPr>
              <a:t>	</a:t>
            </a:r>
            <a:r>
              <a:rPr sz="3750" spc="-20" dirty="0">
                <a:solidFill>
                  <a:srgbClr val="188C60"/>
                </a:solidFill>
                <a:latin typeface="Calibri"/>
                <a:cs typeface="Calibri"/>
              </a:rPr>
              <a:t>yang</a:t>
            </a:r>
            <a:r>
              <a:rPr sz="3750" dirty="0">
                <a:solidFill>
                  <a:srgbClr val="188C60"/>
                </a:solidFill>
                <a:latin typeface="Calibri"/>
                <a:cs typeface="Calibri"/>
              </a:rPr>
              <a:t>	</a:t>
            </a:r>
            <a:r>
              <a:rPr sz="3750" spc="-10" dirty="0">
                <a:solidFill>
                  <a:srgbClr val="1A8A60"/>
                </a:solidFill>
                <a:latin typeface="Calibri"/>
                <a:cs typeface="Calibri"/>
              </a:rPr>
              <a:t>menegakkan</a:t>
            </a:r>
            <a:r>
              <a:rPr sz="3750" dirty="0">
                <a:solidFill>
                  <a:srgbClr val="1A8A60"/>
                </a:solidFill>
                <a:latin typeface="Calibri"/>
                <a:cs typeface="Calibri"/>
              </a:rPr>
              <a:t>	</a:t>
            </a:r>
            <a:r>
              <a:rPr sz="3750" spc="-10" dirty="0">
                <a:solidFill>
                  <a:srgbClr val="1F8760"/>
                </a:solidFill>
                <a:latin typeface="Calibri"/>
                <a:cs typeface="Calibri"/>
              </a:rPr>
              <a:t>hukum</a:t>
            </a:r>
            <a:r>
              <a:rPr sz="3750" dirty="0">
                <a:solidFill>
                  <a:srgbClr val="1F8760"/>
                </a:solidFill>
                <a:latin typeface="Calibri"/>
                <a:cs typeface="Calibri"/>
              </a:rPr>
              <a:t>	</a:t>
            </a:r>
            <a:r>
              <a:rPr sz="3750" spc="-25" dirty="0">
                <a:solidFill>
                  <a:srgbClr val="1F8E64"/>
                </a:solidFill>
                <a:latin typeface="Calibri"/>
                <a:cs typeface="Calibri"/>
              </a:rPr>
              <a:t>Qan</a:t>
            </a:r>
            <a:endParaRPr sz="3750" dirty="0">
              <a:latin typeface="Calibri"/>
              <a:cs typeface="Calibri"/>
            </a:endParaRPr>
          </a:p>
          <a:p>
            <a:pPr marL="695325">
              <a:lnSpc>
                <a:spcPct val="100000"/>
              </a:lnSpc>
              <a:spcBef>
                <a:spcPts val="300"/>
              </a:spcBef>
            </a:pPr>
            <a:r>
              <a:rPr sz="3650" spc="-40" dirty="0">
                <a:solidFill>
                  <a:srgbClr val="218560"/>
                </a:solidFill>
                <a:latin typeface="Calibri"/>
                <a:cs typeface="Calibri"/>
              </a:rPr>
              <a:t>menyelesaikan</a:t>
            </a:r>
            <a:r>
              <a:rPr sz="3650" spc="-20" dirty="0">
                <a:solidFill>
                  <a:srgbClr val="218560"/>
                </a:solidFill>
                <a:latin typeface="Calibri"/>
                <a:cs typeface="Calibri"/>
              </a:rPr>
              <a:t> </a:t>
            </a:r>
            <a:r>
              <a:rPr sz="3650" spc="65" dirty="0">
                <a:solidFill>
                  <a:srgbClr val="11875B"/>
                </a:solidFill>
                <a:latin typeface="Calibri"/>
                <a:cs typeface="Calibri"/>
              </a:rPr>
              <a:t>sengketa</a:t>
            </a:r>
            <a:r>
              <a:rPr sz="3650" spc="-365" dirty="0">
                <a:solidFill>
                  <a:srgbClr val="11875B"/>
                </a:solidFill>
                <a:latin typeface="Calibri"/>
                <a:cs typeface="Calibri"/>
              </a:rPr>
              <a:t> </a:t>
            </a:r>
            <a:r>
              <a:rPr sz="3650" spc="-105" dirty="0">
                <a:solidFill>
                  <a:srgbClr val="248560"/>
                </a:solidFill>
                <a:latin typeface="Calibri"/>
                <a:cs typeface="Calibri"/>
              </a:rPr>
              <a:t>hukum,</a:t>
            </a:r>
            <a:r>
              <a:rPr sz="3650" spc="-135" dirty="0">
                <a:solidFill>
                  <a:srgbClr val="248560"/>
                </a:solidFill>
                <a:latin typeface="Calibri"/>
                <a:cs typeface="Calibri"/>
              </a:rPr>
              <a:t> </a:t>
            </a:r>
            <a:r>
              <a:rPr sz="3650" spc="50" dirty="0" err="1">
                <a:solidFill>
                  <a:srgbClr val="2B916B"/>
                </a:solidFill>
                <a:latin typeface="Calibri"/>
                <a:cs typeface="Calibri"/>
              </a:rPr>
              <a:t>seperti</a:t>
            </a:r>
            <a:r>
              <a:rPr sz="3650" spc="-340" dirty="0">
                <a:solidFill>
                  <a:srgbClr val="2B916B"/>
                </a:solidFill>
                <a:latin typeface="Calibri"/>
                <a:cs typeface="Calibri"/>
              </a:rPr>
              <a:t> </a:t>
            </a:r>
            <a:r>
              <a:rPr sz="3650" spc="-10" dirty="0" err="1">
                <a:solidFill>
                  <a:srgbClr val="218560"/>
                </a:solidFill>
                <a:latin typeface="Calibri"/>
                <a:cs typeface="Calibri"/>
              </a:rPr>
              <a:t>penga</a:t>
            </a:r>
            <a:r>
              <a:rPr lang="en-US" sz="3650" spc="-10" dirty="0" err="1">
                <a:solidFill>
                  <a:srgbClr val="218560"/>
                </a:solidFill>
                <a:latin typeface="Calibri"/>
                <a:cs typeface="Calibri"/>
              </a:rPr>
              <a:t>d</a:t>
            </a:r>
            <a:r>
              <a:rPr sz="3650" spc="-10" dirty="0" err="1">
                <a:solidFill>
                  <a:srgbClr val="218560"/>
                </a:solidFill>
                <a:latin typeface="Calibri"/>
                <a:cs typeface="Calibri"/>
              </a:rPr>
              <a:t>ilan</a:t>
            </a:r>
            <a:r>
              <a:rPr sz="3650" spc="-10" dirty="0">
                <a:solidFill>
                  <a:srgbClr val="218560"/>
                </a:solidFill>
                <a:latin typeface="Calibri"/>
                <a:cs typeface="Calibri"/>
              </a:rPr>
              <a:t>.</a:t>
            </a:r>
            <a:endParaRPr sz="3650" dirty="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fontScale="90000"/>
          </a:bodyPr>
          <a:lstStyle/>
          <a:p>
            <a:r>
              <a:rPr lang="id-ID" sz="8100" dirty="0">
                <a:solidFill>
                  <a:schemeClr val="accent6">
                    <a:lumMod val="75000"/>
                  </a:schemeClr>
                </a:solidFill>
                <a:latin typeface="Broadway" panose="04040905080B02020502" pitchFamily="82" charset="0"/>
              </a:rPr>
              <a:t>Pengertian Konstitusi</a:t>
            </a:r>
            <a:endParaRPr lang="id-ID" sz="8100" dirty="0">
              <a:latin typeface="Broadway" panose="04040905080B02020502" pitchFamily="82" charset="0"/>
            </a:endParaRPr>
          </a:p>
        </p:txBody>
      </p:sp>
      <p:sp>
        <p:nvSpPr>
          <p:cNvPr id="3" name="Content Placeholder 2"/>
          <p:cNvSpPr>
            <a:spLocks noGrp="1"/>
          </p:cNvSpPr>
          <p:nvPr>
            <p:ph idx="1"/>
          </p:nvPr>
        </p:nvSpPr>
        <p:spPr>
          <a:xfrm>
            <a:off x="253219" y="3508484"/>
            <a:ext cx="17619785" cy="5568353"/>
          </a:xfrm>
          <a:pattFill prst="pct5">
            <a:fgClr>
              <a:schemeClr val="accent1"/>
            </a:fgClr>
            <a:bgClr>
              <a:schemeClr val="bg1"/>
            </a:bgClr>
          </a:pattFill>
        </p:spPr>
        <p:txBody>
          <a:bodyPr>
            <a:normAutofit fontScale="92500"/>
          </a:bodyPr>
          <a:lstStyle/>
          <a:p>
            <a:pPr algn="just"/>
            <a:r>
              <a:rPr lang="id-ID" dirty="0">
                <a:latin typeface="Book Antiqua" panose="02040602050305030304" pitchFamily="18" charset="0"/>
              </a:rPr>
              <a:t>	</a:t>
            </a:r>
            <a:r>
              <a:rPr lang="id-ID" sz="4200" dirty="0">
                <a:latin typeface="Book Antiqua" panose="02040602050305030304" pitchFamily="18" charset="0"/>
              </a:rPr>
              <a:t>Istilah konstitusi berasal dari bahasa inggris yaitu “Constitution” dan berasal dari bahasa belanda “constitue” dalam bahasa latin (contitutio,constituere) dalam bahasa prancis yaitu “constiture” dalam bahasa jerman “vertassung” dalam ketatanegaraan RI diartikan sama dengan Undang – undang dasar. Konstitusi / UUD dapat diartikan peraturan dasar dan yang memuat ketentuan – ketentuan pokok dan menjadi satu sumber perundang- undangan. Konstitusi adalah keseluruhan peraturan baik yang tertulis maupun tidak tertulis yang mengatur secara mengikat cara suatu pemerintahan diselenggarakan dalam suatu masyarakat negara</a:t>
            </a:r>
          </a:p>
          <a:p>
            <a:endParaRPr lang="id-ID" dirty="0"/>
          </a:p>
        </p:txBody>
      </p:sp>
    </p:spTree>
    <p:extLst>
      <p:ext uri="{BB962C8B-B14F-4D97-AF65-F5344CB8AC3E}">
        <p14:creationId xmlns:p14="http://schemas.microsoft.com/office/powerpoint/2010/main" val="403477085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1108075"/>
            <a:ext cx="9786627" cy="1962441"/>
          </a:xfrm>
        </p:spPr>
        <p:txBody>
          <a:bodyPr>
            <a:normAutofit fontScale="90000"/>
          </a:bodyPr>
          <a:lstStyle/>
          <a:p>
            <a:r>
              <a:rPr lang="id-ID" sz="8100" dirty="0">
                <a:solidFill>
                  <a:schemeClr val="accent6">
                    <a:lumMod val="75000"/>
                  </a:schemeClr>
                </a:solidFill>
                <a:latin typeface="Broadway" panose="04040905080B02020502" pitchFamily="82" charset="0"/>
              </a:rPr>
              <a:t>Tujuan Konstitusi</a:t>
            </a:r>
          </a:p>
        </p:txBody>
      </p:sp>
      <p:sp>
        <p:nvSpPr>
          <p:cNvPr id="3" name="Content Placeholder 2"/>
          <p:cNvSpPr>
            <a:spLocks noGrp="1"/>
          </p:cNvSpPr>
          <p:nvPr>
            <p:ph idx="1"/>
          </p:nvPr>
        </p:nvSpPr>
        <p:spPr>
          <a:xfrm>
            <a:off x="654149" y="3508484"/>
            <a:ext cx="16902333" cy="6285806"/>
          </a:xfrm>
          <a:pattFill prst="pct5">
            <a:fgClr>
              <a:schemeClr val="accent1"/>
            </a:fgClr>
            <a:bgClr>
              <a:schemeClr val="bg1"/>
            </a:bgClr>
          </a:pattFill>
        </p:spPr>
        <p:txBody>
          <a:bodyPr>
            <a:normAutofit/>
          </a:bodyPr>
          <a:lstStyle/>
          <a:p>
            <a:pPr marL="742950" indent="-742950" algn="just">
              <a:buAutoNum type="alphaLcPeriod"/>
            </a:pPr>
            <a:r>
              <a:rPr lang="id-ID" sz="4200" dirty="0"/>
              <a:t>Membatasi kekuasaan penguasa agar tidak bertindak sewenang – wenang maksudnya tanpa membatasi kekuasaan penguasa, konstitusi tidak akan berjalan dengan baik dan bisa saja kekuasaan penguasa akan merajalela Dan bisa merugikan rakyat banyak.</a:t>
            </a:r>
            <a:endParaRPr lang="en-US" sz="4200" dirty="0"/>
          </a:p>
          <a:p>
            <a:pPr marL="742950" indent="-742950" algn="just">
              <a:buAutoNum type="alphaLcPeriod"/>
            </a:pPr>
            <a:r>
              <a:rPr lang="id-ID" sz="4200" dirty="0"/>
              <a:t>Melindungi HAM maksudnya setiap penguasa berhak menghormati HAM orang lain dan hak memperoleh perlindungan hukum dalam hal melaksanakan haknya.</a:t>
            </a:r>
            <a:endParaRPr lang="en-US" sz="4200" dirty="0"/>
          </a:p>
          <a:p>
            <a:pPr marL="742950" indent="-742950" algn="just">
              <a:buAutoNum type="alphaLcPeriod"/>
            </a:pPr>
            <a:r>
              <a:rPr lang="id-ID" sz="4200" dirty="0"/>
              <a:t>Pedoman penyelenggaraan negara maksudnya tanpa adanya pedoman konstitusi negara kita tidak akan berdiri dengan kokoh.</a:t>
            </a:r>
          </a:p>
          <a:p>
            <a:endParaRPr lang="id-ID" dirty="0"/>
          </a:p>
        </p:txBody>
      </p:sp>
    </p:spTree>
    <p:extLst>
      <p:ext uri="{BB962C8B-B14F-4D97-AF65-F5344CB8AC3E}">
        <p14:creationId xmlns:p14="http://schemas.microsoft.com/office/powerpoint/2010/main" val="39306511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p:cTn id="7" dur="500" fill="hold"/>
                                        <p:tgtEl>
                                          <p:spTgt spid="3">
                                            <p:bg/>
                                          </p:spTgt>
                                        </p:tgtEl>
                                        <p:attrNameLst>
                                          <p:attrName>ppt_w</p:attrName>
                                        </p:attrNameLst>
                                      </p:cBhvr>
                                      <p:tavLst>
                                        <p:tav tm="0">
                                          <p:val>
                                            <p:fltVal val="0"/>
                                          </p:val>
                                        </p:tav>
                                        <p:tav tm="100000">
                                          <p:val>
                                            <p:strVal val="#ppt_w"/>
                                          </p:val>
                                        </p:tav>
                                      </p:tavLst>
                                    </p:anim>
                                    <p:anim calcmode="lin" valueType="num">
                                      <p:cBhvr>
                                        <p:cTn id="8" dur="500" fill="hold"/>
                                        <p:tgtEl>
                                          <p:spTgt spid="3">
                                            <p:bg/>
                                          </p:spTgt>
                                        </p:tgtEl>
                                        <p:attrNameLst>
                                          <p:attrName>ppt_h</p:attrName>
                                        </p:attrNameLst>
                                      </p:cBhvr>
                                      <p:tavLst>
                                        <p:tav tm="0">
                                          <p:val>
                                            <p:fltVal val="0"/>
                                          </p:val>
                                        </p:tav>
                                        <p:tav tm="100000">
                                          <p:val>
                                            <p:strVal val="#ppt_h"/>
                                          </p:val>
                                        </p:tav>
                                      </p:tavLst>
                                    </p:anim>
                                    <p:animEffect transition="in" filter="fade">
                                      <p:cBhvr>
                                        <p:cTn id="9" dur="500"/>
                                        <p:tgtEl>
                                          <p:spTgt spid="3">
                                            <p:bg/>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1355434"/>
            <a:ext cx="15621000" cy="2163674"/>
          </a:xfrm>
        </p:spPr>
        <p:txBody>
          <a:bodyPr>
            <a:normAutofit/>
          </a:bodyPr>
          <a:lstStyle/>
          <a:p>
            <a:r>
              <a:rPr lang="id-ID" sz="8100" dirty="0">
                <a:solidFill>
                  <a:schemeClr val="accent6">
                    <a:lumMod val="75000"/>
                  </a:schemeClr>
                </a:solidFill>
                <a:latin typeface="Broadway" panose="04040905080B02020502" pitchFamily="82" charset="0"/>
              </a:rPr>
              <a:t>KEDUDUKAN KONSTITUSI </a:t>
            </a:r>
          </a:p>
        </p:txBody>
      </p:sp>
      <p:sp>
        <p:nvSpPr>
          <p:cNvPr id="3" name="Content Placeholder 2"/>
          <p:cNvSpPr>
            <a:spLocks noGrp="1"/>
          </p:cNvSpPr>
          <p:nvPr>
            <p:ph idx="1"/>
          </p:nvPr>
        </p:nvSpPr>
        <p:spPr>
          <a:xfrm>
            <a:off x="1020482" y="3519108"/>
            <a:ext cx="13762318" cy="6199567"/>
          </a:xfrm>
        </p:spPr>
        <p:style>
          <a:lnRef idx="1">
            <a:schemeClr val="accent6"/>
          </a:lnRef>
          <a:fillRef idx="2">
            <a:schemeClr val="accent6"/>
          </a:fillRef>
          <a:effectRef idx="1">
            <a:schemeClr val="accent6"/>
          </a:effectRef>
          <a:fontRef idx="minor">
            <a:schemeClr val="dk1"/>
          </a:fontRef>
        </p:style>
        <p:txBody>
          <a:bodyPr>
            <a:normAutofit/>
          </a:bodyPr>
          <a:lstStyle/>
          <a:p>
            <a:pPr algn="just" fontAlgn="base"/>
            <a:r>
              <a:rPr lang="id-ID" sz="2800" dirty="0"/>
              <a:t>1. Sebagai hukum dasar</a:t>
            </a:r>
          </a:p>
          <a:p>
            <a:pPr algn="just" fontAlgn="base"/>
            <a:r>
              <a:rPr lang="id-ID" sz="2800" dirty="0"/>
              <a:t>	Dalam hal ini, konstitusi memuat aturan-aturan pokok mengenai penyelengara negara, yaitu badan-badan/lembaga-lembaga pemerintahan dan memberikan kekuasaan serta prosedur penggunaan kekuasaan tersebut kepada badan-badan pemerintahan.</a:t>
            </a:r>
          </a:p>
          <a:p>
            <a:pPr algn="just" fontAlgn="base"/>
            <a:r>
              <a:rPr lang="id-ID" sz="2800" dirty="0"/>
              <a:t>2. Sebagai hukum tertinggi</a:t>
            </a:r>
          </a:p>
          <a:p>
            <a:pPr algn="just" fontAlgn="base"/>
            <a:r>
              <a:rPr lang="id-ID" sz="2800" dirty="0"/>
              <a:t>	Dalam hal ini, konstitusi memiliki kedudukan yang lebih tinggi terhadap peraturan-peraturan yang lain dalam tata hukum pada suatu negara. Dengan demikian, aturan-aturan di bawah konstitusi tidak bertentangan dan harus sesuai dengan aturan-aturan yang terdapat pada konstitusi serta harus ditaati bukan hanya oleh rakyat saja melainkan juga harus ditaati oleh pemerintahan.</a:t>
            </a:r>
          </a:p>
          <a:p>
            <a:endParaRPr lang="id-ID" sz="2800" dirty="0"/>
          </a:p>
        </p:txBody>
      </p:sp>
    </p:spTree>
    <p:extLst>
      <p:ext uri="{BB962C8B-B14F-4D97-AF65-F5344CB8AC3E}">
        <p14:creationId xmlns:p14="http://schemas.microsoft.com/office/powerpoint/2010/main" val="289728193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3">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p:tgtEl>
                                          <p:spTgt spid="3">
                                            <p:txEl>
                                              <p:pRg st="1" end="1"/>
                                            </p:txEl>
                                          </p:spTgt>
                                        </p:tgtEl>
                                        <p:attrNameLst>
                                          <p:attrName>ppt_y</p:attrName>
                                        </p:attrNameLst>
                                      </p:cBhvr>
                                      <p:tavLst>
                                        <p:tav tm="0">
                                          <p:val>
                                            <p:strVal val="ppt_y"/>
                                          </p:val>
                                        </p:tav>
                                        <p:tav tm="100000">
                                          <p:val>
                                            <p:strVal val="1+ppt_h/2"/>
                                          </p:val>
                                        </p:tav>
                                      </p:tavLst>
                                    </p:anim>
                                    <p:set>
                                      <p:cBhvr>
                                        <p:cTn id="14"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p:tgtEl>
                                          <p:spTgt spid="3">
                                            <p:txEl>
                                              <p:pRg st="2" end="2"/>
                                            </p:txEl>
                                          </p:spTgt>
                                        </p:tgtEl>
                                        <p:attrNameLst>
                                          <p:attrName>ppt_y</p:attrName>
                                        </p:attrNameLst>
                                      </p:cBhvr>
                                      <p:tavLst>
                                        <p:tav tm="0">
                                          <p:val>
                                            <p:strVal val="ppt_y"/>
                                          </p:val>
                                        </p:tav>
                                        <p:tav tm="100000">
                                          <p:val>
                                            <p:strVal val="1+ppt_h/2"/>
                                          </p:val>
                                        </p:tav>
                                      </p:tavLst>
                                    </p:anim>
                                    <p:set>
                                      <p:cBhvr>
                                        <p:cTn id="20"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3" end="3"/>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1355434"/>
            <a:ext cx="11814512" cy="1124241"/>
          </a:xfrm>
        </p:spPr>
        <p:txBody>
          <a:bodyPr>
            <a:normAutofit fontScale="90000"/>
          </a:bodyPr>
          <a:lstStyle/>
          <a:p>
            <a:r>
              <a:rPr lang="id-ID" sz="6600" dirty="0">
                <a:solidFill>
                  <a:schemeClr val="accent6">
                    <a:lumMod val="75000"/>
                  </a:schemeClr>
                </a:solidFill>
                <a:latin typeface="Broadway" panose="04040905080B02020502" pitchFamily="82" charset="0"/>
              </a:rPr>
              <a:t>Kontitusi Menurut CF. Strong</a:t>
            </a:r>
          </a:p>
        </p:txBody>
      </p:sp>
      <p:sp>
        <p:nvSpPr>
          <p:cNvPr id="3" name="Content Placeholder 2"/>
          <p:cNvSpPr>
            <a:spLocks noGrp="1"/>
          </p:cNvSpPr>
          <p:nvPr>
            <p:ph idx="1"/>
          </p:nvPr>
        </p:nvSpPr>
        <p:spPr>
          <a:xfrm>
            <a:off x="780758" y="3508484"/>
            <a:ext cx="9353842" cy="2781191"/>
          </a:xfrm>
          <a:pattFill prst="pct5">
            <a:fgClr>
              <a:schemeClr val="accent1"/>
            </a:fgClr>
            <a:bgClr>
              <a:schemeClr val="bg1"/>
            </a:bgClr>
          </a:pattFill>
        </p:spPr>
        <p:txBody>
          <a:bodyPr>
            <a:noAutofit/>
          </a:bodyPr>
          <a:lstStyle/>
          <a:p>
            <a:pPr algn="just"/>
            <a:r>
              <a:rPr lang="id-ID" sz="2800" dirty="0"/>
              <a:t>1. Hukum dasar yang tertulis</a:t>
            </a:r>
          </a:p>
          <a:p>
            <a:pPr algn="just"/>
            <a:r>
              <a:rPr lang="id-ID" sz="2800" dirty="0"/>
              <a:t>	Konstitusi tertulis adalah aturan – aturan pokok dasar negara,  bangunan negara, dan tata negara. Demikian juga aturan dasar lainnya yang mengatur perikehidupan suatu bangsa di dalam persekutuan hukum negara yang dituangkan dalam bentuk tertulis. Dan merupakan peraturan perundang-undangan yang tertinggi dalam negara.</a:t>
            </a:r>
          </a:p>
          <a:p>
            <a:pPr algn="just"/>
            <a:r>
              <a:rPr lang="id-ID" sz="2800" dirty="0"/>
              <a:t>2. Hukum dasar yang tidak tertulis</a:t>
            </a:r>
          </a:p>
          <a:p>
            <a:pPr algn="just"/>
            <a:r>
              <a:rPr lang="id-ID" sz="2800" dirty="0"/>
              <a:t>	Konstitusi tidak tertulis yaitu konvensi ketatanegaraan  atau kebiasaan ketatanegaraan yang sering timbul. Sifat dari konvensi antara lain : Tidak bertentangan dengan isi atau maksud dari hukum dasar yang tertulis, melengkapi kekosongan ketentuan yang tidak diatur secara jelas, terjadi berulang kali dan dapat diterima oleh masyarakat, serta hanya terjadi pada tingkat nasional.</a:t>
            </a:r>
          </a:p>
          <a:p>
            <a:endParaRPr lang="id-ID" sz="2800" dirty="0"/>
          </a:p>
        </p:txBody>
      </p:sp>
    </p:spTree>
    <p:extLst>
      <p:ext uri="{BB962C8B-B14F-4D97-AF65-F5344CB8AC3E}">
        <p14:creationId xmlns:p14="http://schemas.microsoft.com/office/powerpoint/2010/main" val="346501953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p:cTn id="7" dur="500" fill="hold"/>
                                        <p:tgtEl>
                                          <p:spTgt spid="3">
                                            <p:bg/>
                                          </p:spTgt>
                                        </p:tgtEl>
                                        <p:attrNameLst>
                                          <p:attrName>ppt_w</p:attrName>
                                        </p:attrNameLst>
                                      </p:cBhvr>
                                      <p:tavLst>
                                        <p:tav tm="0">
                                          <p:val>
                                            <p:fltVal val="0"/>
                                          </p:val>
                                        </p:tav>
                                        <p:tav tm="100000">
                                          <p:val>
                                            <p:strVal val="#ppt_w"/>
                                          </p:val>
                                        </p:tav>
                                      </p:tavLst>
                                    </p:anim>
                                    <p:anim calcmode="lin" valueType="num">
                                      <p:cBhvr>
                                        <p:cTn id="8" dur="500" fill="hold"/>
                                        <p:tgtEl>
                                          <p:spTgt spid="3">
                                            <p:bg/>
                                          </p:spTgt>
                                        </p:tgtEl>
                                        <p:attrNameLst>
                                          <p:attrName>ppt_h</p:attrName>
                                        </p:attrNameLst>
                                      </p:cBhvr>
                                      <p:tavLst>
                                        <p:tav tm="0">
                                          <p:val>
                                            <p:fltVal val="0"/>
                                          </p:val>
                                        </p:tav>
                                        <p:tav tm="100000">
                                          <p:val>
                                            <p:strVal val="#ppt_h"/>
                                          </p:val>
                                        </p:tav>
                                      </p:tavLst>
                                    </p:anim>
                                    <p:animEffect transition="in" filter="fade">
                                      <p:cBhvr>
                                        <p:cTn id="9" dur="500"/>
                                        <p:tgtEl>
                                          <p:spTgt spid="3">
                                            <p:bg/>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2" y="1133017"/>
            <a:ext cx="15166953" cy="1621407"/>
          </a:xfrm>
        </p:spPr>
        <p:txBody>
          <a:bodyPr>
            <a:normAutofit/>
          </a:bodyPr>
          <a:lstStyle/>
          <a:p>
            <a:r>
              <a:rPr lang="id-ID" sz="6000" dirty="0">
                <a:solidFill>
                  <a:schemeClr val="accent6">
                    <a:lumMod val="75000"/>
                  </a:schemeClr>
                </a:solidFill>
                <a:latin typeface="Broadway" panose="04040905080B02020502" pitchFamily="82" charset="0"/>
              </a:rPr>
              <a:t>Pengertian Undang Undang Dasar</a:t>
            </a:r>
            <a:endParaRPr lang="id-ID" sz="6000" dirty="0">
              <a:latin typeface="Broadway" panose="04040905080B02020502" pitchFamily="82" charset="0"/>
            </a:endParaRPr>
          </a:p>
        </p:txBody>
      </p:sp>
      <p:sp>
        <p:nvSpPr>
          <p:cNvPr id="3" name="Content Placeholder 2"/>
          <p:cNvSpPr>
            <a:spLocks noGrp="1"/>
          </p:cNvSpPr>
          <p:nvPr>
            <p:ph idx="1"/>
          </p:nvPr>
        </p:nvSpPr>
        <p:spPr>
          <a:xfrm>
            <a:off x="1020482" y="3508485"/>
            <a:ext cx="13838518" cy="5295790"/>
          </a:xfrm>
        </p:spPr>
        <p:style>
          <a:lnRef idx="1">
            <a:schemeClr val="accent3"/>
          </a:lnRef>
          <a:fillRef idx="2">
            <a:schemeClr val="accent3"/>
          </a:fillRef>
          <a:effectRef idx="1">
            <a:schemeClr val="accent3"/>
          </a:effectRef>
          <a:fontRef idx="minor">
            <a:schemeClr val="dk1"/>
          </a:fontRef>
        </p:style>
        <p:txBody>
          <a:bodyPr>
            <a:noAutofit/>
          </a:bodyPr>
          <a:lstStyle/>
          <a:p>
            <a:pPr marL="457200" indent="-457200" algn="just">
              <a:buFontTx/>
              <a:buChar char="-"/>
            </a:pPr>
            <a:r>
              <a:rPr lang="id-ID" sz="2800" dirty="0"/>
              <a:t>Undang Undang Dasar 1945 merupakan konstitusi tertulis yang berlaku di Indonesia yang telah ditetapkan dan disusun sejak tahun 1945. Adapun undang undang dasar lain yang pernah dimiliki bangsa Indonesia adalah Undang Undang Dasar 1949 atau Konstitusi RIS dan Undang Undang Dasar Sementara 1950. </a:t>
            </a:r>
            <a:endParaRPr lang="en-US" sz="2800" dirty="0"/>
          </a:p>
          <a:p>
            <a:pPr algn="just"/>
            <a:endParaRPr lang="id-ID" sz="2800" dirty="0"/>
          </a:p>
          <a:p>
            <a:pPr algn="just">
              <a:buFontTx/>
              <a:buChar char="-"/>
            </a:pPr>
            <a:r>
              <a:rPr lang="id-ID" sz="2800" dirty="0"/>
              <a:t>Makna Undang Undang Dasar 1945 adalah suatu hukum dasar tertulis atau konstitusi negara yang menjadi  dasar dan sumber dari peraturan-peraturan lain atau perundang-udangan lain yang berlaku di wilayah negara kesatuan Republik Indonesia. </a:t>
            </a:r>
            <a:endParaRPr lang="en-US" sz="2800" dirty="0"/>
          </a:p>
          <a:p>
            <a:pPr algn="just">
              <a:buFontTx/>
              <a:buChar char="-"/>
            </a:pPr>
            <a:endParaRPr lang="id-ID" sz="2800" dirty="0"/>
          </a:p>
          <a:p>
            <a:pPr algn="just">
              <a:buFontTx/>
              <a:buChar char="-"/>
            </a:pPr>
            <a:r>
              <a:rPr lang="id-ID" sz="2800" dirty="0"/>
              <a:t>Undang- Undang Dasar 1945 yang dirancang oleh BPUPKI diketuai oleh Dr. Radjiman Widyodiningrat dan disahkan oleh PPKI tanggal 18 Agustus 1945 yang diketuai oleh Ir. Soekarno merupakan sebuah naskah yang meliputi pembukaan yang terdiri dari 4 alinea.</a:t>
            </a:r>
          </a:p>
          <a:p>
            <a:endParaRPr lang="id-ID" sz="2800" dirty="0"/>
          </a:p>
        </p:txBody>
      </p:sp>
    </p:spTree>
    <p:extLst>
      <p:ext uri="{BB962C8B-B14F-4D97-AF65-F5344CB8AC3E}">
        <p14:creationId xmlns:p14="http://schemas.microsoft.com/office/powerpoint/2010/main" val="254660375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wipe(down)">
                                      <p:cBhvr>
                                        <p:cTn id="43" dur="580">
                                          <p:stCondLst>
                                            <p:cond delay="0"/>
                                          </p:stCondLst>
                                        </p:cTn>
                                        <p:tgtEl>
                                          <p:spTgt spid="3">
                                            <p:txEl>
                                              <p:pRg st="4" end="4"/>
                                            </p:txEl>
                                          </p:spTgt>
                                        </p:tgtEl>
                                      </p:cBhvr>
                                    </p:animEffect>
                                    <p:anim calcmode="lin" valueType="num">
                                      <p:cBhvr>
                                        <p:cTn id="4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4" end="4"/>
                                            </p:txEl>
                                          </p:spTgt>
                                        </p:tgtEl>
                                      </p:cBhvr>
                                      <p:to x="100000" y="60000"/>
                                    </p:animScale>
                                    <p:animScale>
                                      <p:cBhvr>
                                        <p:cTn id="50" dur="166" decel="50000">
                                          <p:stCondLst>
                                            <p:cond delay="676"/>
                                          </p:stCondLst>
                                        </p:cTn>
                                        <p:tgtEl>
                                          <p:spTgt spid="3">
                                            <p:txEl>
                                              <p:pRg st="4" end="4"/>
                                            </p:txEl>
                                          </p:spTgt>
                                        </p:tgtEl>
                                      </p:cBhvr>
                                      <p:to x="100000" y="100000"/>
                                    </p:animScale>
                                    <p:animScale>
                                      <p:cBhvr>
                                        <p:cTn id="51" dur="26">
                                          <p:stCondLst>
                                            <p:cond delay="1312"/>
                                          </p:stCondLst>
                                        </p:cTn>
                                        <p:tgtEl>
                                          <p:spTgt spid="3">
                                            <p:txEl>
                                              <p:pRg st="4" end="4"/>
                                            </p:txEl>
                                          </p:spTgt>
                                        </p:tgtEl>
                                      </p:cBhvr>
                                      <p:to x="100000" y="80000"/>
                                    </p:animScale>
                                    <p:animScale>
                                      <p:cBhvr>
                                        <p:cTn id="52" dur="166" decel="50000">
                                          <p:stCondLst>
                                            <p:cond delay="1338"/>
                                          </p:stCondLst>
                                        </p:cTn>
                                        <p:tgtEl>
                                          <p:spTgt spid="3">
                                            <p:txEl>
                                              <p:pRg st="4" end="4"/>
                                            </p:txEl>
                                          </p:spTgt>
                                        </p:tgtEl>
                                      </p:cBhvr>
                                      <p:to x="100000" y="100000"/>
                                    </p:animScale>
                                    <p:animScale>
                                      <p:cBhvr>
                                        <p:cTn id="53" dur="26">
                                          <p:stCondLst>
                                            <p:cond delay="1642"/>
                                          </p:stCondLst>
                                        </p:cTn>
                                        <p:tgtEl>
                                          <p:spTgt spid="3">
                                            <p:txEl>
                                              <p:pRg st="4" end="4"/>
                                            </p:txEl>
                                          </p:spTgt>
                                        </p:tgtEl>
                                      </p:cBhvr>
                                      <p:to x="100000" y="90000"/>
                                    </p:animScale>
                                    <p:animScale>
                                      <p:cBhvr>
                                        <p:cTn id="54" dur="166" decel="50000">
                                          <p:stCondLst>
                                            <p:cond delay="1668"/>
                                          </p:stCondLst>
                                        </p:cTn>
                                        <p:tgtEl>
                                          <p:spTgt spid="3">
                                            <p:txEl>
                                              <p:pRg st="4" end="4"/>
                                            </p:txEl>
                                          </p:spTgt>
                                        </p:tgtEl>
                                      </p:cBhvr>
                                      <p:to x="100000" y="100000"/>
                                    </p:animScale>
                                    <p:animScale>
                                      <p:cBhvr>
                                        <p:cTn id="55" dur="26">
                                          <p:stCondLst>
                                            <p:cond delay="1808"/>
                                          </p:stCondLst>
                                        </p:cTn>
                                        <p:tgtEl>
                                          <p:spTgt spid="3">
                                            <p:txEl>
                                              <p:pRg st="4" end="4"/>
                                            </p:txEl>
                                          </p:spTgt>
                                        </p:tgtEl>
                                      </p:cBhvr>
                                      <p:to x="100000" y="95000"/>
                                    </p:animScale>
                                    <p:animScale>
                                      <p:cBhvr>
                                        <p:cTn id="56"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1355434"/>
            <a:ext cx="11509712" cy="1048041"/>
          </a:xfrm>
        </p:spPr>
        <p:txBody>
          <a:bodyPr>
            <a:normAutofit fontScale="90000"/>
          </a:bodyPr>
          <a:lstStyle/>
          <a:p>
            <a:r>
              <a:rPr lang="id-ID" sz="8100" dirty="0">
                <a:solidFill>
                  <a:schemeClr val="accent6">
                    <a:lumMod val="75000"/>
                  </a:schemeClr>
                </a:solidFill>
                <a:latin typeface="Broadway" panose="04040905080B02020502" pitchFamily="82" charset="0"/>
              </a:rPr>
              <a:t>Kedudukan UUD 1945</a:t>
            </a:r>
            <a:endParaRPr lang="id-ID" sz="8100" dirty="0">
              <a:latin typeface="Broadway" panose="04040905080B02020502" pitchFamily="82" charset="0"/>
            </a:endParaRPr>
          </a:p>
        </p:txBody>
      </p:sp>
      <p:sp>
        <p:nvSpPr>
          <p:cNvPr id="3" name="Content Placeholder 2"/>
          <p:cNvSpPr>
            <a:spLocks noGrp="1"/>
          </p:cNvSpPr>
          <p:nvPr>
            <p:ph idx="1"/>
          </p:nvPr>
        </p:nvSpPr>
        <p:spPr>
          <a:xfrm>
            <a:off x="1020482" y="3295015"/>
            <a:ext cx="16324983" cy="6457071"/>
          </a:xfrm>
          <a:pattFill prst="pct5">
            <a:fgClr>
              <a:schemeClr val="accent1"/>
            </a:fgClr>
            <a:bgClr>
              <a:schemeClr val="bg1"/>
            </a:bgClr>
          </a:pattFill>
        </p:spPr>
        <p:txBody>
          <a:bodyPr>
            <a:normAutofit/>
          </a:bodyPr>
          <a:lstStyle/>
          <a:p>
            <a:r>
              <a:rPr lang="en-US" sz="3000" dirty="0" err="1"/>
              <a:t>Hukum</a:t>
            </a:r>
            <a:r>
              <a:rPr lang="en-US" sz="3000" dirty="0"/>
              <a:t> </a:t>
            </a:r>
            <a:r>
              <a:rPr lang="en-US" sz="3000" dirty="0" err="1"/>
              <a:t>dasar</a:t>
            </a:r>
            <a:r>
              <a:rPr lang="en-US" sz="3000" dirty="0"/>
              <a:t> yang </a:t>
            </a:r>
            <a:r>
              <a:rPr lang="en-US" sz="3000" dirty="0" err="1"/>
              <a:t>tertulis</a:t>
            </a:r>
            <a:r>
              <a:rPr lang="en-US" sz="3000" dirty="0"/>
              <a:t> (di </a:t>
            </a:r>
            <a:r>
              <a:rPr lang="en-US" sz="3000" dirty="0" err="1"/>
              <a:t>samping</a:t>
            </a:r>
            <a:r>
              <a:rPr lang="en-US" sz="3000" dirty="0"/>
              <a:t> </a:t>
            </a:r>
            <a:r>
              <a:rPr lang="en-US" sz="3000" dirty="0" err="1"/>
              <a:t>itu</a:t>
            </a:r>
            <a:r>
              <a:rPr lang="en-US" sz="3000" dirty="0"/>
              <a:t> </a:t>
            </a:r>
            <a:r>
              <a:rPr lang="en-US" sz="3000" dirty="0" err="1"/>
              <a:t>masih</a:t>
            </a:r>
            <a:r>
              <a:rPr lang="en-US" sz="3000" dirty="0"/>
              <a:t> </a:t>
            </a:r>
            <a:r>
              <a:rPr lang="en-US" sz="3000" dirty="0" err="1"/>
              <a:t>ada</a:t>
            </a:r>
            <a:r>
              <a:rPr lang="en-US" sz="3000" dirty="0"/>
              <a:t> </a:t>
            </a:r>
            <a:r>
              <a:rPr lang="en-US" sz="3000" dirty="0" err="1"/>
              <a:t>hukum</a:t>
            </a:r>
            <a:r>
              <a:rPr lang="en-US" sz="3000" dirty="0"/>
              <a:t> </a:t>
            </a:r>
            <a:r>
              <a:rPr lang="en-US" sz="3000" dirty="0" err="1"/>
              <a:t>dasar</a:t>
            </a:r>
            <a:r>
              <a:rPr lang="en-US" sz="3000" dirty="0"/>
              <a:t> yang </a:t>
            </a:r>
            <a:r>
              <a:rPr lang="en-US" sz="3000" dirty="0" err="1"/>
              <a:t>tidak</a:t>
            </a:r>
            <a:r>
              <a:rPr lang="en-US" sz="3000" dirty="0"/>
              <a:t> </a:t>
            </a:r>
            <a:r>
              <a:rPr lang="en-US" sz="3000" dirty="0" err="1"/>
              <a:t>tertulis</a:t>
            </a:r>
            <a:r>
              <a:rPr lang="en-US" sz="3000" dirty="0"/>
              <a:t>, </a:t>
            </a:r>
            <a:r>
              <a:rPr lang="en-US" sz="3000" dirty="0" err="1"/>
              <a:t>yaitu</a:t>
            </a:r>
            <a:r>
              <a:rPr lang="en-US" sz="3000" dirty="0"/>
              <a:t> </a:t>
            </a:r>
            <a:r>
              <a:rPr lang="en-US" sz="3000" dirty="0" err="1"/>
              <a:t>Konvensi</a:t>
            </a:r>
            <a:r>
              <a:rPr lang="en-US" sz="3000" dirty="0"/>
              <a:t>)  </a:t>
            </a:r>
            <a:endParaRPr lang="id-ID" sz="3000" dirty="0"/>
          </a:p>
          <a:p>
            <a:pPr marL="1885950" lvl="2" indent="-514350">
              <a:buFont typeface="+mj-lt"/>
              <a:buAutoNum type="alphaUcPeriod"/>
            </a:pPr>
            <a:r>
              <a:rPr lang="en-US" sz="3000" dirty="0"/>
              <a:t>UUD </a:t>
            </a:r>
            <a:r>
              <a:rPr lang="en-US" sz="3000" dirty="0" err="1"/>
              <a:t>bersifat</a:t>
            </a:r>
            <a:r>
              <a:rPr lang="en-US" sz="3000" dirty="0"/>
              <a:t> </a:t>
            </a:r>
            <a:r>
              <a:rPr lang="en-US" sz="3000" dirty="0" err="1"/>
              <a:t>mengikat</a:t>
            </a:r>
            <a:r>
              <a:rPr lang="en-US" sz="3000" dirty="0"/>
              <a:t> </a:t>
            </a:r>
            <a:r>
              <a:rPr lang="en-US" sz="3000" dirty="0" err="1"/>
              <a:t>terhadap</a:t>
            </a:r>
            <a:r>
              <a:rPr lang="en-US" sz="3000" dirty="0"/>
              <a:t>: </a:t>
            </a:r>
            <a:r>
              <a:rPr lang="en-US" sz="3000" dirty="0" err="1"/>
              <a:t>Pemerintah</a:t>
            </a:r>
            <a:r>
              <a:rPr lang="en-US" sz="3000" dirty="0"/>
              <a:t>, </a:t>
            </a:r>
            <a:r>
              <a:rPr lang="en-US" sz="3000" dirty="0" err="1"/>
              <a:t>setiap</a:t>
            </a:r>
            <a:r>
              <a:rPr lang="en-US" sz="3000" dirty="0"/>
              <a:t> </a:t>
            </a:r>
            <a:r>
              <a:rPr lang="en-US" sz="3000" dirty="0" err="1"/>
              <a:t>Lembaga</a:t>
            </a:r>
            <a:r>
              <a:rPr lang="en-US" sz="3000" dirty="0"/>
              <a:t> Negara/</a:t>
            </a:r>
            <a:r>
              <a:rPr lang="en-US" sz="3000" dirty="0" err="1"/>
              <a:t>Masyarakat</a:t>
            </a:r>
            <a:r>
              <a:rPr lang="en-US" sz="3000" dirty="0"/>
              <a:t>, </a:t>
            </a:r>
            <a:r>
              <a:rPr lang="en-US" sz="3000" dirty="0" err="1"/>
              <a:t>setiap</a:t>
            </a:r>
            <a:r>
              <a:rPr lang="en-US" sz="3000" dirty="0"/>
              <a:t> WNRI </a:t>
            </a:r>
            <a:r>
              <a:rPr lang="en-US" sz="3000" dirty="0" err="1"/>
              <a:t>dan</a:t>
            </a:r>
            <a:r>
              <a:rPr lang="en-US" sz="3000" dirty="0"/>
              <a:t> </a:t>
            </a:r>
            <a:r>
              <a:rPr lang="en-US" sz="3000" dirty="0" err="1"/>
              <a:t>penduduk</a:t>
            </a:r>
            <a:r>
              <a:rPr lang="en-US" sz="3000" dirty="0"/>
              <a:t> di RI. </a:t>
            </a:r>
            <a:endParaRPr lang="id-ID" sz="3000" dirty="0"/>
          </a:p>
          <a:p>
            <a:pPr marL="1885950" lvl="2" indent="-514350">
              <a:buFont typeface="+mj-lt"/>
              <a:buAutoNum type="alphaUcPeriod"/>
            </a:pPr>
            <a:r>
              <a:rPr lang="en-US" sz="3000" dirty="0" err="1"/>
              <a:t>Berisi</a:t>
            </a:r>
            <a:r>
              <a:rPr lang="en-US" sz="3000" dirty="0"/>
              <a:t> </a:t>
            </a:r>
            <a:r>
              <a:rPr lang="en-US" sz="3000" dirty="0" err="1"/>
              <a:t>norma-norma</a:t>
            </a:r>
            <a:r>
              <a:rPr lang="en-US" sz="3000" dirty="0"/>
              <a:t>: </a:t>
            </a:r>
            <a:r>
              <a:rPr lang="en-US" sz="3000" dirty="0" err="1"/>
              <a:t>sebagai</a:t>
            </a:r>
            <a:r>
              <a:rPr lang="en-US" sz="3000" dirty="0"/>
              <a:t> </a:t>
            </a:r>
            <a:r>
              <a:rPr lang="en-US" sz="3000" dirty="0" err="1"/>
              <a:t>dasar</a:t>
            </a:r>
            <a:r>
              <a:rPr lang="en-US" sz="3000" dirty="0"/>
              <a:t> </a:t>
            </a:r>
            <a:r>
              <a:rPr lang="en-US" sz="3000" dirty="0" err="1"/>
              <a:t>dan</a:t>
            </a:r>
            <a:r>
              <a:rPr lang="en-US" sz="3000" dirty="0"/>
              <a:t> </a:t>
            </a:r>
            <a:r>
              <a:rPr lang="en-US" sz="3000" dirty="0" err="1"/>
              <a:t>garis</a:t>
            </a:r>
            <a:r>
              <a:rPr lang="en-US" sz="3000" dirty="0"/>
              <a:t> </a:t>
            </a:r>
            <a:r>
              <a:rPr lang="en-US" sz="3000" dirty="0" err="1"/>
              <a:t>besar</a:t>
            </a:r>
            <a:r>
              <a:rPr lang="en-US" sz="3000" dirty="0"/>
              <a:t> </a:t>
            </a:r>
            <a:r>
              <a:rPr lang="en-US" sz="3000" dirty="0" err="1"/>
              <a:t>hukum</a:t>
            </a:r>
            <a:r>
              <a:rPr lang="en-US" sz="3000" dirty="0"/>
              <a:t> </a:t>
            </a:r>
            <a:r>
              <a:rPr lang="en-US" sz="3000" dirty="0" err="1"/>
              <a:t>dalam</a:t>
            </a:r>
            <a:r>
              <a:rPr lang="en-US" sz="3000" dirty="0"/>
              <a:t> </a:t>
            </a:r>
            <a:r>
              <a:rPr lang="en-US" sz="3000" dirty="0" err="1"/>
              <a:t>penyelenggaraan</a:t>
            </a:r>
            <a:r>
              <a:rPr lang="en-US" sz="3000" dirty="0"/>
              <a:t> </a:t>
            </a:r>
            <a:r>
              <a:rPr lang="en-US" sz="3000" dirty="0" err="1"/>
              <a:t>negara</a:t>
            </a:r>
            <a:r>
              <a:rPr lang="en-US" sz="3000" dirty="0"/>
              <a:t> </a:t>
            </a:r>
            <a:r>
              <a:rPr lang="en-US" sz="3000" dirty="0" err="1"/>
              <a:t>harus</a:t>
            </a:r>
            <a:r>
              <a:rPr lang="en-US" sz="3000" dirty="0"/>
              <a:t> </a:t>
            </a:r>
            <a:r>
              <a:rPr lang="en-US" sz="3000" dirty="0" err="1"/>
              <a:t>dilaksanakan</a:t>
            </a:r>
            <a:r>
              <a:rPr lang="en-US" sz="3000" dirty="0"/>
              <a:t> </a:t>
            </a:r>
            <a:r>
              <a:rPr lang="en-US" sz="3000" dirty="0" err="1"/>
              <a:t>dan</a:t>
            </a:r>
            <a:r>
              <a:rPr lang="en-US" sz="3000" dirty="0"/>
              <a:t> </a:t>
            </a:r>
            <a:r>
              <a:rPr lang="en-US" sz="3000" dirty="0" err="1"/>
              <a:t>ditaati</a:t>
            </a:r>
            <a:r>
              <a:rPr lang="en-US" sz="3000" dirty="0"/>
              <a:t>. </a:t>
            </a:r>
            <a:endParaRPr lang="id-ID" sz="3000" dirty="0"/>
          </a:p>
          <a:p>
            <a:pPr marL="1885950" lvl="2" indent="-514350">
              <a:buFont typeface="+mj-lt"/>
              <a:buAutoNum type="alphaUcPeriod"/>
            </a:pPr>
            <a:r>
              <a:rPr lang="en-US" sz="3000" dirty="0"/>
              <a:t>UUD </a:t>
            </a:r>
            <a:r>
              <a:rPr lang="en-US" sz="3000" dirty="0" err="1"/>
              <a:t>merupakan</a:t>
            </a:r>
            <a:r>
              <a:rPr lang="en-US" sz="3000" dirty="0"/>
              <a:t> </a:t>
            </a:r>
            <a:r>
              <a:rPr lang="en-US" sz="3000" dirty="0" err="1"/>
              <a:t>sumber</a:t>
            </a:r>
            <a:r>
              <a:rPr lang="en-US" sz="3000" dirty="0"/>
              <a:t> </a:t>
            </a:r>
            <a:r>
              <a:rPr lang="en-US" sz="3000" dirty="0" err="1"/>
              <a:t>hukum</a:t>
            </a:r>
            <a:r>
              <a:rPr lang="en-US" sz="3000" dirty="0"/>
              <a:t> </a:t>
            </a:r>
            <a:r>
              <a:rPr lang="en-US" sz="3000" dirty="0" err="1"/>
              <a:t>tertulis</a:t>
            </a:r>
            <a:r>
              <a:rPr lang="en-US" sz="3000" dirty="0"/>
              <a:t> (</a:t>
            </a:r>
            <a:r>
              <a:rPr lang="en-US" sz="3000" dirty="0" err="1"/>
              <a:t>tertinggi</a:t>
            </a:r>
            <a:r>
              <a:rPr lang="en-US" sz="3000" dirty="0"/>
              <a:t>) </a:t>
            </a:r>
            <a:r>
              <a:rPr lang="en-US" sz="3000" dirty="0" err="1"/>
              <a:t>Setiap</a:t>
            </a:r>
            <a:r>
              <a:rPr lang="en-US" sz="3000" dirty="0"/>
              <a:t> </a:t>
            </a:r>
            <a:r>
              <a:rPr lang="en-US" sz="3000" dirty="0" err="1"/>
              <a:t>produk</a:t>
            </a:r>
            <a:r>
              <a:rPr lang="en-US" sz="3000" dirty="0"/>
              <a:t> </a:t>
            </a:r>
            <a:r>
              <a:rPr lang="en-US" sz="3000" dirty="0" err="1"/>
              <a:t>hukum</a:t>
            </a:r>
            <a:r>
              <a:rPr lang="en-US" sz="3000" dirty="0"/>
              <a:t> (</a:t>
            </a:r>
            <a:r>
              <a:rPr lang="en-US" sz="3000" dirty="0" err="1"/>
              <a:t>seperti</a:t>
            </a:r>
            <a:r>
              <a:rPr lang="en-US" sz="3000" dirty="0"/>
              <a:t> UU, PP, </a:t>
            </a:r>
            <a:r>
              <a:rPr lang="en-US" sz="3000" dirty="0" err="1"/>
              <a:t>Perpres</a:t>
            </a:r>
            <a:r>
              <a:rPr lang="en-US" sz="3000" dirty="0"/>
              <a:t>, </a:t>
            </a:r>
            <a:r>
              <a:rPr lang="en-US" sz="3000" dirty="0" err="1"/>
              <a:t>Perda</a:t>
            </a:r>
            <a:r>
              <a:rPr lang="en-US" sz="3000" dirty="0"/>
              <a:t>) </a:t>
            </a:r>
            <a:r>
              <a:rPr lang="en-US" sz="3000" dirty="0" err="1"/>
              <a:t>dan</a:t>
            </a:r>
            <a:r>
              <a:rPr lang="en-US" sz="3000" dirty="0"/>
              <a:t> </a:t>
            </a:r>
            <a:r>
              <a:rPr lang="en-US" sz="3000" dirty="0" err="1"/>
              <a:t>setiap</a:t>
            </a:r>
            <a:r>
              <a:rPr lang="en-US" sz="3000" dirty="0"/>
              <a:t> </a:t>
            </a:r>
            <a:r>
              <a:rPr lang="en-US" sz="3000" dirty="0" err="1"/>
              <a:t>kebijaksanaan</a:t>
            </a:r>
            <a:r>
              <a:rPr lang="en-US" sz="3000" dirty="0"/>
              <a:t> </a:t>
            </a:r>
            <a:r>
              <a:rPr lang="en-US" sz="3000" dirty="0" err="1"/>
              <a:t>Pemerintah</a:t>
            </a:r>
            <a:r>
              <a:rPr lang="en-US" sz="3000" dirty="0"/>
              <a:t> </a:t>
            </a:r>
            <a:r>
              <a:rPr lang="en-US" sz="3000" dirty="0" err="1"/>
              <a:t>berlandaskan</a:t>
            </a:r>
            <a:r>
              <a:rPr lang="en-US" sz="3000" dirty="0"/>
              <a:t> UUD 1945. </a:t>
            </a:r>
            <a:endParaRPr lang="id-ID" sz="3000" dirty="0"/>
          </a:p>
          <a:p>
            <a:pPr marL="1885950" lvl="2" indent="-514350">
              <a:buFont typeface="+mj-lt"/>
              <a:buAutoNum type="alphaUcPeriod"/>
            </a:pPr>
            <a:r>
              <a:rPr lang="en-US" sz="3000" dirty="0" err="1"/>
              <a:t>Sebagai</a:t>
            </a:r>
            <a:r>
              <a:rPr lang="en-US" sz="3000" dirty="0"/>
              <a:t> </a:t>
            </a:r>
            <a:r>
              <a:rPr lang="en-US" sz="3000" dirty="0" err="1"/>
              <a:t>Alat</a:t>
            </a:r>
            <a:r>
              <a:rPr lang="en-US" sz="3000" dirty="0"/>
              <a:t> </a:t>
            </a:r>
            <a:r>
              <a:rPr lang="en-US" sz="3000" dirty="0" err="1"/>
              <a:t>Kontrol</a:t>
            </a:r>
            <a:r>
              <a:rPr lang="en-US" sz="3000" dirty="0"/>
              <a:t> </a:t>
            </a:r>
            <a:r>
              <a:rPr lang="en-US" sz="3000" dirty="0" err="1"/>
              <a:t>Yaitu</a:t>
            </a:r>
            <a:r>
              <a:rPr lang="en-US" sz="3000" dirty="0"/>
              <a:t> </a:t>
            </a:r>
            <a:r>
              <a:rPr lang="en-US" sz="3000" dirty="0" err="1"/>
              <a:t>mengecek</a:t>
            </a:r>
            <a:r>
              <a:rPr lang="en-US" sz="3000" dirty="0"/>
              <a:t> </a:t>
            </a:r>
            <a:r>
              <a:rPr lang="en-US" sz="3000" dirty="0" err="1"/>
              <a:t>apakah</a:t>
            </a:r>
            <a:r>
              <a:rPr lang="en-US" sz="3000" dirty="0"/>
              <a:t> </a:t>
            </a:r>
            <a:r>
              <a:rPr lang="en-US" sz="3000" dirty="0" err="1"/>
              <a:t>norma</a:t>
            </a:r>
            <a:r>
              <a:rPr lang="en-US" sz="3000" dirty="0"/>
              <a:t> </a:t>
            </a:r>
            <a:r>
              <a:rPr lang="en-US" sz="3000" dirty="0" err="1"/>
              <a:t>hukum</a:t>
            </a:r>
            <a:r>
              <a:rPr lang="en-US" sz="3000" dirty="0"/>
              <a:t> yang </a:t>
            </a:r>
            <a:r>
              <a:rPr lang="en-US" sz="3000" dirty="0" err="1"/>
              <a:t>lebih</a:t>
            </a:r>
            <a:r>
              <a:rPr lang="en-US" sz="3000" dirty="0"/>
              <a:t> </a:t>
            </a:r>
            <a:r>
              <a:rPr lang="en-US" sz="3000" dirty="0" err="1"/>
              <a:t>rendah</a:t>
            </a:r>
            <a:r>
              <a:rPr lang="en-US" sz="3000" dirty="0"/>
              <a:t> </a:t>
            </a:r>
            <a:r>
              <a:rPr lang="en-US" sz="3000" dirty="0" err="1"/>
              <a:t>sesuai</a:t>
            </a:r>
            <a:r>
              <a:rPr lang="en-US" sz="3000" dirty="0"/>
              <a:t> </a:t>
            </a:r>
            <a:r>
              <a:rPr lang="en-US" sz="3000" dirty="0" err="1"/>
              <a:t>dengan</a:t>
            </a:r>
            <a:r>
              <a:rPr lang="en-US" sz="3000" dirty="0"/>
              <a:t> </a:t>
            </a:r>
            <a:r>
              <a:rPr lang="en-US" sz="3000" dirty="0" err="1"/>
              <a:t>ketentuan</a:t>
            </a:r>
            <a:r>
              <a:rPr lang="en-US" sz="3000" dirty="0"/>
              <a:t> UUD 1945</a:t>
            </a:r>
            <a:endParaRPr lang="id-ID" sz="3000" dirty="0"/>
          </a:p>
        </p:txBody>
      </p:sp>
    </p:spTree>
    <p:extLst>
      <p:ext uri="{BB962C8B-B14F-4D97-AF65-F5344CB8AC3E}">
        <p14:creationId xmlns:p14="http://schemas.microsoft.com/office/powerpoint/2010/main" val="2736196251"/>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355434"/>
            <a:ext cx="12195512" cy="1073647"/>
          </a:xfrm>
        </p:spPr>
        <p:txBody>
          <a:bodyPr>
            <a:normAutofit fontScale="90000"/>
          </a:bodyPr>
          <a:lstStyle/>
          <a:p>
            <a:r>
              <a:rPr lang="id-ID" sz="8100" dirty="0">
                <a:solidFill>
                  <a:schemeClr val="accent6">
                    <a:lumMod val="75000"/>
                  </a:schemeClr>
                </a:solidFill>
                <a:latin typeface="Broadway" panose="04040905080B02020502" pitchFamily="82" charset="0"/>
              </a:rPr>
              <a:t>Pembukaan UUD 1945</a:t>
            </a:r>
            <a:endParaRPr lang="id-ID" sz="8100" dirty="0">
              <a:latin typeface="Broadway" panose="04040905080B02020502" pitchFamily="82" charset="0"/>
            </a:endParaRPr>
          </a:p>
        </p:txBody>
      </p:sp>
      <p:sp>
        <p:nvSpPr>
          <p:cNvPr id="3" name="Content Placeholder 2"/>
          <p:cNvSpPr>
            <a:spLocks noGrp="1"/>
          </p:cNvSpPr>
          <p:nvPr>
            <p:ph idx="1"/>
          </p:nvPr>
        </p:nvSpPr>
        <p:spPr>
          <a:xfrm>
            <a:off x="328412" y="3055469"/>
            <a:ext cx="17579661" cy="7051184"/>
          </a:xfrm>
        </p:spPr>
        <p:txBody>
          <a:bodyPr>
            <a:normAutofit fontScale="70000" lnSpcReduction="20000"/>
          </a:bodyPr>
          <a:lstStyle/>
          <a:p>
            <a:r>
              <a:rPr lang="id-ID" sz="3900" dirty="0">
                <a:latin typeface="Times New Roman" panose="02020603050405020304" pitchFamily="18" charset="0"/>
                <a:cs typeface="Times New Roman" panose="02020603050405020304" pitchFamily="18" charset="0"/>
              </a:rPr>
              <a:t>"Bahwa sesungguhnya kemerdekaan itu ialah hak segala bangsa dan oleh sebab itu, maka penjajahan diatas dunia harus dihapuskan karena tidak sesuai dengan perikemanusiaan dan perikeadilan."</a:t>
            </a:r>
          </a:p>
          <a:p>
            <a:r>
              <a:rPr lang="id-ID" sz="3900" dirty="0">
                <a:latin typeface="Times New Roman" panose="02020603050405020304" pitchFamily="18" charset="0"/>
                <a:cs typeface="Times New Roman" panose="02020603050405020304" pitchFamily="18" charset="0"/>
              </a:rPr>
              <a:t>"Dan perjuangan pergerakan kemerdekaan Indonesia telah sampailah kepada saat yang berbahagia dengan selamat sentosa mengantarkan rakyat Indonesia ke depan pintu gerbang kemerdekaan negara Indonesia, yang merdeka, bersatu, berdaulat, adil dan makmur."</a:t>
            </a:r>
          </a:p>
          <a:p>
            <a:r>
              <a:rPr lang="id-ID" sz="3900" dirty="0">
                <a:latin typeface="Times New Roman" panose="02020603050405020304" pitchFamily="18" charset="0"/>
                <a:cs typeface="Times New Roman" panose="02020603050405020304" pitchFamily="18" charset="0"/>
              </a:rPr>
              <a:t>"Atas berkat rahmat Allah Yang Maha Kuasa dan dengan didorongkan oleh keinginan luhur, supaya berkehidupan kebangsaan yang bebas, maka rakyat Indonesia menyatakan dengan ini kemerdekaannya."</a:t>
            </a:r>
          </a:p>
          <a:p>
            <a:r>
              <a:rPr lang="id-ID" sz="3900" dirty="0">
                <a:latin typeface="Times New Roman" panose="02020603050405020304" pitchFamily="18" charset="0"/>
                <a:cs typeface="Times New Roman" panose="02020603050405020304" pitchFamily="18" charset="0"/>
              </a:rPr>
              <a:t>"Kemudian daripada itu untuk membentuk suatu pemerintah negara Indonesia yang melindungi segenap bangsa Indonesia dan seluruh tumpah darah Indonesia dan untuk memajukan kesejahteraan umum, mencerdaskan kehidupan bangsa, dan ikut melaksanakan ketertiban dunia yang berdasarkan kemerdekaan, perdamaian abadi dan keadilan sosial, maka disusunlah kemerdekaan kebangsaan Indonesia itu dalam suatu Undang-Undang Dasar negara Indonesia, yang terbentuk dalam suatu susunan negara Republik Indonesia yang berkedaulatan rakyat dengan berdasar kepada :</a:t>
            </a:r>
          </a:p>
          <a:p>
            <a:r>
              <a:rPr lang="id-ID" sz="3900" dirty="0">
                <a:latin typeface="Times New Roman" panose="02020603050405020304" pitchFamily="18" charset="0"/>
                <a:cs typeface="Times New Roman" panose="02020603050405020304" pitchFamily="18" charset="0"/>
              </a:rPr>
              <a:t>Ketuhanan Yang Maha Esa, </a:t>
            </a:r>
            <a:br>
              <a:rPr lang="id-ID" sz="3900" dirty="0">
                <a:latin typeface="Times New Roman" panose="02020603050405020304" pitchFamily="18" charset="0"/>
                <a:cs typeface="Times New Roman" panose="02020603050405020304" pitchFamily="18" charset="0"/>
              </a:rPr>
            </a:br>
            <a:endParaRPr lang="id-ID" sz="3900" dirty="0">
              <a:latin typeface="Times New Roman" panose="02020603050405020304" pitchFamily="18" charset="0"/>
              <a:cs typeface="Times New Roman" panose="02020603050405020304" pitchFamily="18" charset="0"/>
            </a:endParaRPr>
          </a:p>
          <a:p>
            <a:r>
              <a:rPr lang="id-ID" sz="3900" dirty="0">
                <a:latin typeface="Times New Roman" panose="02020603050405020304" pitchFamily="18" charset="0"/>
                <a:cs typeface="Times New Roman" panose="02020603050405020304" pitchFamily="18" charset="0"/>
              </a:rPr>
              <a:t>kemanusiaan yang adil dan beradab, </a:t>
            </a:r>
            <a:br>
              <a:rPr lang="id-ID" sz="3900" dirty="0">
                <a:latin typeface="Times New Roman" panose="02020603050405020304" pitchFamily="18" charset="0"/>
                <a:cs typeface="Times New Roman" panose="02020603050405020304" pitchFamily="18" charset="0"/>
              </a:rPr>
            </a:br>
            <a:endParaRPr lang="id-ID" sz="3900" dirty="0">
              <a:latin typeface="Times New Roman" panose="02020603050405020304" pitchFamily="18" charset="0"/>
              <a:cs typeface="Times New Roman" panose="02020603050405020304" pitchFamily="18" charset="0"/>
            </a:endParaRPr>
          </a:p>
          <a:p>
            <a:r>
              <a:rPr lang="id-ID" sz="3900" dirty="0">
                <a:latin typeface="Times New Roman" panose="02020603050405020304" pitchFamily="18" charset="0"/>
                <a:cs typeface="Times New Roman" panose="02020603050405020304" pitchFamily="18" charset="0"/>
              </a:rPr>
              <a:t>persatuan Indonesia, dan kerakyatan yang dipimpin oleh hikmat kebijaksanaan dalam permusyawaratan/perwakilan, </a:t>
            </a:r>
            <a:br>
              <a:rPr lang="id-ID" sz="3900" dirty="0">
                <a:latin typeface="Times New Roman" panose="02020603050405020304" pitchFamily="18" charset="0"/>
                <a:cs typeface="Times New Roman" panose="02020603050405020304" pitchFamily="18" charset="0"/>
              </a:rPr>
            </a:br>
            <a:endParaRPr lang="id-ID" sz="3900" dirty="0">
              <a:latin typeface="Times New Roman" panose="02020603050405020304" pitchFamily="18" charset="0"/>
              <a:cs typeface="Times New Roman" panose="02020603050405020304" pitchFamily="18" charset="0"/>
            </a:endParaRPr>
          </a:p>
          <a:p>
            <a:r>
              <a:rPr lang="id-ID" sz="3900" dirty="0">
                <a:latin typeface="Times New Roman" panose="02020603050405020304" pitchFamily="18" charset="0"/>
                <a:cs typeface="Times New Roman" panose="02020603050405020304" pitchFamily="18" charset="0"/>
              </a:rPr>
              <a:t>serta dengan mewujudkan suatu keadilan sosial bagi seluruh rakyat Indonesia." </a:t>
            </a:r>
          </a:p>
          <a:p>
            <a:endParaRPr lang="id-ID" dirty="0"/>
          </a:p>
        </p:txBody>
      </p:sp>
    </p:spTree>
    <p:extLst>
      <p:ext uri="{BB962C8B-B14F-4D97-AF65-F5344CB8AC3E}">
        <p14:creationId xmlns:p14="http://schemas.microsoft.com/office/powerpoint/2010/main" val="280071611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482" y="1152336"/>
            <a:ext cx="14420792" cy="1621407"/>
          </a:xfrm>
        </p:spPr>
        <p:txBody>
          <a:bodyPr>
            <a:normAutofit/>
          </a:bodyPr>
          <a:lstStyle/>
          <a:p>
            <a:r>
              <a:rPr lang="id-ID" sz="6600" dirty="0">
                <a:solidFill>
                  <a:schemeClr val="accent6">
                    <a:lumMod val="75000"/>
                  </a:schemeClr>
                </a:solidFill>
                <a:latin typeface="Broadway" panose="04040905080B02020502" pitchFamily="82" charset="0"/>
              </a:rPr>
              <a:t>UNSUR PEMBUKAAN UUD 1945</a:t>
            </a:r>
          </a:p>
        </p:txBody>
      </p:sp>
      <p:sp>
        <p:nvSpPr>
          <p:cNvPr id="3" name="Content Placeholder 2"/>
          <p:cNvSpPr>
            <a:spLocks noGrp="1"/>
          </p:cNvSpPr>
          <p:nvPr>
            <p:ph idx="1"/>
          </p:nvPr>
        </p:nvSpPr>
        <p:spPr>
          <a:xfrm>
            <a:off x="738554" y="3508485"/>
            <a:ext cx="16670216" cy="6264704"/>
          </a:xfrm>
        </p:spPr>
        <p:style>
          <a:lnRef idx="1">
            <a:schemeClr val="accent6"/>
          </a:lnRef>
          <a:fillRef idx="2">
            <a:schemeClr val="accent6"/>
          </a:fillRef>
          <a:effectRef idx="1">
            <a:schemeClr val="accent6"/>
          </a:effectRef>
          <a:fontRef idx="minor">
            <a:schemeClr val="dk1"/>
          </a:fontRef>
        </p:style>
        <p:txBody>
          <a:bodyPr>
            <a:noAutofit/>
          </a:bodyPr>
          <a:lstStyle/>
          <a:p>
            <a:r>
              <a:rPr lang="id-ID" sz="3600" dirty="0">
                <a:latin typeface="Times New Roman" panose="02020603050405020304" pitchFamily="18" charset="0"/>
                <a:cs typeface="Times New Roman" panose="02020603050405020304" pitchFamily="18" charset="0"/>
              </a:rPr>
              <a:t>Pembukaan UUD 1945 dapat dikatakan sebagai </a:t>
            </a:r>
            <a:r>
              <a:rPr lang="id-ID" sz="3600" i="1" dirty="0">
                <a:latin typeface="Times New Roman" panose="02020603050405020304" pitchFamily="18" charset="0"/>
                <a:cs typeface="Times New Roman" panose="02020603050405020304" pitchFamily="18" charset="0"/>
              </a:rPr>
              <a:t>pokok kaidah negara </a:t>
            </a:r>
            <a:r>
              <a:rPr lang="id-ID" sz="3600" dirty="0">
                <a:latin typeface="Times New Roman" panose="02020603050405020304" pitchFamily="18" charset="0"/>
                <a:cs typeface="Times New Roman" panose="02020603050405020304" pitchFamily="18" charset="0"/>
              </a:rPr>
              <a:t>yang fundamental, hal ini dikarenakan Pembukaan UUD 1945 memenuhi unsur :</a:t>
            </a:r>
          </a:p>
          <a:p>
            <a:r>
              <a:rPr lang="id-ID" sz="3600" dirty="0">
                <a:latin typeface="Times New Roman" panose="02020603050405020304" pitchFamily="18" charset="0"/>
                <a:cs typeface="Times New Roman" panose="02020603050405020304" pitchFamily="18" charset="0"/>
              </a:rPr>
              <a:t>Dari segi terjadinya, ditentukan oleh pembentuk negara Republik Indonesia</a:t>
            </a:r>
          </a:p>
          <a:p>
            <a:r>
              <a:rPr lang="id-ID" sz="3600" dirty="0">
                <a:latin typeface="Times New Roman" panose="02020603050405020304" pitchFamily="18" charset="0"/>
                <a:cs typeface="Times New Roman" panose="02020603050405020304" pitchFamily="18" charset="0"/>
              </a:rPr>
              <a:t>Dari segi isinya, memuat dasar-dasar pokok negara yang dibentuk yang antara lain meliputiz;</a:t>
            </a:r>
          </a:p>
          <a:p>
            <a:pPr marL="1200150" lvl="1" indent="-514350">
              <a:buFont typeface="+mj-lt"/>
              <a:buAutoNum type="arabicPeriod"/>
            </a:pPr>
            <a:r>
              <a:rPr lang="id-ID" sz="3600" dirty="0">
                <a:latin typeface="Times New Roman" panose="02020603050405020304" pitchFamily="18" charset="0"/>
                <a:cs typeface="Times New Roman" panose="02020603050405020304" pitchFamily="18" charset="0"/>
              </a:rPr>
              <a:t>Tujuan negara baik secara umum atau secara khusus</a:t>
            </a:r>
          </a:p>
          <a:p>
            <a:pPr marL="1200150" lvl="1" indent="-514350">
              <a:buFont typeface="+mj-lt"/>
              <a:buAutoNum type="arabicPeriod"/>
            </a:pPr>
            <a:r>
              <a:rPr lang="id-ID" sz="3600" dirty="0">
                <a:latin typeface="Times New Roman" panose="02020603050405020304" pitchFamily="18" charset="0"/>
                <a:cs typeface="Times New Roman" panose="02020603050405020304" pitchFamily="18" charset="0"/>
              </a:rPr>
              <a:t>Pernyataan kemerdekaaan dari bangsa Indonesia yang disusun dalam suatu Undang-Undang</a:t>
            </a:r>
          </a:p>
          <a:p>
            <a:pPr marL="1200150" lvl="1" indent="-514350">
              <a:buFont typeface="+mj-lt"/>
              <a:buAutoNum type="arabicPeriod"/>
            </a:pPr>
            <a:r>
              <a:rPr lang="id-ID" sz="3600" dirty="0">
                <a:latin typeface="Times New Roman" panose="02020603050405020304" pitchFamily="18" charset="0"/>
                <a:cs typeface="Times New Roman" panose="02020603050405020304" pitchFamily="18" charset="0"/>
              </a:rPr>
              <a:t>Bentuk negara yaitu Negara Kesatuan Republik Indonesia</a:t>
            </a:r>
          </a:p>
          <a:p>
            <a:pPr marL="1200150" lvl="1" indent="-514350">
              <a:buFont typeface="+mj-lt"/>
              <a:buAutoNum type="arabicPeriod"/>
            </a:pPr>
            <a:r>
              <a:rPr lang="id-ID" sz="3600" dirty="0">
                <a:latin typeface="Times New Roman" panose="02020603050405020304" pitchFamily="18" charset="0"/>
                <a:cs typeface="Times New Roman" panose="02020603050405020304" pitchFamily="18" charset="0"/>
              </a:rPr>
              <a:t>Dasar negara pancasila</a:t>
            </a:r>
          </a:p>
        </p:txBody>
      </p:sp>
    </p:spTree>
    <p:extLst>
      <p:ext uri="{BB962C8B-B14F-4D97-AF65-F5344CB8AC3E}">
        <p14:creationId xmlns:p14="http://schemas.microsoft.com/office/powerpoint/2010/main" val="342427489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 y="594831"/>
            <a:ext cx="13967138" cy="1809147"/>
          </a:xfrm>
          <a:prstGeom prst="homePlat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447801" y="1355434"/>
            <a:ext cx="11890712" cy="1569660"/>
          </a:xfrm>
        </p:spPr>
        <p:txBody>
          <a:bodyPr/>
          <a:lstStyle/>
          <a:p>
            <a:r>
              <a:rPr lang="id-ID" b="1" dirty="0">
                <a:solidFill>
                  <a:schemeClr val="bg1"/>
                </a:solidFill>
              </a:rPr>
              <a:t>POKOK PIKIRAN DALAM UUD 1945</a:t>
            </a:r>
          </a:p>
        </p:txBody>
      </p:sp>
      <p:sp>
        <p:nvSpPr>
          <p:cNvPr id="3" name="Content Placeholder 2"/>
          <p:cNvSpPr>
            <a:spLocks noGrp="1"/>
          </p:cNvSpPr>
          <p:nvPr>
            <p:ph idx="1"/>
          </p:nvPr>
        </p:nvSpPr>
        <p:spPr>
          <a:xfrm>
            <a:off x="914400" y="2367470"/>
            <a:ext cx="10134600" cy="6793611"/>
          </a:xfrm>
        </p:spPr>
        <p:txBody>
          <a:bodyPr>
            <a:normAutofit fontScale="92500"/>
          </a:bodyPr>
          <a:lstStyle/>
          <a:p>
            <a:pPr algn="just"/>
            <a:r>
              <a:rPr lang="en-US" sz="3600" dirty="0"/>
              <a:t>- </a:t>
            </a:r>
            <a:r>
              <a:rPr lang="id-ID" sz="3600" dirty="0"/>
              <a:t>Pokok pikiran “</a:t>
            </a:r>
            <a:r>
              <a:rPr lang="id-ID" sz="3600" b="1" i="1" dirty="0"/>
              <a:t>Persatuan</a:t>
            </a:r>
            <a:r>
              <a:rPr lang="id-ID" sz="3600" dirty="0"/>
              <a:t>” yang mngadung pengertian adanya persatuan yang melindungui segenap bangsa indonesia dan seluruh tumpah darah indonesia . Dengan pengertian lain dapat di katakan bahwa negara didalamnya terdapat penyelenggara negara/pemerintah negara dan warga negara indonesia wajib untuk mengutamakan kepentingan negara diatas kepentingan pribadi dan kepentingan golongan.</a:t>
            </a:r>
          </a:p>
          <a:p>
            <a:pPr algn="just"/>
            <a:r>
              <a:rPr lang="en-US" sz="3600" dirty="0"/>
              <a:t>- </a:t>
            </a:r>
            <a:r>
              <a:rPr lang="id-ID" sz="3600" dirty="0"/>
              <a:t>Pokok pikiran “</a:t>
            </a:r>
            <a:r>
              <a:rPr lang="id-ID" sz="3600" b="1" i="1" dirty="0"/>
              <a:t>Keadilan sosial</a:t>
            </a:r>
            <a:r>
              <a:rPr lang="id-ID" sz="3600" dirty="0"/>
              <a:t>”. Dalam hal ini berkaitan denagn kesadaran bahwa manusia indonesia mempunyai hak dan kewajiban yang sama untuk terciptanya keadilan sosial dalam kehidupan masyarakat.  </a:t>
            </a:r>
            <a:endParaRPr lang="en-US" sz="3600" dirty="0"/>
          </a:p>
          <a:p>
            <a:pPr algn="just"/>
            <a:endParaRPr lang="id-ID" sz="3600" dirty="0"/>
          </a:p>
        </p:txBody>
      </p:sp>
      <p:sp>
        <p:nvSpPr>
          <p:cNvPr id="6" name="Rounded Rectangle 5"/>
          <p:cNvSpPr/>
          <p:nvPr/>
        </p:nvSpPr>
        <p:spPr>
          <a:xfrm>
            <a:off x="6961031" y="9952104"/>
            <a:ext cx="4365938" cy="338072"/>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Bab 5</a:t>
            </a:r>
          </a:p>
        </p:txBody>
      </p:sp>
    </p:spTree>
    <p:extLst>
      <p:ext uri="{BB962C8B-B14F-4D97-AF65-F5344CB8AC3E}">
        <p14:creationId xmlns:p14="http://schemas.microsoft.com/office/powerpoint/2010/main" val="40486604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50949" y="5157199"/>
            <a:ext cx="7193080" cy="5131311"/>
          </a:xfrm>
          <a:prstGeom prst="rect">
            <a:avLst/>
          </a:prstGeom>
        </p:spPr>
      </p:pic>
      <p:pic>
        <p:nvPicPr>
          <p:cNvPr id="3" name="object 3"/>
          <p:cNvPicPr/>
          <p:nvPr/>
        </p:nvPicPr>
        <p:blipFill>
          <a:blip r:embed="rId3" cstate="print"/>
          <a:stretch>
            <a:fillRect/>
          </a:stretch>
        </p:blipFill>
        <p:spPr>
          <a:xfrm>
            <a:off x="9674082" y="4151658"/>
            <a:ext cx="3011340" cy="6136853"/>
          </a:xfrm>
          <a:prstGeom prst="rect">
            <a:avLst/>
          </a:prstGeom>
        </p:spPr>
      </p:pic>
      <p:pic>
        <p:nvPicPr>
          <p:cNvPr id="4" name="object 4"/>
          <p:cNvPicPr/>
          <p:nvPr/>
        </p:nvPicPr>
        <p:blipFill>
          <a:blip r:embed="rId4" cstate="print"/>
          <a:stretch>
            <a:fillRect/>
          </a:stretch>
        </p:blipFill>
        <p:spPr>
          <a:xfrm>
            <a:off x="13465695" y="4956091"/>
            <a:ext cx="3377090" cy="5332419"/>
          </a:xfrm>
          <a:prstGeom prst="rect">
            <a:avLst/>
          </a:prstGeom>
        </p:spPr>
      </p:pic>
      <p:pic>
        <p:nvPicPr>
          <p:cNvPr id="5" name="object 5"/>
          <p:cNvPicPr/>
          <p:nvPr/>
        </p:nvPicPr>
        <p:blipFill>
          <a:blip r:embed="rId5" cstate="print"/>
          <a:stretch>
            <a:fillRect/>
          </a:stretch>
        </p:blipFill>
        <p:spPr>
          <a:xfrm>
            <a:off x="14203286" y="3810382"/>
            <a:ext cx="579103" cy="115789"/>
          </a:xfrm>
          <a:prstGeom prst="rect">
            <a:avLst/>
          </a:prstGeom>
        </p:spPr>
      </p:pic>
      <p:pic>
        <p:nvPicPr>
          <p:cNvPr id="6" name="object 6"/>
          <p:cNvPicPr/>
          <p:nvPr/>
        </p:nvPicPr>
        <p:blipFill>
          <a:blip r:embed="rId6" cstate="print"/>
          <a:stretch>
            <a:fillRect/>
          </a:stretch>
        </p:blipFill>
        <p:spPr>
          <a:xfrm>
            <a:off x="10539690" y="1713979"/>
            <a:ext cx="1749503" cy="1883105"/>
          </a:xfrm>
          <a:prstGeom prst="rect">
            <a:avLst/>
          </a:prstGeom>
        </p:spPr>
      </p:pic>
      <p:pic>
        <p:nvPicPr>
          <p:cNvPr id="7" name="object 7"/>
          <p:cNvPicPr/>
          <p:nvPr/>
        </p:nvPicPr>
        <p:blipFill>
          <a:blip r:embed="rId7" cstate="print"/>
          <a:stretch>
            <a:fillRect/>
          </a:stretch>
        </p:blipFill>
        <p:spPr>
          <a:xfrm>
            <a:off x="14209382" y="3463014"/>
            <a:ext cx="384037" cy="115789"/>
          </a:xfrm>
          <a:prstGeom prst="rect">
            <a:avLst/>
          </a:prstGeom>
        </p:spPr>
      </p:pic>
      <p:pic>
        <p:nvPicPr>
          <p:cNvPr id="8" name="object 8"/>
          <p:cNvPicPr/>
          <p:nvPr/>
        </p:nvPicPr>
        <p:blipFill>
          <a:blip r:embed="rId8" cstate="print"/>
          <a:stretch>
            <a:fillRect/>
          </a:stretch>
        </p:blipFill>
        <p:spPr>
          <a:xfrm>
            <a:off x="13642466" y="2122290"/>
            <a:ext cx="1700737" cy="1243215"/>
          </a:xfrm>
          <a:prstGeom prst="rect">
            <a:avLst/>
          </a:prstGeom>
        </p:spPr>
      </p:pic>
      <p:sp>
        <p:nvSpPr>
          <p:cNvPr id="10" name="object 10"/>
          <p:cNvSpPr txBox="1">
            <a:spLocks noGrp="1"/>
          </p:cNvSpPr>
          <p:nvPr>
            <p:ph type="title"/>
          </p:nvPr>
        </p:nvSpPr>
        <p:spPr>
          <a:xfrm>
            <a:off x="985809" y="885673"/>
            <a:ext cx="3007360" cy="1000760"/>
          </a:xfrm>
          <a:prstGeom prst="rect">
            <a:avLst/>
          </a:prstGeom>
        </p:spPr>
        <p:txBody>
          <a:bodyPr vert="horz" wrap="square" lIns="0" tIns="12065" rIns="0" bIns="0" rtlCol="0">
            <a:spAutoFit/>
          </a:bodyPr>
          <a:lstStyle/>
          <a:p>
            <a:pPr marL="12700">
              <a:lnSpc>
                <a:spcPct val="100000"/>
              </a:lnSpc>
              <a:spcBef>
                <a:spcPts val="95"/>
              </a:spcBef>
            </a:pPr>
            <a:r>
              <a:rPr sz="6400" spc="165" dirty="0"/>
              <a:t>NEGARA</a:t>
            </a:r>
            <a:endParaRPr sz="6400"/>
          </a:p>
        </p:txBody>
      </p:sp>
      <p:sp>
        <p:nvSpPr>
          <p:cNvPr id="11" name="object 11"/>
          <p:cNvSpPr txBox="1"/>
          <p:nvPr/>
        </p:nvSpPr>
        <p:spPr>
          <a:xfrm>
            <a:off x="414088" y="1886433"/>
            <a:ext cx="9641465" cy="2166619"/>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12065" rIns="0" bIns="0" rtlCol="0">
            <a:spAutoFit/>
          </a:bodyPr>
          <a:lstStyle/>
          <a:p>
            <a:pPr marL="12700" algn="just">
              <a:lnSpc>
                <a:spcPct val="100000"/>
              </a:lnSpc>
              <a:spcBef>
                <a:spcPts val="95"/>
              </a:spcBef>
            </a:pPr>
            <a:r>
              <a:rPr lang="en-US" sz="2800" dirty="0" err="1"/>
              <a:t>sebuah</a:t>
            </a:r>
            <a:r>
              <a:rPr lang="en-US" sz="2800" dirty="0"/>
              <a:t> </a:t>
            </a:r>
            <a:r>
              <a:rPr lang="en-US" sz="2800" dirty="0" err="1"/>
              <a:t>organisasi</a:t>
            </a:r>
            <a:r>
              <a:rPr lang="en-US" sz="2800" dirty="0"/>
              <a:t> yang </a:t>
            </a:r>
            <a:r>
              <a:rPr lang="en-US" sz="2800" dirty="0" err="1"/>
              <a:t>memiliki</a:t>
            </a:r>
            <a:r>
              <a:rPr lang="en-US" sz="2800" dirty="0"/>
              <a:t> </a:t>
            </a:r>
            <a:r>
              <a:rPr lang="en-US" sz="2800" dirty="0" err="1"/>
              <a:t>kekuasaan</a:t>
            </a:r>
            <a:r>
              <a:rPr lang="en-US" sz="2800" dirty="0"/>
              <a:t> </a:t>
            </a:r>
            <a:r>
              <a:rPr lang="en-US" sz="2800" dirty="0" err="1"/>
              <a:t>tertinggi</a:t>
            </a:r>
            <a:r>
              <a:rPr lang="en-US" sz="2800" dirty="0"/>
              <a:t> </a:t>
            </a:r>
            <a:r>
              <a:rPr lang="en-US" sz="2800" dirty="0" err="1"/>
              <a:t>atas</a:t>
            </a:r>
            <a:r>
              <a:rPr lang="en-US" sz="2800" dirty="0"/>
              <a:t> wilayah </a:t>
            </a:r>
            <a:r>
              <a:rPr lang="en-US" sz="2800" dirty="0" err="1"/>
              <a:t>tertentu</a:t>
            </a:r>
            <a:r>
              <a:rPr lang="en-US" sz="2800" dirty="0"/>
              <a:t>, </a:t>
            </a:r>
            <a:r>
              <a:rPr lang="en-US" sz="2800" dirty="0" err="1"/>
              <a:t>memiliki</a:t>
            </a:r>
            <a:r>
              <a:rPr lang="en-US" sz="2800" dirty="0"/>
              <a:t> </a:t>
            </a:r>
            <a:r>
              <a:rPr lang="en-US" sz="2800" dirty="0" err="1"/>
              <a:t>penduduk</a:t>
            </a:r>
            <a:r>
              <a:rPr lang="en-US" sz="2800" dirty="0"/>
              <a:t> </a:t>
            </a:r>
            <a:r>
              <a:rPr lang="en-US" sz="2800" dirty="0" err="1"/>
              <a:t>tetap</a:t>
            </a:r>
            <a:r>
              <a:rPr lang="en-US" sz="2800" dirty="0"/>
              <a:t>, dan </a:t>
            </a:r>
            <a:r>
              <a:rPr lang="en-US" sz="2800" dirty="0" err="1"/>
              <a:t>diakui</a:t>
            </a:r>
            <a:r>
              <a:rPr lang="en-US" sz="2800" dirty="0"/>
              <a:t> oleh negara-negara lain </a:t>
            </a:r>
            <a:r>
              <a:rPr lang="en-US" sz="2800" dirty="0" err="1"/>
              <a:t>sebagai</a:t>
            </a:r>
            <a:r>
              <a:rPr lang="en-US" sz="2800" dirty="0"/>
              <a:t> </a:t>
            </a:r>
            <a:r>
              <a:rPr lang="en-US" sz="2800" dirty="0" err="1"/>
              <a:t>entitas</a:t>
            </a:r>
            <a:r>
              <a:rPr lang="en-US" sz="2800" dirty="0"/>
              <a:t> yang </a:t>
            </a:r>
            <a:r>
              <a:rPr lang="en-US" sz="2800" dirty="0" err="1"/>
              <a:t>memiliki</a:t>
            </a:r>
            <a:r>
              <a:rPr lang="en-US" sz="2800" dirty="0"/>
              <a:t> </a:t>
            </a:r>
            <a:r>
              <a:rPr lang="en-US" sz="2800" dirty="0" err="1"/>
              <a:t>kedaulatan</a:t>
            </a:r>
            <a:r>
              <a:rPr lang="en-US" sz="2800" dirty="0"/>
              <a:t>. Negara </a:t>
            </a:r>
            <a:r>
              <a:rPr lang="en-US" sz="2800" dirty="0" err="1"/>
              <a:t>biasanya</a:t>
            </a:r>
            <a:r>
              <a:rPr lang="en-US" sz="2800" dirty="0"/>
              <a:t> </a:t>
            </a:r>
            <a:r>
              <a:rPr lang="en-US" sz="2800" dirty="0" err="1"/>
              <a:t>memiliki</a:t>
            </a:r>
            <a:r>
              <a:rPr lang="en-US" sz="2800" dirty="0"/>
              <a:t> </a:t>
            </a:r>
            <a:r>
              <a:rPr lang="en-US" sz="2800" dirty="0" err="1"/>
              <a:t>struktur</a:t>
            </a:r>
            <a:r>
              <a:rPr lang="en-US" sz="2800" dirty="0"/>
              <a:t> </a:t>
            </a:r>
            <a:r>
              <a:rPr lang="en-US" sz="2800" dirty="0" err="1"/>
              <a:t>pemerintahan</a:t>
            </a:r>
            <a:r>
              <a:rPr lang="en-US" sz="2800" dirty="0"/>
              <a:t> dan </a:t>
            </a:r>
            <a:r>
              <a:rPr lang="en-US" sz="2800" dirty="0" err="1"/>
              <a:t>sistem</a:t>
            </a:r>
            <a:r>
              <a:rPr lang="en-US" sz="2800" dirty="0"/>
              <a:t> </a:t>
            </a:r>
            <a:r>
              <a:rPr lang="en-US" sz="2800" dirty="0" err="1"/>
              <a:t>hukum</a:t>
            </a:r>
            <a:r>
              <a:rPr lang="en-US" sz="2800" dirty="0"/>
              <a:t> </a:t>
            </a:r>
            <a:r>
              <a:rPr lang="en-US" sz="2800" dirty="0" err="1"/>
              <a:t>untuk</a:t>
            </a:r>
            <a:r>
              <a:rPr lang="en-US" sz="2800" dirty="0"/>
              <a:t> </a:t>
            </a:r>
            <a:r>
              <a:rPr lang="en-US" sz="2800" dirty="0" err="1"/>
              <a:t>mengatur</a:t>
            </a:r>
            <a:r>
              <a:rPr lang="en-US" sz="2800" dirty="0"/>
              <a:t> </a:t>
            </a:r>
            <a:r>
              <a:rPr lang="en-US" sz="2800" dirty="0" err="1"/>
              <a:t>masyarakatnya</a:t>
            </a:r>
            <a:r>
              <a:rPr lang="en-US" sz="2800" dirty="0"/>
              <a:t>.</a:t>
            </a:r>
            <a:endParaRPr lang="en-US" sz="2800" dirty="0">
              <a:latin typeface="Calibri"/>
              <a:cs typeface="Calibri"/>
            </a:endParaRPr>
          </a:p>
        </p:txBody>
      </p:sp>
      <p:sp>
        <p:nvSpPr>
          <p:cNvPr id="13" name="object 13"/>
          <p:cNvSpPr txBox="1"/>
          <p:nvPr/>
        </p:nvSpPr>
        <p:spPr>
          <a:xfrm>
            <a:off x="13619835" y="2946528"/>
            <a:ext cx="105410" cy="604520"/>
          </a:xfrm>
          <a:prstGeom prst="rect">
            <a:avLst/>
          </a:prstGeom>
        </p:spPr>
        <p:txBody>
          <a:bodyPr vert="horz" wrap="square" lIns="0" tIns="12065" rIns="0" bIns="0" rtlCol="0">
            <a:spAutoFit/>
          </a:bodyPr>
          <a:lstStyle/>
          <a:p>
            <a:pPr marL="12700">
              <a:lnSpc>
                <a:spcPct val="100000"/>
              </a:lnSpc>
              <a:spcBef>
                <a:spcPts val="95"/>
              </a:spcBef>
            </a:pPr>
            <a:r>
              <a:rPr sz="3800" spc="-385" dirty="0">
                <a:solidFill>
                  <a:srgbClr val="E4D360"/>
                </a:solidFill>
                <a:latin typeface="Calibri"/>
                <a:cs typeface="Calibri"/>
              </a:rPr>
              <a:t>,</a:t>
            </a:r>
            <a:endParaRPr sz="38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8773" y="1355434"/>
            <a:ext cx="6589739" cy="784830"/>
          </a:xfrm>
        </p:spPr>
        <p:txBody>
          <a:bodyPr/>
          <a:lstStyle/>
          <a:p>
            <a:endParaRPr lang="id-ID"/>
          </a:p>
        </p:txBody>
      </p:sp>
      <p:sp>
        <p:nvSpPr>
          <p:cNvPr id="3" name="Content Placeholder 2"/>
          <p:cNvSpPr>
            <a:spLocks noGrp="1"/>
          </p:cNvSpPr>
          <p:nvPr>
            <p:ph idx="1"/>
          </p:nvPr>
        </p:nvSpPr>
        <p:spPr>
          <a:xfrm>
            <a:off x="914400" y="2367470"/>
            <a:ext cx="12877800" cy="6793611"/>
          </a:xfrm>
        </p:spPr>
        <p:txBody>
          <a:bodyPr>
            <a:normAutofit/>
          </a:bodyPr>
          <a:lstStyle/>
          <a:p>
            <a:pPr algn="just"/>
            <a:r>
              <a:rPr lang="en-US" sz="3600" dirty="0"/>
              <a:t>- </a:t>
            </a:r>
            <a:r>
              <a:rPr lang="id-ID" sz="3600" dirty="0"/>
              <a:t>Pokok pikiran “ </a:t>
            </a:r>
            <a:r>
              <a:rPr lang="id-ID" sz="3600" b="1" i="1" dirty="0"/>
              <a:t>Negara yang berkedaulatan rakyat, berdasarkan atas kerakyatan dan permusyawaratan perwakilan</a:t>
            </a:r>
            <a:r>
              <a:rPr lang="id-ID" sz="3600" dirty="0"/>
              <a:t>”.  Dalam hal ini rakyat sebagai pemegang kekuasaan yang tertinggi akan tetapi dalamk pelaksanaanya diwakilkan melalui wakil-wakilnya yang duduk di lembaga perwakilan rakyat.</a:t>
            </a:r>
          </a:p>
          <a:p>
            <a:pPr algn="just"/>
            <a:r>
              <a:rPr lang="en-US" sz="3600" dirty="0"/>
              <a:t>- </a:t>
            </a:r>
            <a:r>
              <a:rPr lang="id-ID" sz="3600" dirty="0"/>
              <a:t>Pokok pikiran “</a:t>
            </a:r>
            <a:r>
              <a:rPr lang="id-ID" sz="3600" b="1" i="1" dirty="0"/>
              <a:t>Ketuhanan Yang Maha Esa menurut dasar kemanusiaan yang adil dan beradab</a:t>
            </a:r>
            <a:r>
              <a:rPr lang="id-ID" sz="3600" dirty="0"/>
              <a:t>”. Dalam hal ini mengadung arti bahwa negara kita merupakan suatu negara yang mengakui adanya Tuhan YME . Hal ini dapat kita lihat denagn diakui dan berkembangnya beberapa agama di indonesia serta dijunjung tingginya hak asasi warga negara indonesia untuk melaksanakan agama dan kepercayaan yang dianutnya.</a:t>
            </a:r>
          </a:p>
        </p:txBody>
      </p:sp>
      <p:sp>
        <p:nvSpPr>
          <p:cNvPr id="4" name="Pentagon 3"/>
          <p:cNvSpPr/>
          <p:nvPr/>
        </p:nvSpPr>
        <p:spPr>
          <a:xfrm>
            <a:off x="-3223" y="591609"/>
            <a:ext cx="13967138" cy="1809147"/>
          </a:xfrm>
          <a:prstGeom prst="homePlat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itle 1"/>
          <p:cNvSpPr txBox="1">
            <a:spLocks/>
          </p:cNvSpPr>
          <p:nvPr/>
        </p:nvSpPr>
        <p:spPr>
          <a:xfrm>
            <a:off x="1254078" y="547641"/>
            <a:ext cx="15773400" cy="1988345"/>
          </a:xfrm>
          <a:prstGeom prst="rect">
            <a:avLst/>
          </a:prstGeom>
        </p:spPr>
        <p:txBody>
          <a:bodyPr vert="horz" lIns="137160" tIns="68580" rIns="137160" bIns="6858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6600" b="1">
                <a:solidFill>
                  <a:schemeClr val="bg1"/>
                </a:solidFill>
              </a:rPr>
              <a:t>POKOK PIKIRAN DALAM UUD 1945</a:t>
            </a:r>
            <a:endParaRPr lang="id-ID" sz="6600" b="1" dirty="0">
              <a:solidFill>
                <a:schemeClr val="bg1"/>
              </a:solidFill>
            </a:endParaRPr>
          </a:p>
        </p:txBody>
      </p:sp>
      <p:sp>
        <p:nvSpPr>
          <p:cNvPr id="7" name="Rounded Rectangle 6"/>
          <p:cNvSpPr/>
          <p:nvPr/>
        </p:nvSpPr>
        <p:spPr>
          <a:xfrm>
            <a:off x="6961031" y="9952104"/>
            <a:ext cx="4365938" cy="338072"/>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Bab 5</a:t>
            </a:r>
          </a:p>
        </p:txBody>
      </p:sp>
    </p:spTree>
    <p:extLst>
      <p:ext uri="{BB962C8B-B14F-4D97-AF65-F5344CB8AC3E}">
        <p14:creationId xmlns:p14="http://schemas.microsoft.com/office/powerpoint/2010/main" val="33878837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623119"/>
            <a:ext cx="18275300" cy="9665392"/>
          </a:xfrm>
          <a:prstGeom prst="rect">
            <a:avLst/>
          </a:prstGeom>
        </p:spPr>
      </p:pic>
      <p:sp>
        <p:nvSpPr>
          <p:cNvPr id="3" name="object 3"/>
          <p:cNvSpPr txBox="1"/>
          <p:nvPr/>
        </p:nvSpPr>
        <p:spPr>
          <a:xfrm>
            <a:off x="9836669" y="8189317"/>
            <a:ext cx="3257086" cy="333425"/>
          </a:xfrm>
          <a:prstGeom prst="rect">
            <a:avLst/>
          </a:prstGeom>
        </p:spPr>
        <p:txBody>
          <a:bodyPr vert="horz" wrap="square" lIns="0" tIns="0" rIns="0" bIns="0" rtlCol="0">
            <a:spAutoFit/>
          </a:bodyPr>
          <a:lstStyle/>
          <a:p>
            <a:pPr>
              <a:lnSpc>
                <a:spcPts val="2550"/>
              </a:lnSpc>
            </a:pPr>
            <a:r>
              <a:rPr lang="en-US" sz="2550" dirty="0">
                <a:latin typeface="Arial MT"/>
                <a:cs typeface="Arial MT"/>
              </a:rPr>
              <a:t>PEMERINTAHAN</a:t>
            </a:r>
            <a:endParaRPr sz="2550" dirty="0">
              <a:latin typeface="Arial MT"/>
              <a:cs typeface="Arial MT"/>
            </a:endParaRPr>
          </a:p>
        </p:txBody>
      </p:sp>
      <p:sp>
        <p:nvSpPr>
          <p:cNvPr id="4" name="object 4"/>
          <p:cNvSpPr txBox="1"/>
          <p:nvPr/>
        </p:nvSpPr>
        <p:spPr>
          <a:xfrm>
            <a:off x="6832211" y="8144592"/>
            <a:ext cx="2311788" cy="320601"/>
          </a:xfrm>
          <a:prstGeom prst="rect">
            <a:avLst/>
          </a:prstGeom>
        </p:spPr>
        <p:txBody>
          <a:bodyPr vert="horz" wrap="square" lIns="0" tIns="0" rIns="0" bIns="0" rtlCol="0">
            <a:spAutoFit/>
          </a:bodyPr>
          <a:lstStyle/>
          <a:p>
            <a:pPr>
              <a:lnSpc>
                <a:spcPts val="2450"/>
              </a:lnSpc>
            </a:pPr>
            <a:r>
              <a:rPr lang="en-US" sz="2450" spc="-215" dirty="0">
                <a:latin typeface="Arial MT"/>
                <a:cs typeface="Arial MT"/>
              </a:rPr>
              <a:t>PENDUDUK</a:t>
            </a:r>
            <a:endParaRPr sz="2450" dirty="0">
              <a:latin typeface="Arial MT"/>
              <a:cs typeface="Arial MT"/>
            </a:endParaRPr>
          </a:p>
        </p:txBody>
      </p:sp>
      <p:sp>
        <p:nvSpPr>
          <p:cNvPr id="5" name="object 5"/>
          <p:cNvSpPr txBox="1"/>
          <p:nvPr/>
        </p:nvSpPr>
        <p:spPr>
          <a:xfrm rot="10800000">
            <a:off x="3299022" y="8180341"/>
            <a:ext cx="1411520" cy="342401"/>
          </a:xfrm>
          <a:prstGeom prst="rect">
            <a:avLst/>
          </a:prstGeom>
        </p:spPr>
        <p:txBody>
          <a:bodyPr vert="horz" wrap="square" lIns="0" tIns="0" rIns="0" bIns="0" rtlCol="0">
            <a:spAutoFit/>
          </a:bodyPr>
          <a:lstStyle/>
          <a:p>
            <a:pPr>
              <a:lnSpc>
                <a:spcPts val="2470"/>
              </a:lnSpc>
            </a:pPr>
            <a:r>
              <a:rPr sz="2650" spc="-170" dirty="0">
                <a:latin typeface="Courier New"/>
                <a:cs typeface="Courier New"/>
              </a:rPr>
              <a:t>HVAV1IM</a:t>
            </a:r>
            <a:endParaRPr sz="2650" dirty="0">
              <a:latin typeface="Courier New"/>
              <a:cs typeface="Courier New"/>
            </a:endParaRPr>
          </a:p>
        </p:txBody>
      </p:sp>
      <p:sp>
        <p:nvSpPr>
          <p:cNvPr id="6" name="object 6"/>
          <p:cNvSpPr txBox="1"/>
          <p:nvPr/>
        </p:nvSpPr>
        <p:spPr>
          <a:xfrm>
            <a:off x="5011518" y="3089850"/>
            <a:ext cx="7050306" cy="653064"/>
          </a:xfrm>
          <a:prstGeom prst="rect">
            <a:avLst/>
          </a:prstGeom>
        </p:spPr>
        <p:txBody>
          <a:bodyPr vert="horz" wrap="square" lIns="0" tIns="0" rIns="0" bIns="0" rtlCol="0">
            <a:spAutoFit/>
          </a:bodyPr>
          <a:lstStyle/>
          <a:p>
            <a:pPr>
              <a:lnSpc>
                <a:spcPts val="2515"/>
              </a:lnSpc>
            </a:pPr>
            <a:r>
              <a:rPr lang="en-US" sz="2800" dirty="0"/>
              <a:t>Negara </a:t>
            </a:r>
            <a:r>
              <a:rPr lang="en-US" sz="2800" dirty="0" err="1"/>
              <a:t>memiliki</a:t>
            </a:r>
            <a:r>
              <a:rPr lang="en-US" sz="2800" dirty="0"/>
              <a:t> </a:t>
            </a:r>
            <a:r>
              <a:rPr lang="en-US" sz="2800" dirty="0" err="1"/>
              <a:t>empat</a:t>
            </a:r>
            <a:r>
              <a:rPr lang="en-US" sz="2800" dirty="0"/>
              <a:t> </a:t>
            </a:r>
            <a:r>
              <a:rPr lang="en-US" sz="2800" dirty="0" err="1"/>
              <a:t>elemen</a:t>
            </a:r>
            <a:r>
              <a:rPr lang="en-US" sz="2800" dirty="0"/>
              <a:t> </a:t>
            </a:r>
            <a:r>
              <a:rPr lang="en-US" sz="2800" dirty="0" err="1"/>
              <a:t>utama</a:t>
            </a:r>
            <a:r>
              <a:rPr lang="en-US" sz="2800" dirty="0"/>
              <a:t> yang </a:t>
            </a:r>
            <a:r>
              <a:rPr lang="en-US" sz="2800" dirty="0" err="1"/>
              <a:t>merupakan</a:t>
            </a:r>
            <a:r>
              <a:rPr lang="en-US" sz="2800" dirty="0"/>
              <a:t> </a:t>
            </a:r>
            <a:r>
              <a:rPr lang="en-US" sz="2800" dirty="0" err="1"/>
              <a:t>syarat</a:t>
            </a:r>
            <a:r>
              <a:rPr lang="en-US" sz="2800" dirty="0"/>
              <a:t> </a:t>
            </a:r>
            <a:r>
              <a:rPr lang="en-US" sz="2800" dirty="0" err="1"/>
              <a:t>keberadaannya</a:t>
            </a:r>
            <a:r>
              <a:rPr lang="en-US" sz="2800" dirty="0"/>
              <a:t>:</a:t>
            </a:r>
            <a:endParaRPr sz="2650" dirty="0">
              <a:latin typeface="Calibri"/>
              <a:cs typeface="Calibri"/>
            </a:endParaRPr>
          </a:p>
        </p:txBody>
      </p:sp>
      <p:sp>
        <p:nvSpPr>
          <p:cNvPr id="7" name="object 7"/>
          <p:cNvSpPr txBox="1"/>
          <p:nvPr/>
        </p:nvSpPr>
        <p:spPr>
          <a:xfrm rot="10800000" flipV="1">
            <a:off x="4252291" y="1675172"/>
            <a:ext cx="5901821" cy="383695"/>
          </a:xfrm>
          <a:prstGeom prst="rect">
            <a:avLst/>
          </a:prstGeom>
        </p:spPr>
        <p:txBody>
          <a:bodyPr vert="horz" wrap="square" lIns="0" tIns="0" rIns="0" bIns="0" rtlCol="0">
            <a:spAutoFit/>
          </a:bodyPr>
          <a:lstStyle/>
          <a:p>
            <a:pPr>
              <a:lnSpc>
                <a:spcPts val="2325"/>
              </a:lnSpc>
            </a:pPr>
            <a:r>
              <a:rPr lang="en-US" sz="4800" b="1" spc="85" dirty="0">
                <a:latin typeface="Calibri"/>
                <a:cs typeface="Calibri"/>
              </a:rPr>
              <a:t>	ELEMEN NEGARA </a:t>
            </a:r>
            <a:endParaRPr sz="4800" b="1"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623119"/>
            <a:ext cx="18275300" cy="9665392"/>
          </a:xfrm>
          <a:prstGeom prst="rect">
            <a:avLst/>
          </a:prstGeom>
        </p:spPr>
      </p:pic>
      <p:sp>
        <p:nvSpPr>
          <p:cNvPr id="3" name="object 3"/>
          <p:cNvSpPr txBox="1"/>
          <p:nvPr/>
        </p:nvSpPr>
        <p:spPr>
          <a:xfrm>
            <a:off x="3133360" y="8059556"/>
            <a:ext cx="1559560" cy="421640"/>
          </a:xfrm>
          <a:prstGeom prst="rect">
            <a:avLst/>
          </a:prstGeom>
        </p:spPr>
        <p:txBody>
          <a:bodyPr vert="horz" wrap="square" lIns="0" tIns="12700" rIns="0" bIns="0" rtlCol="0">
            <a:spAutoFit/>
          </a:bodyPr>
          <a:lstStyle/>
          <a:p>
            <a:pPr marL="12700">
              <a:lnSpc>
                <a:spcPct val="100000"/>
              </a:lnSpc>
              <a:spcBef>
                <a:spcPts val="100"/>
              </a:spcBef>
            </a:pPr>
            <a:r>
              <a:rPr sz="2600" spc="-204" dirty="0">
                <a:latin typeface="Times New Roman"/>
                <a:cs typeface="Times New Roman"/>
              </a:rPr>
              <a:t>MONOPOLI</a:t>
            </a:r>
            <a:endParaRPr sz="2600">
              <a:latin typeface="Times New Roman"/>
              <a:cs typeface="Times New Roman"/>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z="6650" spc="85" dirty="0"/>
              <a:t>SIFAT</a:t>
            </a:r>
            <a:r>
              <a:rPr sz="6650" spc="-250" dirty="0"/>
              <a:t> </a:t>
            </a:r>
            <a:r>
              <a:rPr sz="6650" spc="60" dirty="0"/>
              <a:t>NEGARA</a:t>
            </a:r>
            <a:endParaRPr sz="6650"/>
          </a:p>
        </p:txBody>
      </p:sp>
      <p:sp>
        <p:nvSpPr>
          <p:cNvPr id="5" name="object 5"/>
          <p:cNvSpPr txBox="1"/>
          <p:nvPr/>
        </p:nvSpPr>
        <p:spPr>
          <a:xfrm>
            <a:off x="8692546" y="4070398"/>
            <a:ext cx="1427480" cy="436880"/>
          </a:xfrm>
          <a:prstGeom prst="rect">
            <a:avLst/>
          </a:prstGeom>
        </p:spPr>
        <p:txBody>
          <a:bodyPr vert="horz" wrap="square" lIns="0" tIns="12700" rIns="0" bIns="0" rtlCol="0">
            <a:spAutoFit/>
          </a:bodyPr>
          <a:lstStyle/>
          <a:p>
            <a:pPr marL="12700">
              <a:lnSpc>
                <a:spcPct val="100000"/>
              </a:lnSpc>
              <a:spcBef>
                <a:spcPts val="100"/>
              </a:spcBef>
            </a:pPr>
            <a:r>
              <a:rPr sz="2700" spc="-409" dirty="0">
                <a:latin typeface="Times New Roman"/>
                <a:cs typeface="Times New Roman"/>
              </a:rPr>
              <a:t>MEMAKSA</a:t>
            </a:r>
            <a:endParaRPr sz="2700">
              <a:latin typeface="Times New Roman"/>
              <a:cs typeface="Times New Roman"/>
            </a:endParaRPr>
          </a:p>
        </p:txBody>
      </p:sp>
      <p:sp>
        <p:nvSpPr>
          <p:cNvPr id="6" name="object 6"/>
          <p:cNvSpPr txBox="1"/>
          <p:nvPr/>
        </p:nvSpPr>
        <p:spPr>
          <a:xfrm>
            <a:off x="13707338" y="8059556"/>
            <a:ext cx="1543050" cy="421640"/>
          </a:xfrm>
          <a:prstGeom prst="rect">
            <a:avLst/>
          </a:prstGeom>
        </p:spPr>
        <p:txBody>
          <a:bodyPr vert="horz" wrap="square" lIns="0" tIns="12700" rIns="0" bIns="0" rtlCol="0">
            <a:spAutoFit/>
          </a:bodyPr>
          <a:lstStyle/>
          <a:p>
            <a:pPr marL="12700">
              <a:lnSpc>
                <a:spcPct val="100000"/>
              </a:lnSpc>
              <a:spcBef>
                <a:spcPts val="100"/>
              </a:spcBef>
            </a:pPr>
            <a:r>
              <a:rPr sz="2600" spc="-100" dirty="0">
                <a:latin typeface="Consolas"/>
                <a:cs typeface="Consolas"/>
              </a:rPr>
              <a:t>TOTALITAS</a:t>
            </a:r>
            <a:endParaRPr sz="2600">
              <a:latin typeface="Consolas"/>
              <a:cs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49645" y="-34925"/>
            <a:ext cx="17025658" cy="10287000"/>
          </a:xfrm>
          <a:prstGeom prst="rect">
            <a:avLst/>
          </a:prstGeom>
        </p:spPr>
      </p:pic>
      <p:sp>
        <p:nvSpPr>
          <p:cNvPr id="3" name="object 3"/>
          <p:cNvSpPr txBox="1"/>
          <p:nvPr/>
        </p:nvSpPr>
        <p:spPr>
          <a:xfrm>
            <a:off x="1239752" y="1466145"/>
            <a:ext cx="6025515" cy="772160"/>
          </a:xfrm>
          <a:prstGeom prst="rect">
            <a:avLst/>
          </a:prstGeom>
        </p:spPr>
        <p:style>
          <a:lnRef idx="1">
            <a:schemeClr val="accent3"/>
          </a:lnRef>
          <a:fillRef idx="3">
            <a:schemeClr val="accent3"/>
          </a:fillRef>
          <a:effectRef idx="2">
            <a:schemeClr val="accent3"/>
          </a:effectRef>
          <a:fontRef idx="minor">
            <a:schemeClr val="lt1"/>
          </a:fontRef>
        </p:style>
        <p:txBody>
          <a:bodyPr vert="horz" wrap="square" lIns="0" tIns="12065" rIns="0" bIns="0" rtlCol="0">
            <a:spAutoFit/>
          </a:bodyPr>
          <a:lstStyle/>
          <a:p>
            <a:pPr marL="12700">
              <a:lnSpc>
                <a:spcPct val="100000"/>
              </a:lnSpc>
              <a:spcBef>
                <a:spcPts val="95"/>
              </a:spcBef>
            </a:pPr>
            <a:r>
              <a:rPr lang="en-US" sz="4900" spc="225" dirty="0">
                <a:solidFill>
                  <a:srgbClr val="4D6B28"/>
                </a:solidFill>
                <a:latin typeface="Calibri"/>
                <a:cs typeface="Calibri"/>
              </a:rPr>
              <a:t>J</a:t>
            </a:r>
            <a:r>
              <a:rPr sz="4900" spc="225" dirty="0">
                <a:solidFill>
                  <a:srgbClr val="4D6B28"/>
                </a:solidFill>
                <a:latin typeface="Calibri"/>
                <a:cs typeface="Calibri"/>
              </a:rPr>
              <a:t>ENIS-</a:t>
            </a:r>
            <a:r>
              <a:rPr lang="en-US" sz="4900" spc="240" dirty="0">
                <a:solidFill>
                  <a:srgbClr val="4D6B28"/>
                </a:solidFill>
                <a:latin typeface="Calibri"/>
                <a:cs typeface="Calibri"/>
              </a:rPr>
              <a:t>J</a:t>
            </a:r>
            <a:r>
              <a:rPr sz="4900" spc="240" dirty="0">
                <a:solidFill>
                  <a:srgbClr val="4D6B28"/>
                </a:solidFill>
                <a:latin typeface="Calibri"/>
                <a:cs typeface="Calibri"/>
              </a:rPr>
              <a:t>ENIS</a:t>
            </a:r>
            <a:r>
              <a:rPr sz="4900" spc="-35" dirty="0">
                <a:solidFill>
                  <a:srgbClr val="4D6B28"/>
                </a:solidFill>
                <a:latin typeface="Calibri"/>
                <a:cs typeface="Calibri"/>
              </a:rPr>
              <a:t> </a:t>
            </a:r>
            <a:r>
              <a:rPr sz="4900" spc="405" dirty="0">
                <a:solidFill>
                  <a:srgbClr val="4D6B23"/>
                </a:solidFill>
                <a:latin typeface="Calibri"/>
                <a:cs typeface="Calibri"/>
              </a:rPr>
              <a:t>NEGARA</a:t>
            </a:r>
            <a:endParaRPr sz="4900" dirty="0">
              <a:latin typeface="Calibri"/>
              <a:cs typeface="Calibri"/>
            </a:endParaRPr>
          </a:p>
        </p:txBody>
      </p:sp>
      <p:sp>
        <p:nvSpPr>
          <p:cNvPr id="4" name="object 4"/>
          <p:cNvSpPr txBox="1"/>
          <p:nvPr/>
        </p:nvSpPr>
        <p:spPr>
          <a:xfrm>
            <a:off x="1695959" y="2642071"/>
            <a:ext cx="7851140" cy="688340"/>
          </a:xfrm>
          <a:prstGeom prst="rect">
            <a:avLst/>
          </a:prstGeom>
        </p:spPr>
        <p:txBody>
          <a:bodyPr vert="horz" wrap="square" lIns="0" tIns="12065" rIns="0" bIns="0" rtlCol="0">
            <a:spAutoFit/>
          </a:bodyPr>
          <a:lstStyle/>
          <a:p>
            <a:pPr marL="12700">
              <a:lnSpc>
                <a:spcPct val="100000"/>
              </a:lnSpc>
              <a:spcBef>
                <a:spcPts val="95"/>
              </a:spcBef>
            </a:pPr>
            <a:r>
              <a:rPr sz="4350" dirty="0">
                <a:latin typeface="Calibri"/>
                <a:cs typeface="Calibri"/>
              </a:rPr>
              <a:t>1.Berdasarkan</a:t>
            </a:r>
            <a:r>
              <a:rPr sz="4350" spc="195" dirty="0">
                <a:latin typeface="Calibri"/>
                <a:cs typeface="Calibri"/>
              </a:rPr>
              <a:t> </a:t>
            </a:r>
            <a:r>
              <a:rPr sz="4350" dirty="0">
                <a:latin typeface="Calibri"/>
                <a:cs typeface="Calibri"/>
              </a:rPr>
              <a:t>jenis</a:t>
            </a:r>
            <a:r>
              <a:rPr sz="4350" spc="25" dirty="0">
                <a:latin typeface="Calibri"/>
                <a:cs typeface="Calibri"/>
              </a:rPr>
              <a:t> </a:t>
            </a:r>
            <a:r>
              <a:rPr sz="4350" spc="-10" dirty="0">
                <a:latin typeface="Calibri"/>
                <a:cs typeface="Calibri"/>
              </a:rPr>
              <a:t>pemerintahan</a:t>
            </a:r>
            <a:endParaRPr sz="435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708438"/>
            <a:ext cx="18275300" cy="9580073"/>
          </a:xfrm>
          <a:prstGeom prst="rect">
            <a:avLst/>
          </a:prstGeom>
        </p:spPr>
      </p:pic>
      <p:sp>
        <p:nvSpPr>
          <p:cNvPr id="3" name="object 3"/>
          <p:cNvSpPr txBox="1">
            <a:spLocks noGrp="1"/>
          </p:cNvSpPr>
          <p:nvPr>
            <p:ph type="ctrTitle"/>
          </p:nvPr>
        </p:nvSpPr>
        <p:spPr>
          <a:prstGeom prst="rect">
            <a:avLst/>
          </a:prstGeom>
        </p:spPr>
        <p:style>
          <a:lnRef idx="1">
            <a:schemeClr val="accent3"/>
          </a:lnRef>
          <a:fillRef idx="3">
            <a:schemeClr val="accent3"/>
          </a:fillRef>
          <a:effectRef idx="2">
            <a:schemeClr val="accent3"/>
          </a:effectRef>
          <a:fontRef idx="minor">
            <a:schemeClr val="lt1"/>
          </a:fontRef>
        </p:style>
        <p:txBody>
          <a:bodyPr vert="horz" wrap="square" lIns="0" tIns="12065" rIns="0" bIns="0" rtlCol="0">
            <a:spAutoFit/>
          </a:bodyPr>
          <a:lstStyle/>
          <a:p>
            <a:pPr marL="12700">
              <a:lnSpc>
                <a:spcPct val="100000"/>
              </a:lnSpc>
              <a:spcBef>
                <a:spcPts val="95"/>
              </a:spcBef>
            </a:pPr>
            <a:r>
              <a:rPr lang="en-US" spc="60" dirty="0">
                <a:solidFill>
                  <a:srgbClr val="50692D"/>
                </a:solidFill>
              </a:rPr>
              <a:t>J</a:t>
            </a:r>
            <a:r>
              <a:rPr spc="60" dirty="0">
                <a:solidFill>
                  <a:srgbClr val="50692D"/>
                </a:solidFill>
              </a:rPr>
              <a:t>ENIS-</a:t>
            </a:r>
            <a:r>
              <a:rPr lang="en-US" spc="65" dirty="0">
                <a:solidFill>
                  <a:srgbClr val="50692D"/>
                </a:solidFill>
              </a:rPr>
              <a:t>J</a:t>
            </a:r>
            <a:r>
              <a:rPr spc="65" dirty="0">
                <a:solidFill>
                  <a:srgbClr val="50692D"/>
                </a:solidFill>
              </a:rPr>
              <a:t>ENIS</a:t>
            </a:r>
            <a:r>
              <a:rPr spc="-20" dirty="0">
                <a:solidFill>
                  <a:srgbClr val="50692D"/>
                </a:solidFill>
              </a:rPr>
              <a:t> </a:t>
            </a:r>
            <a:r>
              <a:rPr spc="190" dirty="0">
                <a:solidFill>
                  <a:srgbClr val="506B21"/>
                </a:solidFill>
              </a:rPr>
              <a:t>NEGARA</a:t>
            </a:r>
          </a:p>
        </p:txBody>
      </p:sp>
      <p:sp>
        <p:nvSpPr>
          <p:cNvPr id="4" name="object 4"/>
          <p:cNvSpPr txBox="1"/>
          <p:nvPr/>
        </p:nvSpPr>
        <p:spPr>
          <a:xfrm>
            <a:off x="6093192" y="2108828"/>
            <a:ext cx="7447915" cy="596900"/>
          </a:xfrm>
          <a:prstGeom prst="rect">
            <a:avLst/>
          </a:prstGeom>
        </p:spPr>
        <p:txBody>
          <a:bodyPr vert="horz" wrap="square" lIns="0" tIns="12065" rIns="0" bIns="0" rtlCol="0">
            <a:spAutoFit/>
          </a:bodyPr>
          <a:lstStyle/>
          <a:p>
            <a:pPr marL="12700">
              <a:lnSpc>
                <a:spcPct val="100000"/>
              </a:lnSpc>
              <a:spcBef>
                <a:spcPts val="95"/>
              </a:spcBef>
            </a:pPr>
            <a:r>
              <a:rPr sz="3750" spc="-140" dirty="0">
                <a:latin typeface="Calibri"/>
                <a:cs typeface="Calibri"/>
              </a:rPr>
              <a:t>2.</a:t>
            </a:r>
            <a:r>
              <a:rPr sz="3750" spc="-100" dirty="0">
                <a:latin typeface="Calibri"/>
                <a:cs typeface="Calibri"/>
              </a:rPr>
              <a:t> </a:t>
            </a:r>
            <a:r>
              <a:rPr sz="3750" dirty="0">
                <a:latin typeface="Calibri"/>
                <a:cs typeface="Calibri"/>
              </a:rPr>
              <a:t>Berdasarkan</a:t>
            </a:r>
            <a:r>
              <a:rPr sz="3750" spc="335" dirty="0">
                <a:latin typeface="Calibri"/>
                <a:cs typeface="Calibri"/>
              </a:rPr>
              <a:t> </a:t>
            </a:r>
            <a:r>
              <a:rPr sz="3750" dirty="0">
                <a:latin typeface="Calibri"/>
                <a:cs typeface="Calibri"/>
              </a:rPr>
              <a:t>Bentuk</a:t>
            </a:r>
            <a:r>
              <a:rPr sz="3750" spc="195" dirty="0">
                <a:latin typeface="Calibri"/>
                <a:cs typeface="Calibri"/>
              </a:rPr>
              <a:t> </a:t>
            </a:r>
            <a:r>
              <a:rPr sz="3750" spc="-10" dirty="0">
                <a:latin typeface="Calibri"/>
                <a:cs typeface="Calibri"/>
              </a:rPr>
              <a:t>Pemerintahan:</a:t>
            </a:r>
            <a:endParaRPr sz="375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444178"/>
            <a:ext cx="11819816" cy="5844332"/>
          </a:xfrm>
          <a:prstGeom prst="rect">
            <a:avLst/>
          </a:prstGeom>
        </p:spPr>
      </p:pic>
      <p:grpSp>
        <p:nvGrpSpPr>
          <p:cNvPr id="3" name="object 3"/>
          <p:cNvGrpSpPr/>
          <p:nvPr/>
        </p:nvGrpSpPr>
        <p:grpSpPr>
          <a:xfrm>
            <a:off x="13685138" y="6936704"/>
            <a:ext cx="4188460" cy="3352165"/>
            <a:chOff x="13685138" y="6936704"/>
            <a:chExt cx="4188460" cy="3352165"/>
          </a:xfrm>
        </p:grpSpPr>
        <p:pic>
          <p:nvPicPr>
            <p:cNvPr id="4" name="object 4"/>
            <p:cNvPicPr/>
            <p:nvPr/>
          </p:nvPicPr>
          <p:blipFill>
            <a:blip r:embed="rId3" cstate="print"/>
            <a:stretch>
              <a:fillRect/>
            </a:stretch>
          </p:blipFill>
          <p:spPr>
            <a:xfrm>
              <a:off x="13685138" y="7296261"/>
              <a:ext cx="4187835" cy="2992249"/>
            </a:xfrm>
            <a:prstGeom prst="rect">
              <a:avLst/>
            </a:prstGeom>
          </p:spPr>
        </p:pic>
        <p:pic>
          <p:nvPicPr>
            <p:cNvPr id="5" name="object 5"/>
            <p:cNvPicPr/>
            <p:nvPr/>
          </p:nvPicPr>
          <p:blipFill>
            <a:blip r:embed="rId4" cstate="print"/>
            <a:stretch>
              <a:fillRect/>
            </a:stretch>
          </p:blipFill>
          <p:spPr>
            <a:xfrm>
              <a:off x="15519983" y="6936704"/>
              <a:ext cx="1694641" cy="329086"/>
            </a:xfrm>
            <a:prstGeom prst="rect">
              <a:avLst/>
            </a:prstGeom>
          </p:spPr>
        </p:pic>
      </p:grpSp>
      <p:pic>
        <p:nvPicPr>
          <p:cNvPr id="6" name="object 6"/>
          <p:cNvPicPr/>
          <p:nvPr/>
        </p:nvPicPr>
        <p:blipFill>
          <a:blip r:embed="rId5" cstate="print"/>
          <a:stretch>
            <a:fillRect/>
          </a:stretch>
        </p:blipFill>
        <p:spPr>
          <a:xfrm>
            <a:off x="12161182" y="4444178"/>
            <a:ext cx="658349" cy="658173"/>
          </a:xfrm>
          <a:prstGeom prst="rect">
            <a:avLst/>
          </a:prstGeom>
        </p:spPr>
      </p:pic>
      <p:pic>
        <p:nvPicPr>
          <p:cNvPr id="7" name="object 7"/>
          <p:cNvPicPr/>
          <p:nvPr/>
        </p:nvPicPr>
        <p:blipFill>
          <a:blip r:embed="rId6" cstate="print"/>
          <a:stretch>
            <a:fillRect/>
          </a:stretch>
        </p:blipFill>
        <p:spPr>
          <a:xfrm>
            <a:off x="0" y="726720"/>
            <a:ext cx="3980577" cy="1139614"/>
          </a:xfrm>
          <a:prstGeom prst="rect">
            <a:avLst/>
          </a:prstGeom>
        </p:spPr>
      </p:pic>
      <p:pic>
        <p:nvPicPr>
          <p:cNvPr id="8" name="object 8"/>
          <p:cNvPicPr/>
          <p:nvPr/>
        </p:nvPicPr>
        <p:blipFill>
          <a:blip r:embed="rId7" cstate="print"/>
          <a:stretch>
            <a:fillRect/>
          </a:stretch>
        </p:blipFill>
        <p:spPr>
          <a:xfrm>
            <a:off x="14300821" y="720626"/>
            <a:ext cx="3974481" cy="1145708"/>
          </a:xfrm>
          <a:prstGeom prst="rect">
            <a:avLst/>
          </a:prstGeom>
        </p:spPr>
      </p:pic>
      <p:sp>
        <p:nvSpPr>
          <p:cNvPr id="9" name="object 9"/>
          <p:cNvSpPr/>
          <p:nvPr/>
        </p:nvSpPr>
        <p:spPr>
          <a:xfrm>
            <a:off x="7601499" y="2992237"/>
            <a:ext cx="216535" cy="0"/>
          </a:xfrm>
          <a:custGeom>
            <a:avLst/>
            <a:gdLst/>
            <a:ahLst/>
            <a:cxnLst/>
            <a:rect l="l" t="t" r="r" b="b"/>
            <a:pathLst>
              <a:path w="216534">
                <a:moveTo>
                  <a:pt x="0" y="0"/>
                </a:moveTo>
                <a:lnTo>
                  <a:pt x="216401" y="0"/>
                </a:lnTo>
              </a:path>
            </a:pathLst>
          </a:custGeom>
          <a:ln w="15235">
            <a:solidFill>
              <a:srgbClr val="131313"/>
            </a:solidFill>
          </a:ln>
        </p:spPr>
        <p:txBody>
          <a:bodyPr wrap="square" lIns="0" tIns="0" rIns="0" bIns="0" rtlCol="0"/>
          <a:lstStyle/>
          <a:p>
            <a:endParaRPr/>
          </a:p>
        </p:txBody>
      </p:sp>
      <p:grpSp>
        <p:nvGrpSpPr>
          <p:cNvPr id="10" name="object 10"/>
          <p:cNvGrpSpPr/>
          <p:nvPr/>
        </p:nvGrpSpPr>
        <p:grpSpPr>
          <a:xfrm>
            <a:off x="7601499" y="2771323"/>
            <a:ext cx="216535" cy="228600"/>
            <a:chOff x="7601499" y="2771323"/>
            <a:chExt cx="216535" cy="228600"/>
          </a:xfrm>
        </p:grpSpPr>
        <p:sp>
          <p:nvSpPr>
            <p:cNvPr id="11" name="object 11"/>
            <p:cNvSpPr/>
            <p:nvPr/>
          </p:nvSpPr>
          <p:spPr>
            <a:xfrm>
              <a:off x="7601499" y="2771323"/>
              <a:ext cx="216535" cy="228600"/>
            </a:xfrm>
            <a:custGeom>
              <a:avLst/>
              <a:gdLst/>
              <a:ahLst/>
              <a:cxnLst/>
              <a:rect l="l" t="t" r="r" b="b"/>
              <a:pathLst>
                <a:path w="216534" h="228600">
                  <a:moveTo>
                    <a:pt x="0" y="7620"/>
                  </a:moveTo>
                  <a:lnTo>
                    <a:pt x="216408" y="7620"/>
                  </a:lnTo>
                </a:path>
                <a:path w="216534" h="228600">
                  <a:moveTo>
                    <a:pt x="7620" y="228600"/>
                  </a:moveTo>
                  <a:lnTo>
                    <a:pt x="7620" y="0"/>
                  </a:lnTo>
                </a:path>
              </a:pathLst>
            </a:custGeom>
            <a:ln w="15237">
              <a:solidFill>
                <a:srgbClr val="131313"/>
              </a:solidFill>
            </a:ln>
          </p:spPr>
          <p:txBody>
            <a:bodyPr wrap="square" lIns="0" tIns="0" rIns="0" bIns="0" rtlCol="0"/>
            <a:lstStyle/>
            <a:p>
              <a:endParaRPr/>
            </a:p>
          </p:txBody>
        </p:sp>
        <p:sp>
          <p:nvSpPr>
            <p:cNvPr id="12" name="object 12"/>
            <p:cNvSpPr/>
            <p:nvPr/>
          </p:nvSpPr>
          <p:spPr>
            <a:xfrm>
              <a:off x="7810282" y="2771323"/>
              <a:ext cx="0" cy="228600"/>
            </a:xfrm>
            <a:custGeom>
              <a:avLst/>
              <a:gdLst/>
              <a:ahLst/>
              <a:cxnLst/>
              <a:rect l="l" t="t" r="r" b="b"/>
              <a:pathLst>
                <a:path h="228600">
                  <a:moveTo>
                    <a:pt x="0" y="228532"/>
                  </a:moveTo>
                  <a:lnTo>
                    <a:pt x="0" y="0"/>
                  </a:lnTo>
                </a:path>
              </a:pathLst>
            </a:custGeom>
            <a:ln w="15239">
              <a:solidFill>
                <a:srgbClr val="131313"/>
              </a:solidFill>
            </a:ln>
          </p:spPr>
          <p:txBody>
            <a:bodyPr wrap="square" lIns="0" tIns="0" rIns="0" bIns="0" rtlCol="0"/>
            <a:lstStyle/>
            <a:p>
              <a:endParaRPr/>
            </a:p>
          </p:txBody>
        </p:sp>
      </p:grpSp>
      <p:sp>
        <p:nvSpPr>
          <p:cNvPr id="13" name="object 13"/>
          <p:cNvSpPr txBox="1">
            <a:spLocks noGrp="1"/>
          </p:cNvSpPr>
          <p:nvPr>
            <p:ph type="title"/>
          </p:nvPr>
        </p:nvSpPr>
        <p:spPr>
          <a:xfrm>
            <a:off x="6748773" y="1355434"/>
            <a:ext cx="6589739" cy="797013"/>
          </a:xfrm>
          <a:prstGeom prst="rect">
            <a:avLst/>
          </a:prstGeom>
        </p:spPr>
        <p:txBody>
          <a:bodyPr vert="horz" wrap="square" lIns="0" tIns="12065" rIns="0" bIns="0" rtlCol="0">
            <a:spAutoFit/>
          </a:bodyPr>
          <a:lstStyle/>
          <a:p>
            <a:pPr marL="159385">
              <a:lnSpc>
                <a:spcPct val="100000"/>
              </a:lnSpc>
              <a:spcBef>
                <a:spcPts val="95"/>
              </a:spcBef>
            </a:pPr>
            <a:r>
              <a:rPr lang="en-US" spc="305" dirty="0"/>
              <a:t>J</a:t>
            </a:r>
            <a:r>
              <a:rPr spc="305" dirty="0"/>
              <a:t>ENIS-</a:t>
            </a:r>
            <a:r>
              <a:rPr lang="en-US" spc="320" dirty="0"/>
              <a:t>J</a:t>
            </a:r>
            <a:r>
              <a:rPr spc="320" dirty="0"/>
              <a:t>ENIS</a:t>
            </a:r>
            <a:r>
              <a:rPr spc="20" dirty="0"/>
              <a:t> </a:t>
            </a:r>
            <a:r>
              <a:rPr spc="509" dirty="0"/>
              <a:t>NEGARA</a:t>
            </a:r>
          </a:p>
        </p:txBody>
      </p:sp>
      <p:sp>
        <p:nvSpPr>
          <p:cNvPr id="14" name="object 14"/>
          <p:cNvSpPr txBox="1"/>
          <p:nvPr/>
        </p:nvSpPr>
        <p:spPr>
          <a:xfrm>
            <a:off x="4987269" y="2539231"/>
            <a:ext cx="8559800" cy="574040"/>
          </a:xfrm>
          <a:prstGeom prst="rect">
            <a:avLst/>
          </a:prstGeom>
        </p:spPr>
        <p:txBody>
          <a:bodyPr vert="horz" wrap="square" lIns="0" tIns="12065" rIns="0" bIns="0" rtlCol="0">
            <a:spAutoFit/>
          </a:bodyPr>
          <a:lstStyle/>
          <a:p>
            <a:pPr marL="12700">
              <a:lnSpc>
                <a:spcPct val="100000"/>
              </a:lnSpc>
              <a:spcBef>
                <a:spcPts val="95"/>
              </a:spcBef>
            </a:pPr>
            <a:r>
              <a:rPr sz="3600" dirty="0">
                <a:latin typeface="Calibri"/>
                <a:cs typeface="Calibri"/>
              </a:rPr>
              <a:t>3.</a:t>
            </a:r>
            <a:r>
              <a:rPr sz="3600" spc="-90" dirty="0">
                <a:latin typeface="Calibri"/>
                <a:cs typeface="Calibri"/>
              </a:rPr>
              <a:t> </a:t>
            </a:r>
            <a:r>
              <a:rPr sz="3600" spc="135" dirty="0">
                <a:latin typeface="Calibri"/>
                <a:cs typeface="Calibri"/>
              </a:rPr>
              <a:t>Berdasarkr›n</a:t>
            </a:r>
            <a:r>
              <a:rPr sz="3600" spc="325" dirty="0">
                <a:latin typeface="Calibri"/>
                <a:cs typeface="Calibri"/>
              </a:rPr>
              <a:t> </a:t>
            </a:r>
            <a:r>
              <a:rPr sz="3600" spc="260" dirty="0">
                <a:latin typeface="Calibri"/>
                <a:cs typeface="Calibri"/>
              </a:rPr>
              <a:t>Pengakuan</a:t>
            </a:r>
            <a:r>
              <a:rPr sz="3600" spc="215" dirty="0">
                <a:latin typeface="Calibri"/>
                <a:cs typeface="Calibri"/>
              </a:rPr>
              <a:t> </a:t>
            </a:r>
            <a:r>
              <a:rPr sz="3600" spc="140" dirty="0">
                <a:latin typeface="Calibri"/>
                <a:cs typeface="Calibri"/>
              </a:rPr>
              <a:t>Internasional:</a:t>
            </a:r>
            <a:endParaRPr sz="3600">
              <a:latin typeface="Calibri"/>
              <a:cs typeface="Calibri"/>
            </a:endParaRPr>
          </a:p>
        </p:txBody>
      </p:sp>
      <p:sp>
        <p:nvSpPr>
          <p:cNvPr id="15" name="object 15"/>
          <p:cNvSpPr txBox="1"/>
          <p:nvPr/>
        </p:nvSpPr>
        <p:spPr>
          <a:xfrm>
            <a:off x="11899427" y="5143230"/>
            <a:ext cx="6127750" cy="1464310"/>
          </a:xfrm>
          <a:prstGeom prst="rect">
            <a:avLst/>
          </a:prstGeom>
        </p:spPr>
        <p:txBody>
          <a:bodyPr vert="horz" wrap="square" lIns="0" tIns="66675" rIns="0" bIns="0" rtlCol="0">
            <a:spAutoFit/>
          </a:bodyPr>
          <a:lstStyle/>
          <a:p>
            <a:pPr marL="12700" marR="5080" indent="3810">
              <a:lnSpc>
                <a:spcPct val="86500"/>
              </a:lnSpc>
              <a:spcBef>
                <a:spcPts val="525"/>
              </a:spcBef>
            </a:pPr>
            <a:r>
              <a:rPr sz="2650" spc="-110" dirty="0" err="1">
                <a:latin typeface="Arial MT"/>
                <a:cs typeface="Arial MT"/>
              </a:rPr>
              <a:t>N.egora</a:t>
            </a:r>
            <a:r>
              <a:rPr sz="2650" spc="190" dirty="0">
                <a:latin typeface="Arial MT"/>
                <a:cs typeface="Arial MT"/>
              </a:rPr>
              <a:t> </a:t>
            </a:r>
            <a:r>
              <a:rPr sz="2650" dirty="0">
                <a:latin typeface="Arial MT"/>
                <a:cs typeface="Arial MT"/>
              </a:rPr>
              <a:t>Non-</a:t>
            </a:r>
            <a:r>
              <a:rPr lang="en-US" sz="2650" dirty="0" err="1">
                <a:latin typeface="Arial MT"/>
                <a:cs typeface="Arial MT"/>
              </a:rPr>
              <a:t>a</a:t>
            </a:r>
            <a:r>
              <a:rPr sz="2650" dirty="0" err="1">
                <a:latin typeface="Arial MT"/>
                <a:cs typeface="Arial MT"/>
              </a:rPr>
              <a:t>nggot</a:t>
            </a:r>
            <a:r>
              <a:rPr lang="en-US" sz="2650" dirty="0" err="1">
                <a:latin typeface="Arial MT"/>
                <a:cs typeface="Arial MT"/>
              </a:rPr>
              <a:t>a</a:t>
            </a:r>
            <a:r>
              <a:rPr sz="2650" dirty="0">
                <a:latin typeface="Arial MT"/>
                <a:cs typeface="Arial MT"/>
              </a:rPr>
              <a:t>:</a:t>
            </a:r>
            <a:r>
              <a:rPr sz="2650" spc="45" dirty="0">
                <a:latin typeface="Arial MT"/>
                <a:cs typeface="Arial MT"/>
              </a:rPr>
              <a:t> </a:t>
            </a:r>
            <a:r>
              <a:rPr sz="2650" spc="-130" dirty="0">
                <a:latin typeface="Arial MT"/>
                <a:cs typeface="Arial MT"/>
              </a:rPr>
              <a:t>Entita.s</a:t>
            </a:r>
            <a:r>
              <a:rPr sz="2650" spc="135" dirty="0">
                <a:latin typeface="Arial MT"/>
                <a:cs typeface="Arial MT"/>
              </a:rPr>
              <a:t> </a:t>
            </a:r>
            <a:r>
              <a:rPr sz="2650" spc="-20" dirty="0">
                <a:latin typeface="Arial MT"/>
                <a:cs typeface="Arial MT"/>
              </a:rPr>
              <a:t>yang </a:t>
            </a:r>
            <a:r>
              <a:rPr sz="2650" dirty="0">
                <a:latin typeface="Arial MT"/>
                <a:cs typeface="Arial MT"/>
              </a:rPr>
              <a:t>mungkin</a:t>
            </a:r>
            <a:r>
              <a:rPr sz="2650" spc="-185" dirty="0">
                <a:latin typeface="Arial MT"/>
                <a:cs typeface="Arial MT"/>
              </a:rPr>
              <a:t> </a:t>
            </a:r>
            <a:r>
              <a:rPr sz="2650" spc="-130" dirty="0">
                <a:latin typeface="Arial MT"/>
                <a:cs typeface="Arial MT"/>
              </a:rPr>
              <a:t>.memiIi.ki</a:t>
            </a:r>
            <a:r>
              <a:rPr sz="2650" spc="130" dirty="0">
                <a:latin typeface="Arial MT"/>
                <a:cs typeface="Arial MT"/>
              </a:rPr>
              <a:t> </a:t>
            </a:r>
            <a:r>
              <a:rPr sz="2650" spc="-100" dirty="0">
                <a:latin typeface="Arial MT"/>
                <a:cs typeface="Arial MT"/>
              </a:rPr>
              <a:t>pem.erintah.an.</a:t>
            </a:r>
            <a:r>
              <a:rPr sz="2650" spc="-290" dirty="0">
                <a:latin typeface="Arial MT"/>
                <a:cs typeface="Arial MT"/>
              </a:rPr>
              <a:t> </a:t>
            </a:r>
            <a:r>
              <a:rPr sz="2650" spc="40" dirty="0">
                <a:latin typeface="Arial MT"/>
                <a:cs typeface="Arial MT"/>
              </a:rPr>
              <a:t>dan </a:t>
            </a:r>
            <a:r>
              <a:rPr sz="2600" spc="-105" dirty="0">
                <a:latin typeface="Arial MT"/>
                <a:cs typeface="Arial MT"/>
              </a:rPr>
              <a:t>’pop.uIasi</a:t>
            </a:r>
            <a:r>
              <a:rPr sz="2600" spc="5" dirty="0">
                <a:latin typeface="Arial MT"/>
                <a:cs typeface="Arial MT"/>
              </a:rPr>
              <a:t> </a:t>
            </a:r>
            <a:r>
              <a:rPr sz="2600" spc="90" dirty="0" err="1">
                <a:latin typeface="Arial MT"/>
                <a:cs typeface="Arial MT"/>
              </a:rPr>
              <a:t>namun</a:t>
            </a:r>
            <a:r>
              <a:rPr sz="2600" spc="-140" dirty="0">
                <a:latin typeface="Arial MT"/>
                <a:cs typeface="Arial MT"/>
              </a:rPr>
              <a:t> </a:t>
            </a:r>
            <a:r>
              <a:rPr sz="2600" dirty="0" err="1">
                <a:latin typeface="Arial MT"/>
                <a:cs typeface="Arial MT"/>
              </a:rPr>
              <a:t>belum</a:t>
            </a:r>
            <a:r>
              <a:rPr sz="2600" spc="-60" dirty="0">
                <a:latin typeface="Arial MT"/>
                <a:cs typeface="Arial MT"/>
              </a:rPr>
              <a:t> </a:t>
            </a:r>
            <a:r>
              <a:rPr sz="2600" spc="-10" dirty="0" err="1">
                <a:latin typeface="Arial MT"/>
                <a:cs typeface="Arial MT"/>
              </a:rPr>
              <a:t>diaku.i.secara</a:t>
            </a:r>
            <a:r>
              <a:rPr sz="2600" spc="-10" dirty="0">
                <a:latin typeface="Arial MT"/>
                <a:cs typeface="Arial MT"/>
              </a:rPr>
              <a:t> </a:t>
            </a:r>
            <a:r>
              <a:rPr sz="2600" spc="-85" dirty="0" err="1">
                <a:latin typeface="Arial MT"/>
                <a:cs typeface="Arial MT"/>
              </a:rPr>
              <a:t>intern</a:t>
            </a:r>
            <a:r>
              <a:rPr lang="en-US" sz="2600" spc="-85" dirty="0" err="1">
                <a:latin typeface="Arial MT"/>
                <a:cs typeface="Arial MT"/>
              </a:rPr>
              <a:t>a</a:t>
            </a:r>
            <a:r>
              <a:rPr sz="2600" spc="-85" dirty="0" err="1">
                <a:latin typeface="Arial MT"/>
                <a:cs typeface="Arial MT"/>
              </a:rPr>
              <a:t>sional</a:t>
            </a:r>
            <a:r>
              <a:rPr sz="2600" spc="-85" dirty="0">
                <a:latin typeface="Arial MT"/>
                <a:cs typeface="Arial MT"/>
              </a:rPr>
              <a:t>.</a:t>
            </a:r>
            <a:r>
              <a:rPr sz="2600" spc="-400" dirty="0">
                <a:latin typeface="Arial MT"/>
                <a:cs typeface="Arial MT"/>
              </a:rPr>
              <a:t> </a:t>
            </a:r>
            <a:r>
              <a:rPr sz="2600" spc="-95" dirty="0" err="1">
                <a:latin typeface="Arial MT"/>
                <a:cs typeface="Arial MT"/>
              </a:rPr>
              <a:t>seb</a:t>
            </a:r>
            <a:r>
              <a:rPr lang="en-US" sz="2600" spc="-95" dirty="0" err="1">
                <a:latin typeface="Arial MT"/>
                <a:cs typeface="Arial MT"/>
              </a:rPr>
              <a:t>a</a:t>
            </a:r>
            <a:r>
              <a:rPr sz="2600" spc="-95" dirty="0" err="1">
                <a:latin typeface="Arial MT"/>
                <a:cs typeface="Arial MT"/>
              </a:rPr>
              <a:t>gai</a:t>
            </a:r>
            <a:r>
              <a:rPr sz="2600" spc="-95" dirty="0">
                <a:latin typeface="Arial MT"/>
                <a:cs typeface="Arial MT"/>
              </a:rPr>
              <a:t>.</a:t>
            </a:r>
            <a:r>
              <a:rPr sz="2600" spc="-200" dirty="0">
                <a:latin typeface="Arial MT"/>
                <a:cs typeface="Arial MT"/>
              </a:rPr>
              <a:t> </a:t>
            </a:r>
            <a:r>
              <a:rPr lang="en-US" sz="2600" spc="95" dirty="0">
                <a:latin typeface="Arial MT"/>
                <a:cs typeface="Arial MT"/>
              </a:rPr>
              <a:t>N</a:t>
            </a:r>
            <a:r>
              <a:rPr sz="2600" spc="95" dirty="0">
                <a:latin typeface="Arial MT"/>
                <a:cs typeface="Arial MT"/>
              </a:rPr>
              <a:t>eg</a:t>
            </a:r>
            <a:r>
              <a:rPr lang="en-US" sz="2600" spc="95" dirty="0">
                <a:latin typeface="Arial MT"/>
                <a:cs typeface="Arial MT"/>
              </a:rPr>
              <a:t>a</a:t>
            </a:r>
            <a:r>
              <a:rPr sz="2600" spc="95" dirty="0">
                <a:latin typeface="Arial MT"/>
                <a:cs typeface="Arial MT"/>
              </a:rPr>
              <a:t>ra</a:t>
            </a:r>
            <a:r>
              <a:rPr lang="en-US" sz="2600" spc="95" dirty="0">
                <a:latin typeface="Arial MT"/>
                <a:cs typeface="Arial MT"/>
              </a:rPr>
              <a:t> </a:t>
            </a:r>
            <a:r>
              <a:rPr sz="2600" spc="95" dirty="0" err="1">
                <a:latin typeface="Arial MT"/>
                <a:cs typeface="Arial MT"/>
              </a:rPr>
              <a:t>berdaulat</a:t>
            </a:r>
            <a:r>
              <a:rPr sz="2600" spc="95" dirty="0">
                <a:latin typeface="Arial MT"/>
                <a:cs typeface="Arial MT"/>
              </a:rPr>
              <a:t>.</a:t>
            </a:r>
            <a:endParaRPr sz="2600" dirty="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105749" y="8265238"/>
            <a:ext cx="908278" cy="2023272"/>
          </a:xfrm>
          <a:prstGeom prst="rect">
            <a:avLst/>
          </a:prstGeom>
        </p:spPr>
      </p:pic>
      <p:pic>
        <p:nvPicPr>
          <p:cNvPr id="3" name="object 3"/>
          <p:cNvPicPr/>
          <p:nvPr/>
        </p:nvPicPr>
        <p:blipFill>
          <a:blip r:embed="rId3" cstate="print"/>
          <a:stretch>
            <a:fillRect/>
          </a:stretch>
        </p:blipFill>
        <p:spPr>
          <a:xfrm>
            <a:off x="15532175" y="1062076"/>
            <a:ext cx="2743123" cy="9342399"/>
          </a:xfrm>
          <a:prstGeom prst="rect">
            <a:avLst/>
          </a:prstGeom>
        </p:spPr>
      </p:pic>
      <p:pic>
        <p:nvPicPr>
          <p:cNvPr id="4" name="object 4"/>
          <p:cNvPicPr/>
          <p:nvPr/>
        </p:nvPicPr>
        <p:blipFill>
          <a:blip r:embed="rId4" cstate="print"/>
          <a:stretch>
            <a:fillRect/>
          </a:stretch>
        </p:blipFill>
        <p:spPr>
          <a:xfrm>
            <a:off x="8412246" y="7089058"/>
            <a:ext cx="889991" cy="895846"/>
          </a:xfrm>
          <a:prstGeom prst="rect">
            <a:avLst/>
          </a:prstGeom>
        </p:spPr>
      </p:pic>
      <p:pic>
        <p:nvPicPr>
          <p:cNvPr id="5" name="object 5"/>
          <p:cNvPicPr/>
          <p:nvPr/>
        </p:nvPicPr>
        <p:blipFill>
          <a:blip r:embed="rId5" cstate="print"/>
          <a:stretch>
            <a:fillRect/>
          </a:stretch>
        </p:blipFill>
        <p:spPr>
          <a:xfrm>
            <a:off x="8406150" y="952205"/>
            <a:ext cx="896087" cy="895846"/>
          </a:xfrm>
          <a:prstGeom prst="rect">
            <a:avLst/>
          </a:prstGeom>
        </p:spPr>
      </p:pic>
      <p:sp>
        <p:nvSpPr>
          <p:cNvPr id="6" name="object 6"/>
          <p:cNvSpPr txBox="1"/>
          <p:nvPr/>
        </p:nvSpPr>
        <p:spPr>
          <a:xfrm>
            <a:off x="3336585" y="160577"/>
            <a:ext cx="11802745" cy="9656426"/>
          </a:xfrm>
          <a:prstGeom prst="rect">
            <a:avLst/>
          </a:prstGeom>
        </p:spPr>
        <p:txBody>
          <a:bodyPr vert="horz" wrap="square" lIns="0" tIns="51435" rIns="0" bIns="0" rtlCol="0">
            <a:spAutoFit/>
          </a:bodyPr>
          <a:lstStyle/>
          <a:p>
            <a:pPr marL="15875" algn="just">
              <a:lnSpc>
                <a:spcPct val="100000"/>
              </a:lnSpc>
              <a:spcBef>
                <a:spcPts val="405"/>
              </a:spcBef>
            </a:pPr>
            <a:r>
              <a:rPr sz="3600" dirty="0">
                <a:solidFill>
                  <a:srgbClr val="506928"/>
                </a:solidFill>
                <a:latin typeface="Calibri"/>
                <a:cs typeface="Calibri"/>
              </a:rPr>
              <a:t>FUNGSI</a:t>
            </a:r>
            <a:r>
              <a:rPr sz="3600" spc="-225" dirty="0">
                <a:solidFill>
                  <a:srgbClr val="506928"/>
                </a:solidFill>
                <a:latin typeface="Calibri"/>
                <a:cs typeface="Calibri"/>
              </a:rPr>
              <a:t> </a:t>
            </a:r>
            <a:r>
              <a:rPr sz="3600" spc="100" dirty="0">
                <a:solidFill>
                  <a:srgbClr val="506926"/>
                </a:solidFill>
                <a:latin typeface="Calibri"/>
                <a:cs typeface="Calibri"/>
              </a:rPr>
              <a:t>NEGARA</a:t>
            </a:r>
            <a:endParaRPr sz="3600" dirty="0">
              <a:latin typeface="Calibri"/>
              <a:cs typeface="Calibri"/>
            </a:endParaRPr>
          </a:p>
          <a:p>
            <a:pPr marL="16510" marR="24130" indent="-4445" algn="just">
              <a:lnSpc>
                <a:spcPct val="106100"/>
              </a:lnSpc>
              <a:spcBef>
                <a:spcPts val="60"/>
              </a:spcBef>
            </a:pPr>
            <a:r>
              <a:rPr sz="3600" dirty="0">
                <a:solidFill>
                  <a:srgbClr val="4D692D"/>
                </a:solidFill>
                <a:latin typeface="Calibri"/>
                <a:cs typeface="Calibri"/>
              </a:rPr>
              <a:t>Negara</a:t>
            </a:r>
            <a:r>
              <a:rPr sz="3600" spc="434" dirty="0">
                <a:solidFill>
                  <a:srgbClr val="4D692D"/>
                </a:solidFill>
                <a:latin typeface="Calibri"/>
                <a:cs typeface="Calibri"/>
              </a:rPr>
              <a:t>  </a:t>
            </a:r>
            <a:r>
              <a:rPr sz="3600" dirty="0">
                <a:solidFill>
                  <a:srgbClr val="4F6B23"/>
                </a:solidFill>
                <a:latin typeface="Calibri"/>
                <a:cs typeface="Calibri"/>
              </a:rPr>
              <a:t>memiliki</a:t>
            </a:r>
            <a:r>
              <a:rPr sz="3600" spc="509" dirty="0">
                <a:solidFill>
                  <a:srgbClr val="4F6B23"/>
                </a:solidFill>
                <a:latin typeface="Calibri"/>
                <a:cs typeface="Calibri"/>
              </a:rPr>
              <a:t>  </a:t>
            </a:r>
            <a:r>
              <a:rPr sz="3600" dirty="0">
                <a:solidFill>
                  <a:srgbClr val="526B1C"/>
                </a:solidFill>
                <a:latin typeface="Calibri"/>
                <a:cs typeface="Calibri"/>
              </a:rPr>
              <a:t>berbaga"</a:t>
            </a:r>
            <a:r>
              <a:rPr sz="3600" spc="605" dirty="0">
                <a:solidFill>
                  <a:srgbClr val="526B1C"/>
                </a:solidFill>
                <a:latin typeface="Calibri"/>
                <a:cs typeface="Calibri"/>
              </a:rPr>
              <a:t>  </a:t>
            </a:r>
            <a:r>
              <a:rPr sz="3600" dirty="0">
                <a:solidFill>
                  <a:srgbClr val="506B21"/>
                </a:solidFill>
                <a:latin typeface="Calibri"/>
                <a:cs typeface="Calibri"/>
              </a:rPr>
              <a:t>fungsi</a:t>
            </a:r>
            <a:r>
              <a:rPr sz="3600" spc="555" dirty="0">
                <a:solidFill>
                  <a:srgbClr val="506B21"/>
                </a:solidFill>
                <a:latin typeface="Calibri"/>
                <a:cs typeface="Calibri"/>
              </a:rPr>
              <a:t>  </a:t>
            </a:r>
            <a:r>
              <a:rPr sz="3600" dirty="0">
                <a:solidFill>
                  <a:srgbClr val="4F6B26"/>
                </a:solidFill>
                <a:latin typeface="Calibri"/>
                <a:cs typeface="Calibri"/>
              </a:rPr>
              <a:t>yang</a:t>
            </a:r>
            <a:r>
              <a:rPr sz="3600" spc="490" dirty="0">
                <a:solidFill>
                  <a:srgbClr val="4F6B26"/>
                </a:solidFill>
                <a:latin typeface="Calibri"/>
                <a:cs typeface="Calibri"/>
              </a:rPr>
              <a:t>  </a:t>
            </a:r>
            <a:r>
              <a:rPr sz="3600" dirty="0">
                <a:solidFill>
                  <a:srgbClr val="526921"/>
                </a:solidFill>
                <a:latin typeface="Calibri"/>
                <a:cs typeface="Calibri"/>
              </a:rPr>
              <a:t>penting</a:t>
            </a:r>
            <a:r>
              <a:rPr sz="3600" spc="585" dirty="0">
                <a:solidFill>
                  <a:srgbClr val="526921"/>
                </a:solidFill>
                <a:latin typeface="Calibri"/>
                <a:cs typeface="Calibri"/>
              </a:rPr>
              <a:t>  </a:t>
            </a:r>
            <a:r>
              <a:rPr sz="3600" spc="-10" dirty="0">
                <a:solidFill>
                  <a:srgbClr val="49691C"/>
                </a:solidFill>
                <a:latin typeface="Calibri"/>
                <a:cs typeface="Calibri"/>
              </a:rPr>
              <a:t>dalam </a:t>
            </a:r>
            <a:r>
              <a:rPr sz="3600" spc="-65" dirty="0">
                <a:solidFill>
                  <a:srgbClr val="4F6D1C"/>
                </a:solidFill>
                <a:latin typeface="Calibri"/>
                <a:cs typeface="Calibri"/>
              </a:rPr>
              <a:t>kehidupan</a:t>
            </a:r>
            <a:r>
              <a:rPr sz="3600" spc="-215" dirty="0">
                <a:solidFill>
                  <a:srgbClr val="4F6D1C"/>
                </a:solidFill>
                <a:latin typeface="Calibri"/>
                <a:cs typeface="Calibri"/>
              </a:rPr>
              <a:t> </a:t>
            </a:r>
            <a:r>
              <a:rPr sz="3600" spc="-10" dirty="0">
                <a:solidFill>
                  <a:srgbClr val="4D6D1F"/>
                </a:solidFill>
                <a:latin typeface="Calibri"/>
                <a:cs typeface="Calibri"/>
              </a:rPr>
              <a:t>masyarakat:</a:t>
            </a:r>
            <a:endParaRPr sz="3600" dirty="0">
              <a:latin typeface="Calibri"/>
              <a:cs typeface="Calibri"/>
            </a:endParaRPr>
          </a:p>
          <a:p>
            <a:pPr marL="694690" marR="16510" indent="-327660" algn="just">
              <a:lnSpc>
                <a:spcPct val="103899"/>
              </a:lnSpc>
              <a:spcBef>
                <a:spcPts val="55"/>
              </a:spcBef>
              <a:buClr>
                <a:srgbClr val="467028"/>
              </a:buClr>
              <a:buChar char="•"/>
              <a:tabLst>
                <a:tab pos="712470" algn="l"/>
              </a:tabLst>
            </a:pPr>
            <a:r>
              <a:rPr sz="3600" dirty="0">
                <a:solidFill>
                  <a:srgbClr val="4F6B21"/>
                </a:solidFill>
                <a:latin typeface="Calibri"/>
                <a:cs typeface="Calibri"/>
              </a:rPr>
              <a:t>Pengaturan</a:t>
            </a:r>
            <a:r>
              <a:rPr sz="3600" spc="320" dirty="0">
                <a:solidFill>
                  <a:srgbClr val="4F6B21"/>
                </a:solidFill>
                <a:latin typeface="Calibri"/>
                <a:cs typeface="Calibri"/>
              </a:rPr>
              <a:t> </a:t>
            </a:r>
            <a:r>
              <a:rPr sz="3600" spc="90" dirty="0">
                <a:solidFill>
                  <a:srgbClr val="4B6E1C"/>
                </a:solidFill>
                <a:latin typeface="Calibri"/>
                <a:cs typeface="Calibri"/>
              </a:rPr>
              <a:t>dan</a:t>
            </a:r>
            <a:r>
              <a:rPr sz="3600" dirty="0">
                <a:solidFill>
                  <a:srgbClr val="4B6E1C"/>
                </a:solidFill>
                <a:latin typeface="Calibri"/>
                <a:cs typeface="Calibri"/>
              </a:rPr>
              <a:t> </a:t>
            </a:r>
            <a:r>
              <a:rPr sz="3600" dirty="0">
                <a:solidFill>
                  <a:srgbClr val="4D6D21"/>
                </a:solidFill>
                <a:latin typeface="Calibri"/>
                <a:cs typeface="Calibri"/>
              </a:rPr>
              <a:t>Penegakan</a:t>
            </a:r>
            <a:r>
              <a:rPr sz="3600" spc="200" dirty="0">
                <a:solidFill>
                  <a:srgbClr val="4D6D21"/>
                </a:solidFill>
                <a:latin typeface="Calibri"/>
                <a:cs typeface="Calibri"/>
              </a:rPr>
              <a:t> </a:t>
            </a:r>
            <a:r>
              <a:rPr sz="3600" spc="-105" dirty="0">
                <a:solidFill>
                  <a:srgbClr val="4D6B2A"/>
                </a:solidFill>
                <a:latin typeface="Calibri"/>
                <a:cs typeface="Calibri"/>
              </a:rPr>
              <a:t>Hukum:</a:t>
            </a:r>
            <a:r>
              <a:rPr sz="3600" spc="165" dirty="0">
                <a:solidFill>
                  <a:srgbClr val="4D6B2A"/>
                </a:solidFill>
                <a:latin typeface="Calibri"/>
                <a:cs typeface="Calibri"/>
              </a:rPr>
              <a:t> </a:t>
            </a:r>
            <a:r>
              <a:rPr sz="3600" dirty="0">
                <a:solidFill>
                  <a:srgbClr val="4D6B23"/>
                </a:solidFill>
                <a:latin typeface="Calibri"/>
                <a:cs typeface="Calibri"/>
              </a:rPr>
              <a:t>Negara</a:t>
            </a:r>
            <a:r>
              <a:rPr sz="3600" spc="114" dirty="0">
                <a:solidFill>
                  <a:srgbClr val="4D6B23"/>
                </a:solidFill>
                <a:latin typeface="Calibri"/>
                <a:cs typeface="Calibri"/>
              </a:rPr>
              <a:t> </a:t>
            </a:r>
            <a:r>
              <a:rPr sz="3600" spc="-10" dirty="0">
                <a:solidFill>
                  <a:srgbClr val="526B21"/>
                </a:solidFill>
                <a:latin typeface="Calibri"/>
                <a:cs typeface="Calibri"/>
              </a:rPr>
              <a:t>menetapkan 	</a:t>
            </a:r>
            <a:r>
              <a:rPr sz="3600" spc="70" dirty="0">
                <a:solidFill>
                  <a:srgbClr val="4D6B26"/>
                </a:solidFill>
                <a:latin typeface="Calibri"/>
                <a:cs typeface="Calibri"/>
              </a:rPr>
              <a:t>dan</a:t>
            </a:r>
            <a:r>
              <a:rPr sz="3600" spc="-155" dirty="0">
                <a:solidFill>
                  <a:srgbClr val="4D6B26"/>
                </a:solidFill>
                <a:latin typeface="Calibri"/>
                <a:cs typeface="Calibri"/>
              </a:rPr>
              <a:t> </a:t>
            </a:r>
            <a:r>
              <a:rPr sz="3600" spc="-30" dirty="0">
                <a:solidFill>
                  <a:srgbClr val="4D6D1F"/>
                </a:solidFill>
                <a:latin typeface="Calibri"/>
                <a:cs typeface="Calibri"/>
              </a:rPr>
              <a:t>menegakkan</a:t>
            </a:r>
            <a:r>
              <a:rPr sz="3600" spc="15" dirty="0">
                <a:solidFill>
                  <a:srgbClr val="4D6D1F"/>
                </a:solidFill>
                <a:latin typeface="Calibri"/>
                <a:cs typeface="Calibri"/>
              </a:rPr>
              <a:t> </a:t>
            </a:r>
            <a:r>
              <a:rPr sz="3600" spc="-70" dirty="0">
                <a:solidFill>
                  <a:srgbClr val="4D6B23"/>
                </a:solidFill>
                <a:latin typeface="Calibri"/>
                <a:cs typeface="Calibri"/>
              </a:rPr>
              <a:t>hukum</a:t>
            </a:r>
            <a:r>
              <a:rPr sz="3600" spc="15" dirty="0">
                <a:solidFill>
                  <a:srgbClr val="4D6B23"/>
                </a:solidFill>
                <a:latin typeface="Calibri"/>
                <a:cs typeface="Calibri"/>
              </a:rPr>
              <a:t> </a:t>
            </a:r>
            <a:r>
              <a:rPr sz="3600" dirty="0">
                <a:solidFill>
                  <a:srgbClr val="4F6B26"/>
                </a:solidFill>
                <a:latin typeface="Calibri"/>
                <a:cs typeface="Calibri"/>
              </a:rPr>
              <a:t>untuk</a:t>
            </a:r>
            <a:r>
              <a:rPr sz="3600" spc="150" dirty="0">
                <a:solidFill>
                  <a:srgbClr val="4F6B26"/>
                </a:solidFill>
                <a:latin typeface="Calibri"/>
                <a:cs typeface="Calibri"/>
              </a:rPr>
              <a:t> </a:t>
            </a:r>
            <a:r>
              <a:rPr sz="3600" dirty="0">
                <a:solidFill>
                  <a:srgbClr val="4D6B23"/>
                </a:solidFill>
                <a:latin typeface="Calibri"/>
                <a:cs typeface="Calibri"/>
              </a:rPr>
              <a:t>menjaga</a:t>
            </a:r>
            <a:r>
              <a:rPr sz="3600" spc="65" dirty="0">
                <a:solidFill>
                  <a:srgbClr val="4D6B23"/>
                </a:solidFill>
                <a:latin typeface="Calibri"/>
                <a:cs typeface="Calibri"/>
              </a:rPr>
              <a:t> </a:t>
            </a:r>
            <a:r>
              <a:rPr sz="3600" dirty="0">
                <a:solidFill>
                  <a:srgbClr val="4D6D21"/>
                </a:solidFill>
                <a:latin typeface="Calibri"/>
                <a:cs typeface="Calibri"/>
              </a:rPr>
              <a:t>ketertiban</a:t>
            </a:r>
            <a:r>
              <a:rPr sz="3600" spc="120" dirty="0">
                <a:solidFill>
                  <a:srgbClr val="4D6D21"/>
                </a:solidFill>
                <a:latin typeface="Calibri"/>
                <a:cs typeface="Calibri"/>
              </a:rPr>
              <a:t> </a:t>
            </a:r>
            <a:r>
              <a:rPr sz="3600" spc="-10" dirty="0">
                <a:solidFill>
                  <a:srgbClr val="4D691C"/>
                </a:solidFill>
                <a:latin typeface="Calibri"/>
                <a:cs typeface="Calibri"/>
              </a:rPr>
              <a:t>sosial 	</a:t>
            </a:r>
            <a:r>
              <a:rPr sz="3600" dirty="0">
                <a:solidFill>
                  <a:srgbClr val="4D6B21"/>
                </a:solidFill>
                <a:latin typeface="Calibri"/>
                <a:cs typeface="Calibri"/>
              </a:rPr>
              <a:t>dan</a:t>
            </a:r>
            <a:r>
              <a:rPr sz="3600" spc="-459" dirty="0">
                <a:solidFill>
                  <a:srgbClr val="4D6B21"/>
                </a:solidFill>
                <a:latin typeface="Calibri"/>
                <a:cs typeface="Calibri"/>
              </a:rPr>
              <a:t> </a:t>
            </a:r>
            <a:r>
              <a:rPr sz="3600" spc="-10" dirty="0">
                <a:solidFill>
                  <a:srgbClr val="4B6E21"/>
                </a:solidFill>
                <a:latin typeface="Calibri"/>
                <a:cs typeface="Calibri"/>
              </a:rPr>
              <a:t>keadilan.</a:t>
            </a:r>
            <a:endParaRPr sz="3600" dirty="0">
              <a:latin typeface="Calibri"/>
              <a:cs typeface="Calibri"/>
            </a:endParaRPr>
          </a:p>
          <a:p>
            <a:pPr marL="695325" marR="5080" indent="-327660" algn="just">
              <a:lnSpc>
                <a:spcPts val="4770"/>
              </a:lnSpc>
              <a:spcBef>
                <a:spcPts val="140"/>
              </a:spcBef>
              <a:buClr>
                <a:srgbClr val="506B21"/>
              </a:buClr>
              <a:buChar char="•"/>
              <a:tabLst>
                <a:tab pos="710565" algn="l"/>
              </a:tabLst>
            </a:pPr>
            <a:r>
              <a:rPr sz="3600" dirty="0">
                <a:solidFill>
                  <a:srgbClr val="4F6B26"/>
                </a:solidFill>
                <a:latin typeface="Calibri"/>
                <a:cs typeface="Calibri"/>
              </a:rPr>
              <a:t>Penyedia</a:t>
            </a:r>
            <a:r>
              <a:rPr sz="3600" spc="665" dirty="0">
                <a:solidFill>
                  <a:srgbClr val="4F6B26"/>
                </a:solidFill>
                <a:latin typeface="Calibri"/>
                <a:cs typeface="Calibri"/>
              </a:rPr>
              <a:t> </a:t>
            </a:r>
            <a:r>
              <a:rPr sz="3600" dirty="0">
                <a:solidFill>
                  <a:srgbClr val="4D6E1F"/>
                </a:solidFill>
                <a:latin typeface="Calibri"/>
                <a:cs typeface="Calibri"/>
              </a:rPr>
              <a:t>Layanan</a:t>
            </a:r>
            <a:r>
              <a:rPr sz="3600" spc="650" dirty="0">
                <a:solidFill>
                  <a:srgbClr val="4D6E1F"/>
                </a:solidFill>
                <a:latin typeface="Calibri"/>
                <a:cs typeface="Calibri"/>
              </a:rPr>
              <a:t> </a:t>
            </a:r>
            <a:r>
              <a:rPr sz="3600" dirty="0">
                <a:solidFill>
                  <a:srgbClr val="496D2D"/>
                </a:solidFill>
                <a:latin typeface="Calibri"/>
                <a:cs typeface="Calibri"/>
              </a:rPr>
              <a:t>Publik:</a:t>
            </a:r>
            <a:r>
              <a:rPr sz="3600" spc="600" dirty="0">
                <a:solidFill>
                  <a:srgbClr val="496D2D"/>
                </a:solidFill>
                <a:latin typeface="Calibri"/>
                <a:cs typeface="Calibri"/>
              </a:rPr>
              <a:t> </a:t>
            </a:r>
            <a:r>
              <a:rPr sz="3600" dirty="0">
                <a:solidFill>
                  <a:srgbClr val="506B21"/>
                </a:solidFill>
                <a:latin typeface="Calibri"/>
                <a:cs typeface="Calibri"/>
              </a:rPr>
              <a:t>Negara</a:t>
            </a:r>
            <a:r>
              <a:rPr sz="3600" spc="615" dirty="0">
                <a:solidFill>
                  <a:srgbClr val="506B21"/>
                </a:solidFill>
                <a:latin typeface="Calibri"/>
                <a:cs typeface="Calibri"/>
              </a:rPr>
              <a:t> </a:t>
            </a:r>
            <a:r>
              <a:rPr sz="3600" dirty="0">
                <a:solidFill>
                  <a:srgbClr val="4B6E16"/>
                </a:solidFill>
                <a:latin typeface="Calibri"/>
                <a:cs typeface="Calibri"/>
              </a:rPr>
              <a:t>menyediakan</a:t>
            </a:r>
            <a:r>
              <a:rPr sz="3600" spc="805" dirty="0">
                <a:solidFill>
                  <a:srgbClr val="4B6E16"/>
                </a:solidFill>
                <a:latin typeface="Calibri"/>
                <a:cs typeface="Calibri"/>
              </a:rPr>
              <a:t> </a:t>
            </a:r>
            <a:r>
              <a:rPr sz="3600" spc="-10" dirty="0">
                <a:solidFill>
                  <a:srgbClr val="496B11"/>
                </a:solidFill>
                <a:latin typeface="Calibri"/>
                <a:cs typeface="Calibri"/>
              </a:rPr>
              <a:t>layanan 	</a:t>
            </a:r>
            <a:r>
              <a:rPr sz="3600" dirty="0">
                <a:solidFill>
                  <a:srgbClr val="4D692F"/>
                </a:solidFill>
                <a:latin typeface="Calibri"/>
                <a:cs typeface="Calibri"/>
              </a:rPr>
              <a:t>seperti</a:t>
            </a:r>
            <a:r>
              <a:rPr sz="3600" spc="380" dirty="0">
                <a:solidFill>
                  <a:srgbClr val="4D692F"/>
                </a:solidFill>
                <a:latin typeface="Calibri"/>
                <a:cs typeface="Calibri"/>
              </a:rPr>
              <a:t>   </a:t>
            </a:r>
            <a:r>
              <a:rPr sz="3600" dirty="0">
                <a:solidFill>
                  <a:srgbClr val="4D6D1F"/>
                </a:solidFill>
                <a:latin typeface="Calibri"/>
                <a:cs typeface="Calibri"/>
              </a:rPr>
              <a:t>pendidikan,</a:t>
            </a:r>
            <a:r>
              <a:rPr sz="3600" spc="480" dirty="0">
                <a:solidFill>
                  <a:srgbClr val="4D6D1F"/>
                </a:solidFill>
                <a:latin typeface="Calibri"/>
                <a:cs typeface="Calibri"/>
              </a:rPr>
              <a:t>   </a:t>
            </a:r>
            <a:r>
              <a:rPr sz="3600" dirty="0">
                <a:solidFill>
                  <a:srgbClr val="4F6B26"/>
                </a:solidFill>
                <a:latin typeface="Calibri"/>
                <a:cs typeface="Calibri"/>
              </a:rPr>
              <a:t>kesehatan,</a:t>
            </a:r>
            <a:r>
              <a:rPr sz="3600" spc="465" dirty="0">
                <a:solidFill>
                  <a:srgbClr val="4F6B26"/>
                </a:solidFill>
                <a:latin typeface="Calibri"/>
                <a:cs typeface="Calibri"/>
              </a:rPr>
              <a:t>   </a:t>
            </a:r>
            <a:r>
              <a:rPr sz="3600" spc="65" dirty="0">
                <a:solidFill>
                  <a:srgbClr val="4B6D28"/>
                </a:solidFill>
                <a:latin typeface="Calibri"/>
                <a:cs typeface="Calibri"/>
              </a:rPr>
              <a:t>infrastruktur,</a:t>
            </a:r>
            <a:r>
              <a:rPr sz="3600" spc="375" dirty="0">
                <a:solidFill>
                  <a:srgbClr val="4B6D28"/>
                </a:solidFill>
                <a:latin typeface="Calibri"/>
                <a:cs typeface="Calibri"/>
              </a:rPr>
              <a:t>   </a:t>
            </a:r>
            <a:r>
              <a:rPr sz="3600" spc="80" dirty="0">
                <a:solidFill>
                  <a:srgbClr val="4B6D1C"/>
                </a:solidFill>
                <a:latin typeface="Calibri"/>
                <a:cs typeface="Calibri"/>
              </a:rPr>
              <a:t>dan</a:t>
            </a:r>
            <a:endParaRPr sz="3600" dirty="0">
              <a:latin typeface="Calibri"/>
              <a:cs typeface="Calibri"/>
            </a:endParaRPr>
          </a:p>
          <a:p>
            <a:pPr marL="699770" algn="just">
              <a:lnSpc>
                <a:spcPct val="100000"/>
              </a:lnSpc>
              <a:spcBef>
                <a:spcPts val="25"/>
              </a:spcBef>
            </a:pPr>
            <a:r>
              <a:rPr sz="3600" spc="-20" dirty="0">
                <a:solidFill>
                  <a:srgbClr val="4F6B23"/>
                </a:solidFill>
                <a:latin typeface="Calibri"/>
                <a:cs typeface="Calibri"/>
              </a:rPr>
              <a:t>keamanan.</a:t>
            </a:r>
            <a:endParaRPr sz="3600" dirty="0">
              <a:latin typeface="Calibri"/>
              <a:cs typeface="Calibri"/>
            </a:endParaRPr>
          </a:p>
          <a:p>
            <a:pPr marL="693420" marR="27940" indent="-327660" algn="just">
              <a:lnSpc>
                <a:spcPct val="103499"/>
              </a:lnSpc>
              <a:spcBef>
                <a:spcPts val="40"/>
              </a:spcBef>
              <a:buClr>
                <a:srgbClr val="447028"/>
              </a:buClr>
              <a:buChar char="•"/>
              <a:tabLst>
                <a:tab pos="697865" algn="l"/>
              </a:tabLst>
            </a:pPr>
            <a:r>
              <a:rPr sz="3600" dirty="0">
                <a:solidFill>
                  <a:srgbClr val="4D6D21"/>
                </a:solidFill>
                <a:latin typeface="Calibri"/>
                <a:cs typeface="Calibri"/>
              </a:rPr>
              <a:t>Pertahanan</a:t>
            </a:r>
            <a:r>
              <a:rPr sz="3600" spc="409" dirty="0">
                <a:solidFill>
                  <a:srgbClr val="4D6D21"/>
                </a:solidFill>
                <a:latin typeface="Calibri"/>
                <a:cs typeface="Calibri"/>
              </a:rPr>
              <a:t> </a:t>
            </a:r>
            <a:r>
              <a:rPr sz="3600" spc="50" dirty="0">
                <a:solidFill>
                  <a:srgbClr val="4B6B28"/>
                </a:solidFill>
                <a:latin typeface="Calibri"/>
                <a:cs typeface="Calibri"/>
              </a:rPr>
              <a:t>dan</a:t>
            </a:r>
            <a:r>
              <a:rPr sz="3600" spc="65" dirty="0">
                <a:solidFill>
                  <a:srgbClr val="4B6B28"/>
                </a:solidFill>
                <a:latin typeface="Calibri"/>
                <a:cs typeface="Calibri"/>
              </a:rPr>
              <a:t> </a:t>
            </a:r>
            <a:r>
              <a:rPr sz="3600" spc="-65" dirty="0">
                <a:solidFill>
                  <a:srgbClr val="4D6B21"/>
                </a:solidFill>
                <a:latin typeface="Calibri"/>
                <a:cs typeface="Calibri"/>
              </a:rPr>
              <a:t>Keamanan:</a:t>
            </a:r>
            <a:r>
              <a:rPr sz="3600" spc="215" dirty="0">
                <a:solidFill>
                  <a:srgbClr val="4D6B21"/>
                </a:solidFill>
                <a:latin typeface="Calibri"/>
                <a:cs typeface="Calibri"/>
              </a:rPr>
              <a:t> </a:t>
            </a:r>
            <a:r>
              <a:rPr sz="3600" dirty="0">
                <a:solidFill>
                  <a:srgbClr val="4D6B2A"/>
                </a:solidFill>
                <a:latin typeface="Calibri"/>
                <a:cs typeface="Calibri"/>
              </a:rPr>
              <a:t>Negara</a:t>
            </a:r>
            <a:r>
              <a:rPr sz="3600" spc="155" dirty="0">
                <a:solidFill>
                  <a:srgbClr val="4D6B2A"/>
                </a:solidFill>
                <a:latin typeface="Calibri"/>
                <a:cs typeface="Calibri"/>
              </a:rPr>
              <a:t> </a:t>
            </a:r>
            <a:r>
              <a:rPr sz="3600" dirty="0">
                <a:solidFill>
                  <a:srgbClr val="4B6E23"/>
                </a:solidFill>
                <a:latin typeface="Calibri"/>
                <a:cs typeface="Calibri"/>
              </a:rPr>
              <a:t>bertanggung</a:t>
            </a:r>
            <a:r>
              <a:rPr sz="3600" spc="745" dirty="0">
                <a:solidFill>
                  <a:srgbClr val="4B6E23"/>
                </a:solidFill>
                <a:latin typeface="Calibri"/>
                <a:cs typeface="Calibri"/>
              </a:rPr>
              <a:t> </a:t>
            </a:r>
            <a:r>
              <a:rPr sz="3600" spc="-10" dirty="0">
                <a:solidFill>
                  <a:srgbClr val="4D6D21"/>
                </a:solidFill>
                <a:latin typeface="Calibri"/>
                <a:cs typeface="Calibri"/>
              </a:rPr>
              <a:t>jawab 	</a:t>
            </a:r>
            <a:r>
              <a:rPr sz="3600" spc="-60" dirty="0">
                <a:solidFill>
                  <a:srgbClr val="5E7C33"/>
                </a:solidFill>
                <a:latin typeface="Calibri"/>
                <a:cs typeface="Calibri"/>
              </a:rPr>
              <a:t>untuk</a:t>
            </a:r>
            <a:r>
              <a:rPr sz="3600" spc="-165" dirty="0">
                <a:solidFill>
                  <a:srgbClr val="5E7C33"/>
                </a:solidFill>
                <a:latin typeface="Calibri"/>
                <a:cs typeface="Calibri"/>
              </a:rPr>
              <a:t> </a:t>
            </a:r>
            <a:r>
              <a:rPr sz="3600" spc="-80" dirty="0">
                <a:solidFill>
                  <a:srgbClr val="4D6D1F"/>
                </a:solidFill>
                <a:latin typeface="Calibri"/>
                <a:cs typeface="Calibri"/>
              </a:rPr>
              <a:t>melindungi</a:t>
            </a:r>
            <a:r>
              <a:rPr sz="3600" spc="-130" dirty="0">
                <a:solidFill>
                  <a:srgbClr val="4D6D1F"/>
                </a:solidFill>
                <a:latin typeface="Calibri"/>
                <a:cs typeface="Calibri"/>
              </a:rPr>
              <a:t> </a:t>
            </a:r>
            <a:r>
              <a:rPr sz="3600" spc="-75" dirty="0">
                <a:solidFill>
                  <a:srgbClr val="4F6921"/>
                </a:solidFill>
                <a:latin typeface="Calibri"/>
                <a:cs typeface="Calibri"/>
              </a:rPr>
              <a:t>wilayah</a:t>
            </a:r>
            <a:r>
              <a:rPr sz="3600" spc="-140" dirty="0">
                <a:solidFill>
                  <a:srgbClr val="4F6921"/>
                </a:solidFill>
                <a:latin typeface="Calibri"/>
                <a:cs typeface="Calibri"/>
              </a:rPr>
              <a:t> </a:t>
            </a:r>
            <a:r>
              <a:rPr sz="3600" spc="-10" dirty="0">
                <a:solidFill>
                  <a:srgbClr val="496724"/>
                </a:solidFill>
                <a:latin typeface="Calibri"/>
                <a:cs typeface="Calibri"/>
              </a:rPr>
              <a:t>dan</a:t>
            </a:r>
            <a:r>
              <a:rPr sz="3600" spc="-200" dirty="0">
                <a:solidFill>
                  <a:srgbClr val="496724"/>
                </a:solidFill>
                <a:latin typeface="Calibri"/>
                <a:cs typeface="Calibri"/>
              </a:rPr>
              <a:t> </a:t>
            </a:r>
            <a:r>
              <a:rPr sz="3600" spc="-60" dirty="0">
                <a:solidFill>
                  <a:srgbClr val="4B6D28"/>
                </a:solidFill>
                <a:latin typeface="Calibri"/>
                <a:cs typeface="Calibri"/>
              </a:rPr>
              <a:t>penduÓuknya</a:t>
            </a:r>
            <a:r>
              <a:rPr sz="3600" spc="-5" dirty="0">
                <a:solidFill>
                  <a:srgbClr val="4B6D28"/>
                </a:solidFill>
                <a:latin typeface="Calibri"/>
                <a:cs typeface="Calibri"/>
              </a:rPr>
              <a:t> </a:t>
            </a:r>
            <a:r>
              <a:rPr sz="3600" spc="75" dirty="0">
                <a:solidFill>
                  <a:srgbClr val="4B6D21"/>
                </a:solidFill>
                <a:latin typeface="Calibri"/>
                <a:cs typeface="Calibri"/>
              </a:rPr>
              <a:t>dari</a:t>
            </a:r>
            <a:r>
              <a:rPr sz="3600" spc="-210" dirty="0">
                <a:solidFill>
                  <a:srgbClr val="4B6D21"/>
                </a:solidFill>
                <a:latin typeface="Calibri"/>
                <a:cs typeface="Calibri"/>
              </a:rPr>
              <a:t> </a:t>
            </a:r>
            <a:r>
              <a:rPr sz="3600" spc="-10" dirty="0">
                <a:solidFill>
                  <a:srgbClr val="4F6928"/>
                </a:solidFill>
                <a:latin typeface="Calibri"/>
                <a:cs typeface="Calibri"/>
              </a:rPr>
              <a:t>ancaman 	</a:t>
            </a:r>
            <a:r>
              <a:rPr sz="3600" spc="-120" dirty="0">
                <a:solidFill>
                  <a:srgbClr val="4F6B21"/>
                </a:solidFill>
                <a:latin typeface="Calibri"/>
                <a:cs typeface="Calibri"/>
              </a:rPr>
              <a:t>luar</a:t>
            </a:r>
            <a:r>
              <a:rPr sz="3600" spc="-204" dirty="0">
                <a:solidFill>
                  <a:srgbClr val="4F6B21"/>
                </a:solidFill>
                <a:latin typeface="Calibri"/>
                <a:cs typeface="Calibri"/>
              </a:rPr>
              <a:t> </a:t>
            </a:r>
            <a:r>
              <a:rPr sz="3600" spc="-210" dirty="0">
                <a:solidFill>
                  <a:srgbClr val="4B6D1C"/>
                </a:solidFill>
                <a:latin typeface="Calibri"/>
                <a:cs typeface="Calibri"/>
              </a:rPr>
              <a:t>maupun</a:t>
            </a:r>
            <a:r>
              <a:rPr sz="3600" spc="-195" dirty="0">
                <a:solidFill>
                  <a:srgbClr val="4B6D1C"/>
                </a:solidFill>
                <a:latin typeface="Calibri"/>
                <a:cs typeface="Calibri"/>
              </a:rPr>
              <a:t> </a:t>
            </a:r>
            <a:r>
              <a:rPr sz="3600" spc="-10" dirty="0" err="1">
                <a:solidFill>
                  <a:srgbClr val="4D6E21"/>
                </a:solidFill>
                <a:latin typeface="Calibri"/>
                <a:cs typeface="Calibri"/>
              </a:rPr>
              <a:t>dalam</a:t>
            </a:r>
            <a:r>
              <a:rPr sz="3600" spc="-10" dirty="0">
                <a:solidFill>
                  <a:srgbClr val="4D6E21"/>
                </a:solidFill>
                <a:latin typeface="Calibri"/>
                <a:cs typeface="Calibri"/>
              </a:rPr>
              <a:t>.</a:t>
            </a:r>
            <a:endParaRPr lang="en-US" sz="3600" spc="-10" dirty="0">
              <a:solidFill>
                <a:srgbClr val="4D6E21"/>
              </a:solidFill>
              <a:latin typeface="Calibri"/>
              <a:cs typeface="Calibri"/>
            </a:endParaRPr>
          </a:p>
          <a:p>
            <a:pPr marL="693420" marR="27940" indent="-327660" algn="just">
              <a:lnSpc>
                <a:spcPct val="103499"/>
              </a:lnSpc>
              <a:spcBef>
                <a:spcPts val="40"/>
              </a:spcBef>
              <a:buClr>
                <a:srgbClr val="447028"/>
              </a:buClr>
              <a:buChar char="•"/>
              <a:tabLst>
                <a:tab pos="697865" algn="l"/>
              </a:tabLst>
            </a:pPr>
            <a:r>
              <a:rPr lang="en-US" sz="3600" spc="-10" dirty="0">
                <a:solidFill>
                  <a:srgbClr val="4D6E21"/>
                </a:solidFill>
                <a:latin typeface="Calibri"/>
                <a:cs typeface="Calibri"/>
              </a:rPr>
              <a:t> </a:t>
            </a:r>
            <a:r>
              <a:rPr lang="en-US" sz="3600" spc="45" dirty="0">
                <a:solidFill>
                  <a:srgbClr val="546921"/>
                </a:solidFill>
                <a:latin typeface="Calibri"/>
                <a:cs typeface="Calibri"/>
              </a:rPr>
              <a:t>Ekonomi </a:t>
            </a:r>
            <a:r>
              <a:rPr sz="3600" spc="45" dirty="0">
                <a:solidFill>
                  <a:srgbClr val="546921"/>
                </a:solidFill>
                <a:latin typeface="Calibri"/>
                <a:cs typeface="Calibri"/>
              </a:rPr>
              <a:t>dan</a:t>
            </a:r>
            <a:r>
              <a:rPr sz="3600" dirty="0">
                <a:solidFill>
                  <a:srgbClr val="546921"/>
                </a:solidFill>
                <a:latin typeface="Calibri"/>
                <a:cs typeface="Calibri"/>
              </a:rPr>
              <a:t>	</a:t>
            </a:r>
            <a:r>
              <a:rPr lang="en-US" sz="3600" dirty="0" err="1">
                <a:solidFill>
                  <a:srgbClr val="546921"/>
                </a:solidFill>
                <a:latin typeface="Calibri"/>
                <a:cs typeface="Calibri"/>
              </a:rPr>
              <a:t>kesejahteraan</a:t>
            </a:r>
            <a:r>
              <a:rPr lang="en-US" sz="3600" dirty="0">
                <a:solidFill>
                  <a:srgbClr val="546921"/>
                </a:solidFill>
                <a:latin typeface="Calibri"/>
                <a:cs typeface="Calibri"/>
              </a:rPr>
              <a:t> :</a:t>
            </a:r>
            <a:r>
              <a:rPr sz="3600" dirty="0">
                <a:solidFill>
                  <a:srgbClr val="4D6E18"/>
                </a:solidFill>
                <a:latin typeface="Calibri"/>
                <a:cs typeface="Calibri"/>
              </a:rPr>
              <a:t>	</a:t>
            </a:r>
            <a:r>
              <a:rPr sz="3600" spc="-800" dirty="0">
                <a:solidFill>
                  <a:srgbClr val="4D6E18"/>
                </a:solidFill>
                <a:latin typeface="Calibri"/>
                <a:cs typeface="Calibri"/>
              </a:rPr>
              <a:t> </a:t>
            </a:r>
            <a:r>
              <a:rPr sz="3600" dirty="0">
                <a:solidFill>
                  <a:srgbClr val="4B6D26"/>
                </a:solidFill>
                <a:latin typeface="Calibri"/>
                <a:cs typeface="Calibri"/>
              </a:rPr>
              <a:t>Negara	</a:t>
            </a:r>
            <a:r>
              <a:rPr sz="3600" spc="-10" dirty="0" err="1">
                <a:solidFill>
                  <a:srgbClr val="546923"/>
                </a:solidFill>
                <a:latin typeface="Calibri"/>
                <a:cs typeface="Calibri"/>
              </a:rPr>
              <a:t>terlibat</a:t>
            </a:r>
            <a:r>
              <a:rPr lang="en-US" sz="3600" spc="-10" dirty="0">
                <a:solidFill>
                  <a:srgbClr val="546923"/>
                </a:solidFill>
                <a:latin typeface="Calibri"/>
                <a:cs typeface="Calibri"/>
              </a:rPr>
              <a:t> </a:t>
            </a:r>
            <a:r>
              <a:rPr lang="en-US" sz="3600" dirty="0" err="1">
                <a:solidFill>
                  <a:srgbClr val="546923"/>
                </a:solidFill>
                <a:latin typeface="Calibri"/>
                <a:cs typeface="Calibri"/>
              </a:rPr>
              <a:t>dalam</a:t>
            </a:r>
            <a:r>
              <a:rPr lang="en-US" sz="3600" dirty="0">
                <a:solidFill>
                  <a:srgbClr val="546923"/>
                </a:solidFill>
                <a:latin typeface="Calibri"/>
                <a:cs typeface="Calibri"/>
              </a:rPr>
              <a:t> </a:t>
            </a:r>
            <a:r>
              <a:rPr sz="3600" spc="-10" dirty="0" err="1">
                <a:solidFill>
                  <a:srgbClr val="4D6B26"/>
                </a:solidFill>
                <a:latin typeface="Calibri"/>
                <a:cs typeface="Calibri"/>
              </a:rPr>
              <a:t>pengelolaan</a:t>
            </a:r>
            <a:r>
              <a:rPr sz="3600" dirty="0">
                <a:solidFill>
                  <a:srgbClr val="4D6B26"/>
                </a:solidFill>
                <a:latin typeface="Calibri"/>
                <a:cs typeface="Calibri"/>
              </a:rPr>
              <a:t>	</a:t>
            </a:r>
            <a:r>
              <a:rPr sz="3600" spc="-10" dirty="0">
                <a:solidFill>
                  <a:srgbClr val="4D6D1F"/>
                </a:solidFill>
                <a:latin typeface="Calibri"/>
                <a:cs typeface="Calibri"/>
              </a:rPr>
              <a:t>ekonomi,</a:t>
            </a:r>
            <a:r>
              <a:rPr sz="3600" dirty="0">
                <a:solidFill>
                  <a:srgbClr val="4D6D1F"/>
                </a:solidFill>
                <a:latin typeface="Calibri"/>
                <a:cs typeface="Calibri"/>
              </a:rPr>
              <a:t>	</a:t>
            </a:r>
            <a:r>
              <a:rPr sz="3600" spc="-10" dirty="0">
                <a:solidFill>
                  <a:srgbClr val="4B6E23"/>
                </a:solidFill>
                <a:latin typeface="Calibri"/>
                <a:cs typeface="Calibri"/>
              </a:rPr>
              <a:t>termasuk</a:t>
            </a:r>
            <a:r>
              <a:rPr sz="3600" dirty="0">
                <a:solidFill>
                  <a:srgbClr val="4B6E23"/>
                </a:solidFill>
                <a:latin typeface="Calibri"/>
                <a:cs typeface="Calibri"/>
              </a:rPr>
              <a:t>	</a:t>
            </a:r>
            <a:r>
              <a:rPr sz="3600" spc="60" dirty="0" err="1">
                <a:solidFill>
                  <a:srgbClr val="4B6B26"/>
                </a:solidFill>
                <a:latin typeface="Calibri"/>
                <a:cs typeface="Calibri"/>
              </a:rPr>
              <a:t>peraturan</a:t>
            </a:r>
            <a:r>
              <a:rPr sz="3600" spc="320" dirty="0">
                <a:solidFill>
                  <a:srgbClr val="4B6B26"/>
                </a:solidFill>
                <a:latin typeface="Calibri"/>
                <a:cs typeface="Calibri"/>
              </a:rPr>
              <a:t> </a:t>
            </a:r>
            <a:r>
              <a:rPr sz="3600" spc="-10" dirty="0" err="1">
                <a:solidFill>
                  <a:srgbClr val="506B23"/>
                </a:solidFill>
                <a:latin typeface="Calibri"/>
                <a:cs typeface="Calibri"/>
              </a:rPr>
              <a:t>pajak</a:t>
            </a:r>
            <a:r>
              <a:rPr sz="3600" spc="-10" dirty="0">
                <a:solidFill>
                  <a:srgbClr val="506B23"/>
                </a:solidFill>
                <a:latin typeface="Calibri"/>
                <a:cs typeface="Calibri"/>
              </a:rPr>
              <a:t>,</a:t>
            </a:r>
            <a:r>
              <a:rPr sz="3600" dirty="0">
                <a:solidFill>
                  <a:srgbClr val="506B23"/>
                </a:solidFill>
                <a:latin typeface="Calibri"/>
                <a:cs typeface="Calibri"/>
              </a:rPr>
              <a:t>	</a:t>
            </a:r>
            <a:r>
              <a:rPr sz="3600" spc="85" dirty="0">
                <a:solidFill>
                  <a:srgbClr val="4F6B21"/>
                </a:solidFill>
                <a:latin typeface="Calibri"/>
                <a:cs typeface="Calibri"/>
              </a:rPr>
              <a:t>dan</a:t>
            </a:r>
            <a:r>
              <a:rPr sz="3600" dirty="0">
                <a:solidFill>
                  <a:srgbClr val="4F6B21"/>
                </a:solidFill>
                <a:latin typeface="Calibri"/>
                <a:cs typeface="Calibri"/>
              </a:rPr>
              <a:t>		</a:t>
            </a:r>
            <a:r>
              <a:rPr sz="3600" spc="-10" dirty="0">
                <a:solidFill>
                  <a:srgbClr val="4B6D28"/>
                </a:solidFill>
                <a:latin typeface="Calibri"/>
                <a:cs typeface="Calibri"/>
              </a:rPr>
              <a:t>kebijakan</a:t>
            </a:r>
            <a:r>
              <a:rPr sz="3600" dirty="0">
                <a:solidFill>
                  <a:srgbClr val="4B6D28"/>
                </a:solidFill>
                <a:latin typeface="Calibri"/>
                <a:cs typeface="Calibri"/>
              </a:rPr>
              <a:t>		</a:t>
            </a:r>
            <a:r>
              <a:rPr sz="3600" spc="-10" dirty="0">
                <a:solidFill>
                  <a:srgbClr val="446713"/>
                </a:solidFill>
                <a:latin typeface="Calibri"/>
                <a:cs typeface="Calibri"/>
              </a:rPr>
              <a:t>sosial</a:t>
            </a:r>
            <a:r>
              <a:rPr sz="3600" dirty="0">
                <a:solidFill>
                  <a:srgbClr val="446713"/>
                </a:solidFill>
                <a:latin typeface="Calibri"/>
                <a:cs typeface="Calibri"/>
              </a:rPr>
              <a:t>	</a:t>
            </a:r>
            <a:r>
              <a:rPr sz="3600" spc="-10" dirty="0">
                <a:solidFill>
                  <a:srgbClr val="4F6B21"/>
                </a:solidFill>
                <a:latin typeface="Calibri"/>
                <a:cs typeface="Calibri"/>
              </a:rPr>
              <a:t>untuk</a:t>
            </a:r>
            <a:r>
              <a:rPr sz="3600" dirty="0">
                <a:solidFill>
                  <a:srgbClr val="4F6B21"/>
                </a:solidFill>
                <a:latin typeface="Calibri"/>
                <a:cs typeface="Calibri"/>
              </a:rPr>
              <a:t>		</a:t>
            </a:r>
            <a:r>
              <a:rPr sz="3600" spc="-10" dirty="0">
                <a:solidFill>
                  <a:srgbClr val="4D6D21"/>
                </a:solidFill>
                <a:latin typeface="Calibri"/>
                <a:cs typeface="Calibri"/>
              </a:rPr>
              <a:t>meningka</a:t>
            </a:r>
            <a:r>
              <a:rPr sz="3600" dirty="0">
                <a:solidFill>
                  <a:srgbClr val="4D6D21"/>
                </a:solidFill>
                <a:latin typeface="Calibri"/>
                <a:cs typeface="Calibri"/>
              </a:rPr>
              <a:t>	</a:t>
            </a:r>
            <a:r>
              <a:rPr sz="3600" spc="60" dirty="0" err="1">
                <a:solidFill>
                  <a:srgbClr val="4B6E21"/>
                </a:solidFill>
                <a:latin typeface="Calibri"/>
                <a:cs typeface="Calibri"/>
              </a:rPr>
              <a:t>kan</a:t>
            </a:r>
            <a:r>
              <a:rPr lang="en-US" sz="3600" spc="60" dirty="0">
                <a:solidFill>
                  <a:srgbClr val="4B6E21"/>
                </a:solidFill>
                <a:latin typeface="Calibri"/>
                <a:cs typeface="Calibri"/>
              </a:rPr>
              <a:t> </a:t>
            </a:r>
            <a:r>
              <a:rPr lang="en-US" sz="3200" dirty="0" err="1">
                <a:solidFill>
                  <a:schemeClr val="accent3">
                    <a:lumMod val="50000"/>
                  </a:schemeClr>
                </a:solidFill>
              </a:rPr>
              <a:t>kesejahteraan</a:t>
            </a:r>
            <a:r>
              <a:rPr lang="en-US" sz="3200" dirty="0">
                <a:solidFill>
                  <a:schemeClr val="accent3">
                    <a:lumMod val="50000"/>
                  </a:schemeClr>
                </a:solidFill>
              </a:rPr>
              <a:t> rakyat</a:t>
            </a:r>
            <a:r>
              <a:rPr lang="en-US" sz="3600" dirty="0"/>
              <a:t>.</a:t>
            </a:r>
            <a:endParaRPr sz="36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258149" y="8338369"/>
            <a:ext cx="146299" cy="1950142"/>
          </a:xfrm>
          <a:prstGeom prst="rect">
            <a:avLst/>
          </a:prstGeom>
        </p:spPr>
      </p:pic>
      <p:pic>
        <p:nvPicPr>
          <p:cNvPr id="3" name="object 3"/>
          <p:cNvPicPr/>
          <p:nvPr/>
        </p:nvPicPr>
        <p:blipFill>
          <a:blip r:embed="rId3" cstate="print"/>
          <a:stretch>
            <a:fillRect/>
          </a:stretch>
        </p:blipFill>
        <p:spPr>
          <a:xfrm>
            <a:off x="15532175" y="946112"/>
            <a:ext cx="2743123" cy="9342399"/>
          </a:xfrm>
          <a:prstGeom prst="rect">
            <a:avLst/>
          </a:prstGeom>
        </p:spPr>
      </p:pic>
      <p:pic>
        <p:nvPicPr>
          <p:cNvPr id="4" name="object 4"/>
          <p:cNvPicPr/>
          <p:nvPr/>
        </p:nvPicPr>
        <p:blipFill>
          <a:blip r:embed="rId4" cstate="print"/>
          <a:stretch>
            <a:fillRect/>
          </a:stretch>
        </p:blipFill>
        <p:spPr>
          <a:xfrm>
            <a:off x="8406150" y="952205"/>
            <a:ext cx="896087" cy="895846"/>
          </a:xfrm>
          <a:prstGeom prst="rect">
            <a:avLst/>
          </a:prstGeom>
        </p:spPr>
      </p:pic>
      <p:sp>
        <p:nvSpPr>
          <p:cNvPr id="5" name="object 5"/>
          <p:cNvSpPr txBox="1"/>
          <p:nvPr/>
        </p:nvSpPr>
        <p:spPr>
          <a:xfrm>
            <a:off x="3408167" y="1875471"/>
            <a:ext cx="11788140" cy="5396230"/>
          </a:xfrm>
          <a:prstGeom prst="rect">
            <a:avLst/>
          </a:prstGeom>
        </p:spPr>
        <p:txBody>
          <a:bodyPr vert="horz" wrap="square" lIns="0" tIns="12065" rIns="0" bIns="0" rtlCol="0">
            <a:spAutoFit/>
          </a:bodyPr>
          <a:lstStyle/>
          <a:p>
            <a:pPr marL="45085">
              <a:lnSpc>
                <a:spcPct val="100000"/>
              </a:lnSpc>
              <a:spcBef>
                <a:spcPts val="95"/>
              </a:spcBef>
            </a:pPr>
            <a:r>
              <a:rPr sz="3550" spc="55" dirty="0">
                <a:solidFill>
                  <a:srgbClr val="4D6926"/>
                </a:solidFill>
                <a:latin typeface="Calibri"/>
                <a:cs typeface="Calibri"/>
              </a:rPr>
              <a:t>TU</a:t>
            </a:r>
            <a:r>
              <a:rPr lang="en-US" sz="3550" spc="55" dirty="0">
                <a:solidFill>
                  <a:srgbClr val="4D6926"/>
                </a:solidFill>
                <a:latin typeface="Calibri"/>
                <a:cs typeface="Calibri"/>
              </a:rPr>
              <a:t>J</a:t>
            </a:r>
            <a:r>
              <a:rPr sz="3550" spc="55" dirty="0">
                <a:solidFill>
                  <a:srgbClr val="4D6926"/>
                </a:solidFill>
                <a:latin typeface="Calibri"/>
                <a:cs typeface="Calibri"/>
              </a:rPr>
              <a:t>UAN</a:t>
            </a:r>
            <a:r>
              <a:rPr sz="3550" spc="-390" dirty="0">
                <a:solidFill>
                  <a:srgbClr val="4D6926"/>
                </a:solidFill>
                <a:latin typeface="Calibri"/>
                <a:cs typeface="Calibri"/>
              </a:rPr>
              <a:t> </a:t>
            </a:r>
            <a:r>
              <a:rPr sz="3550" spc="65" dirty="0">
                <a:solidFill>
                  <a:srgbClr val="4D6B21"/>
                </a:solidFill>
                <a:latin typeface="Calibri"/>
                <a:cs typeface="Calibri"/>
              </a:rPr>
              <a:t>NEGARA</a:t>
            </a:r>
            <a:endParaRPr sz="3550" dirty="0">
              <a:latin typeface="Calibri"/>
              <a:cs typeface="Calibri"/>
            </a:endParaRPr>
          </a:p>
          <a:p>
            <a:pPr>
              <a:lnSpc>
                <a:spcPct val="100000"/>
              </a:lnSpc>
              <a:spcBef>
                <a:spcPts val="710"/>
              </a:spcBef>
            </a:pPr>
            <a:endParaRPr sz="3550" dirty="0">
              <a:latin typeface="Calibri"/>
              <a:cs typeface="Calibri"/>
            </a:endParaRPr>
          </a:p>
          <a:p>
            <a:pPr marL="45085">
              <a:lnSpc>
                <a:spcPct val="100000"/>
              </a:lnSpc>
              <a:tabLst>
                <a:tab pos="1715135" algn="l"/>
                <a:tab pos="3507104" algn="l"/>
                <a:tab pos="5732780" algn="l"/>
                <a:tab pos="7434580" algn="l"/>
                <a:tab pos="8800465" algn="l"/>
              </a:tabLst>
            </a:pPr>
            <a:r>
              <a:rPr sz="3750" spc="-10" dirty="0">
                <a:solidFill>
                  <a:srgbClr val="4D6B1D"/>
                </a:solidFill>
                <a:latin typeface="Calibri"/>
                <a:cs typeface="Calibri"/>
              </a:rPr>
              <a:t>Tujuan</a:t>
            </a:r>
            <a:r>
              <a:rPr sz="3750" dirty="0">
                <a:solidFill>
                  <a:srgbClr val="4D6B1D"/>
                </a:solidFill>
                <a:latin typeface="Calibri"/>
                <a:cs typeface="Calibri"/>
              </a:rPr>
              <a:t>	</a:t>
            </a:r>
            <a:r>
              <a:rPr sz="3750" spc="-10" dirty="0">
                <a:solidFill>
                  <a:srgbClr val="4F6928"/>
                </a:solidFill>
                <a:latin typeface="Calibri"/>
                <a:cs typeface="Calibri"/>
              </a:rPr>
              <a:t>Negara</a:t>
            </a:r>
            <a:r>
              <a:rPr sz="3750" dirty="0">
                <a:solidFill>
                  <a:srgbClr val="4F6928"/>
                </a:solidFill>
                <a:latin typeface="Calibri"/>
                <a:cs typeface="Calibri"/>
              </a:rPr>
              <a:t>	</a:t>
            </a:r>
            <a:r>
              <a:rPr sz="3750" spc="-10" dirty="0">
                <a:solidFill>
                  <a:srgbClr val="4B6B1F"/>
                </a:solidFill>
                <a:latin typeface="Calibri"/>
                <a:cs typeface="Calibri"/>
              </a:rPr>
              <a:t>Indonesia</a:t>
            </a:r>
            <a:r>
              <a:rPr sz="3750" dirty="0">
                <a:solidFill>
                  <a:srgbClr val="4B6B1F"/>
                </a:solidFill>
                <a:latin typeface="Calibri"/>
                <a:cs typeface="Calibri"/>
              </a:rPr>
              <a:t>	</a:t>
            </a:r>
            <a:r>
              <a:rPr sz="3750" spc="-10" dirty="0">
                <a:solidFill>
                  <a:srgbClr val="56772A"/>
                </a:solidFill>
                <a:latin typeface="Calibri"/>
                <a:cs typeface="Calibri"/>
              </a:rPr>
              <a:t>adalah</a:t>
            </a:r>
            <a:r>
              <a:rPr sz="3750" dirty="0">
                <a:solidFill>
                  <a:srgbClr val="56772A"/>
                </a:solidFill>
                <a:latin typeface="Calibri"/>
                <a:cs typeface="Calibri"/>
              </a:rPr>
              <a:t>	</a:t>
            </a:r>
            <a:r>
              <a:rPr sz="3750" spc="-20" dirty="0">
                <a:solidFill>
                  <a:srgbClr val="526921"/>
                </a:solidFill>
                <a:latin typeface="Calibri"/>
                <a:cs typeface="Calibri"/>
              </a:rPr>
              <a:t>yang</a:t>
            </a:r>
            <a:r>
              <a:rPr sz="3750" dirty="0">
                <a:solidFill>
                  <a:srgbClr val="526921"/>
                </a:solidFill>
                <a:latin typeface="Calibri"/>
                <a:cs typeface="Calibri"/>
              </a:rPr>
              <a:t>	</a:t>
            </a:r>
            <a:r>
              <a:rPr sz="3750" spc="-50" dirty="0" err="1">
                <a:solidFill>
                  <a:srgbClr val="4D6E1A"/>
                </a:solidFill>
                <a:latin typeface="Calibri"/>
                <a:cs typeface="Calibri"/>
              </a:rPr>
              <a:t>t</a:t>
            </a:r>
            <a:r>
              <a:rPr lang="en-US" sz="3750" dirty="0" err="1">
                <a:latin typeface="Calibri"/>
                <a:cs typeface="Calibri"/>
              </a:rPr>
              <a:t>ermuat</a:t>
            </a:r>
            <a:r>
              <a:rPr lang="en-US" sz="3750" dirty="0">
                <a:latin typeface="Calibri"/>
                <a:cs typeface="Calibri"/>
              </a:rPr>
              <a:t> </a:t>
            </a:r>
            <a:r>
              <a:rPr lang="en-US" sz="3750" dirty="0" err="1">
                <a:latin typeface="Calibri"/>
                <a:cs typeface="Calibri"/>
              </a:rPr>
              <a:t>dalam</a:t>
            </a:r>
            <a:r>
              <a:rPr lang="en-US" sz="3750" dirty="0">
                <a:latin typeface="Calibri"/>
                <a:cs typeface="Calibri"/>
              </a:rPr>
              <a:t> </a:t>
            </a:r>
            <a:r>
              <a:rPr sz="3800" spc="-130" dirty="0" err="1">
                <a:solidFill>
                  <a:srgbClr val="4D6E1C"/>
                </a:solidFill>
                <a:latin typeface="Calibri"/>
                <a:cs typeface="Calibri"/>
              </a:rPr>
              <a:t>pembukaan</a:t>
            </a:r>
            <a:r>
              <a:rPr sz="3800" spc="-180" dirty="0">
                <a:solidFill>
                  <a:srgbClr val="4D6E1C"/>
                </a:solidFill>
                <a:latin typeface="Calibri"/>
                <a:cs typeface="Calibri"/>
              </a:rPr>
              <a:t> </a:t>
            </a:r>
            <a:r>
              <a:rPr sz="3800" spc="-204" dirty="0">
                <a:solidFill>
                  <a:srgbClr val="4D6B2A"/>
                </a:solidFill>
                <a:latin typeface="Calibri"/>
                <a:cs typeface="Calibri"/>
              </a:rPr>
              <a:t>UUD</a:t>
            </a:r>
            <a:r>
              <a:rPr sz="3800" spc="-330" dirty="0">
                <a:solidFill>
                  <a:srgbClr val="4D6B2A"/>
                </a:solidFill>
                <a:latin typeface="Calibri"/>
                <a:cs typeface="Calibri"/>
              </a:rPr>
              <a:t> </a:t>
            </a:r>
            <a:r>
              <a:rPr sz="3800" spc="-100" dirty="0">
                <a:solidFill>
                  <a:srgbClr val="496E21"/>
                </a:solidFill>
                <a:latin typeface="Calibri"/>
                <a:cs typeface="Calibri"/>
              </a:rPr>
              <a:t>1945</a:t>
            </a:r>
            <a:r>
              <a:rPr sz="3800" spc="-225" dirty="0">
                <a:solidFill>
                  <a:srgbClr val="496E21"/>
                </a:solidFill>
                <a:latin typeface="Calibri"/>
                <a:cs typeface="Calibri"/>
              </a:rPr>
              <a:t> </a:t>
            </a:r>
            <a:r>
              <a:rPr sz="3800" spc="-130" dirty="0">
                <a:solidFill>
                  <a:srgbClr val="46691F"/>
                </a:solidFill>
                <a:latin typeface="Calibri"/>
                <a:cs typeface="Calibri"/>
              </a:rPr>
              <a:t>alinea</a:t>
            </a:r>
            <a:r>
              <a:rPr sz="3800" spc="-415" dirty="0">
                <a:solidFill>
                  <a:srgbClr val="46691F"/>
                </a:solidFill>
                <a:latin typeface="Calibri"/>
                <a:cs typeface="Calibri"/>
              </a:rPr>
              <a:t> </a:t>
            </a:r>
            <a:r>
              <a:rPr sz="3800" spc="160" dirty="0">
                <a:solidFill>
                  <a:srgbClr val="486B2D"/>
                </a:solidFill>
                <a:latin typeface="Calibri"/>
                <a:cs typeface="Calibri"/>
              </a:rPr>
              <a:t>ke</a:t>
            </a:r>
            <a:r>
              <a:rPr sz="3800" spc="-350" dirty="0">
                <a:solidFill>
                  <a:srgbClr val="486B2D"/>
                </a:solidFill>
                <a:latin typeface="Calibri"/>
                <a:cs typeface="Calibri"/>
              </a:rPr>
              <a:t> </a:t>
            </a:r>
            <a:r>
              <a:rPr sz="3800" spc="-10" dirty="0">
                <a:solidFill>
                  <a:srgbClr val="4D6E1F"/>
                </a:solidFill>
                <a:latin typeface="Calibri"/>
                <a:cs typeface="Calibri"/>
              </a:rPr>
              <a:t>empat;</a:t>
            </a:r>
            <a:endParaRPr sz="3800" dirty="0">
              <a:latin typeface="Calibri"/>
              <a:cs typeface="Calibri"/>
            </a:endParaRPr>
          </a:p>
          <a:p>
            <a:pPr marL="690880" indent="-327660">
              <a:lnSpc>
                <a:spcPct val="100000"/>
              </a:lnSpc>
              <a:spcBef>
                <a:spcPts val="240"/>
              </a:spcBef>
              <a:buClr>
                <a:srgbClr val="526923"/>
              </a:buClr>
              <a:buChar char="•"/>
              <a:tabLst>
                <a:tab pos="690880" algn="l"/>
                <a:tab pos="2980055" algn="l"/>
                <a:tab pos="4773930" algn="l"/>
                <a:tab pos="6359525" algn="l"/>
                <a:tab pos="7325995" algn="l"/>
                <a:tab pos="8928735" algn="l"/>
                <a:tab pos="10608310" algn="l"/>
              </a:tabLst>
            </a:pPr>
            <a:r>
              <a:rPr sz="3750" spc="-10" dirty="0">
                <a:solidFill>
                  <a:srgbClr val="506B21"/>
                </a:solidFill>
                <a:latin typeface="Calibri"/>
                <a:cs typeface="Calibri"/>
              </a:rPr>
              <a:t>Melindungi</a:t>
            </a:r>
            <a:r>
              <a:rPr sz="3750" dirty="0">
                <a:solidFill>
                  <a:srgbClr val="506B21"/>
                </a:solidFill>
                <a:latin typeface="Calibri"/>
                <a:cs typeface="Calibri"/>
              </a:rPr>
              <a:t>	</a:t>
            </a:r>
            <a:r>
              <a:rPr sz="3750" spc="-10" dirty="0">
                <a:solidFill>
                  <a:srgbClr val="506B21"/>
                </a:solidFill>
                <a:latin typeface="Calibri"/>
                <a:cs typeface="Calibri"/>
              </a:rPr>
              <a:t>segenap</a:t>
            </a:r>
            <a:r>
              <a:rPr sz="3750" dirty="0">
                <a:solidFill>
                  <a:srgbClr val="506B21"/>
                </a:solidFill>
                <a:latin typeface="Calibri"/>
                <a:cs typeface="Calibri"/>
              </a:rPr>
              <a:t>	</a:t>
            </a:r>
            <a:r>
              <a:rPr sz="3750" spc="-10" dirty="0">
                <a:solidFill>
                  <a:srgbClr val="49691A"/>
                </a:solidFill>
                <a:latin typeface="Calibri"/>
                <a:cs typeface="Calibri"/>
              </a:rPr>
              <a:t>bangsa</a:t>
            </a:r>
            <a:r>
              <a:rPr sz="3750" dirty="0">
                <a:solidFill>
                  <a:srgbClr val="49691A"/>
                </a:solidFill>
                <a:latin typeface="Calibri"/>
                <a:cs typeface="Calibri"/>
              </a:rPr>
              <a:t>	</a:t>
            </a:r>
            <a:r>
              <a:rPr sz="3750" spc="45" dirty="0">
                <a:solidFill>
                  <a:srgbClr val="4F6B21"/>
                </a:solidFill>
                <a:latin typeface="Calibri"/>
                <a:cs typeface="Calibri"/>
              </a:rPr>
              <a:t>dan</a:t>
            </a:r>
            <a:r>
              <a:rPr sz="3750" dirty="0">
                <a:solidFill>
                  <a:srgbClr val="4F6B21"/>
                </a:solidFill>
                <a:latin typeface="Calibri"/>
                <a:cs typeface="Calibri"/>
              </a:rPr>
              <a:t>	</a:t>
            </a:r>
            <a:r>
              <a:rPr sz="3750" spc="-10" dirty="0">
                <a:solidFill>
                  <a:srgbClr val="526923"/>
                </a:solidFill>
                <a:latin typeface="Calibri"/>
                <a:cs typeface="Calibri"/>
              </a:rPr>
              <a:t>seluruh</a:t>
            </a:r>
            <a:r>
              <a:rPr sz="3750" dirty="0">
                <a:solidFill>
                  <a:srgbClr val="526923"/>
                </a:solidFill>
                <a:latin typeface="Calibri"/>
                <a:cs typeface="Calibri"/>
              </a:rPr>
              <a:t>	</a:t>
            </a:r>
            <a:r>
              <a:rPr sz="3750" spc="-10" dirty="0">
                <a:solidFill>
                  <a:srgbClr val="526B21"/>
                </a:solidFill>
                <a:latin typeface="Calibri"/>
                <a:cs typeface="Calibri"/>
              </a:rPr>
              <a:t>tumpah</a:t>
            </a:r>
            <a:r>
              <a:rPr sz="3750" dirty="0">
                <a:solidFill>
                  <a:srgbClr val="526B21"/>
                </a:solidFill>
                <a:latin typeface="Calibri"/>
                <a:cs typeface="Calibri"/>
              </a:rPr>
              <a:t>	</a:t>
            </a:r>
            <a:r>
              <a:rPr sz="3750" spc="-10" dirty="0">
                <a:solidFill>
                  <a:srgbClr val="4D6B21"/>
                </a:solidFill>
                <a:latin typeface="Calibri"/>
                <a:cs typeface="Calibri"/>
              </a:rPr>
              <a:t>darah</a:t>
            </a:r>
            <a:endParaRPr sz="3750" dirty="0">
              <a:latin typeface="Calibri"/>
              <a:cs typeface="Calibri"/>
            </a:endParaRPr>
          </a:p>
          <a:p>
            <a:pPr marL="691515">
              <a:lnSpc>
                <a:spcPct val="100000"/>
              </a:lnSpc>
              <a:spcBef>
                <a:spcPts val="254"/>
              </a:spcBef>
            </a:pPr>
            <a:r>
              <a:rPr sz="3700" spc="-10" dirty="0">
                <a:solidFill>
                  <a:srgbClr val="4F6B21"/>
                </a:solidFill>
                <a:latin typeface="Calibri"/>
                <a:cs typeface="Calibri"/>
              </a:rPr>
              <a:t>Indonesia</a:t>
            </a:r>
            <a:endParaRPr sz="3700" dirty="0">
              <a:latin typeface="Calibri"/>
              <a:cs typeface="Calibri"/>
            </a:endParaRPr>
          </a:p>
          <a:p>
            <a:pPr marL="691515" indent="-327660">
              <a:lnSpc>
                <a:spcPct val="100000"/>
              </a:lnSpc>
              <a:spcBef>
                <a:spcPts val="310"/>
              </a:spcBef>
              <a:buClr>
                <a:srgbClr val="506B21"/>
              </a:buClr>
              <a:buChar char="•"/>
              <a:tabLst>
                <a:tab pos="691515" algn="l"/>
              </a:tabLst>
            </a:pPr>
            <a:r>
              <a:rPr sz="3700" spc="-150" dirty="0">
                <a:solidFill>
                  <a:srgbClr val="506B1C"/>
                </a:solidFill>
                <a:latin typeface="Calibri"/>
                <a:cs typeface="Calibri"/>
              </a:rPr>
              <a:t>Memajukan</a:t>
            </a:r>
            <a:r>
              <a:rPr sz="3700" spc="-60" dirty="0">
                <a:solidFill>
                  <a:srgbClr val="506B1C"/>
                </a:solidFill>
                <a:latin typeface="Calibri"/>
                <a:cs typeface="Calibri"/>
              </a:rPr>
              <a:t> </a:t>
            </a:r>
            <a:r>
              <a:rPr sz="3700" spc="-25" dirty="0">
                <a:solidFill>
                  <a:srgbClr val="496D18"/>
                </a:solidFill>
                <a:latin typeface="Calibri"/>
                <a:cs typeface="Calibri"/>
              </a:rPr>
              <a:t>kesejahteraan</a:t>
            </a:r>
            <a:r>
              <a:rPr sz="3700" spc="-100" dirty="0">
                <a:solidFill>
                  <a:srgbClr val="496D18"/>
                </a:solidFill>
                <a:latin typeface="Calibri"/>
                <a:cs typeface="Calibri"/>
              </a:rPr>
              <a:t> </a:t>
            </a:r>
            <a:r>
              <a:rPr sz="3700" spc="-20" dirty="0">
                <a:solidFill>
                  <a:srgbClr val="4D6B15"/>
                </a:solidFill>
                <a:latin typeface="Calibri"/>
                <a:cs typeface="Calibri"/>
              </a:rPr>
              <a:t>umum</a:t>
            </a:r>
            <a:endParaRPr sz="3700" dirty="0">
              <a:latin typeface="Calibri"/>
              <a:cs typeface="Calibri"/>
            </a:endParaRPr>
          </a:p>
          <a:p>
            <a:pPr marL="692150" indent="-327025">
              <a:lnSpc>
                <a:spcPct val="100000"/>
              </a:lnSpc>
              <a:spcBef>
                <a:spcPts val="409"/>
              </a:spcBef>
              <a:buClr>
                <a:srgbClr val="506926"/>
              </a:buClr>
              <a:buChar char="•"/>
              <a:tabLst>
                <a:tab pos="692150" algn="l"/>
              </a:tabLst>
            </a:pPr>
            <a:r>
              <a:rPr sz="3600" dirty="0">
                <a:solidFill>
                  <a:srgbClr val="506928"/>
                </a:solidFill>
                <a:latin typeface="Calibri"/>
                <a:cs typeface="Calibri"/>
              </a:rPr>
              <a:t>Mencerdaskan</a:t>
            </a:r>
            <a:r>
              <a:rPr sz="3600" spc="215" dirty="0">
                <a:solidFill>
                  <a:srgbClr val="506928"/>
                </a:solidFill>
                <a:latin typeface="Calibri"/>
                <a:cs typeface="Calibri"/>
              </a:rPr>
              <a:t> </a:t>
            </a:r>
            <a:r>
              <a:rPr sz="3600" dirty="0">
                <a:solidFill>
                  <a:srgbClr val="4B6726"/>
                </a:solidFill>
                <a:latin typeface="Calibri"/>
                <a:cs typeface="Calibri"/>
              </a:rPr>
              <a:t>kehidupan</a:t>
            </a:r>
            <a:r>
              <a:rPr sz="3600" spc="-50" dirty="0">
                <a:solidFill>
                  <a:srgbClr val="4B6726"/>
                </a:solidFill>
                <a:latin typeface="Calibri"/>
                <a:cs typeface="Calibri"/>
              </a:rPr>
              <a:t> </a:t>
            </a:r>
            <a:r>
              <a:rPr sz="3600" spc="55" dirty="0">
                <a:solidFill>
                  <a:srgbClr val="526B18"/>
                </a:solidFill>
                <a:latin typeface="Calibri"/>
                <a:cs typeface="Calibri"/>
              </a:rPr>
              <a:t>bangsa</a:t>
            </a:r>
            <a:endParaRPr sz="3600" dirty="0">
              <a:latin typeface="Calibri"/>
              <a:cs typeface="Calibri"/>
            </a:endParaRPr>
          </a:p>
          <a:p>
            <a:pPr marL="689610" indent="-328295">
              <a:lnSpc>
                <a:spcPct val="100000"/>
              </a:lnSpc>
              <a:spcBef>
                <a:spcPts val="130"/>
              </a:spcBef>
              <a:buClr>
                <a:srgbClr val="52692A"/>
              </a:buClr>
              <a:buChar char="•"/>
              <a:tabLst>
                <a:tab pos="689610" algn="l"/>
              </a:tabLst>
            </a:pPr>
            <a:r>
              <a:rPr sz="3900" spc="-40" dirty="0">
                <a:solidFill>
                  <a:srgbClr val="506B21"/>
                </a:solidFill>
                <a:latin typeface="Calibri"/>
                <a:cs typeface="Calibri"/>
              </a:rPr>
              <a:t>Ikut</a:t>
            </a:r>
            <a:r>
              <a:rPr sz="3900" spc="-305" dirty="0">
                <a:solidFill>
                  <a:srgbClr val="506B21"/>
                </a:solidFill>
                <a:latin typeface="Calibri"/>
                <a:cs typeface="Calibri"/>
              </a:rPr>
              <a:t> </a:t>
            </a:r>
            <a:r>
              <a:rPr sz="3900" spc="-165" dirty="0">
                <a:solidFill>
                  <a:srgbClr val="4D6D1C"/>
                </a:solidFill>
                <a:latin typeface="Calibri"/>
                <a:cs typeface="Calibri"/>
              </a:rPr>
              <a:t>melaksanakan</a:t>
            </a:r>
            <a:r>
              <a:rPr sz="3900" spc="-175" dirty="0">
                <a:solidFill>
                  <a:srgbClr val="4D6D1C"/>
                </a:solidFill>
                <a:latin typeface="Calibri"/>
                <a:cs typeface="Calibri"/>
              </a:rPr>
              <a:t> </a:t>
            </a:r>
            <a:r>
              <a:rPr sz="3900" spc="-60" dirty="0">
                <a:solidFill>
                  <a:srgbClr val="48672B"/>
                </a:solidFill>
                <a:latin typeface="Calibri"/>
                <a:cs typeface="Calibri"/>
              </a:rPr>
              <a:t>ketertiban</a:t>
            </a:r>
            <a:r>
              <a:rPr sz="3900" spc="-140" dirty="0">
                <a:solidFill>
                  <a:srgbClr val="48672B"/>
                </a:solidFill>
                <a:latin typeface="Calibri"/>
                <a:cs typeface="Calibri"/>
              </a:rPr>
              <a:t> </a:t>
            </a:r>
            <a:r>
              <a:rPr sz="3900" spc="-20" dirty="0">
                <a:solidFill>
                  <a:srgbClr val="506E1D"/>
                </a:solidFill>
                <a:latin typeface="Calibri"/>
                <a:cs typeface="Calibri"/>
              </a:rPr>
              <a:t>dunia</a:t>
            </a:r>
            <a:endParaRPr sz="3900" dirty="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TotalTime>
  <Words>1480</Words>
  <Application>Microsoft Office PowerPoint</Application>
  <PresentationFormat>Custom</PresentationFormat>
  <Paragraphs>95</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 MT</vt:lpstr>
      <vt:lpstr>Book Antiqua</vt:lpstr>
      <vt:lpstr>Broadway</vt:lpstr>
      <vt:lpstr>Calibri</vt:lpstr>
      <vt:lpstr>Consolas</vt:lpstr>
      <vt:lpstr>Courier New</vt:lpstr>
      <vt:lpstr>Times New Roman</vt:lpstr>
      <vt:lpstr>Office Theme</vt:lpstr>
      <vt:lpstr>PowerPoint Presentation</vt:lpstr>
      <vt:lpstr>NEGARA</vt:lpstr>
      <vt:lpstr>PowerPoint Presentation</vt:lpstr>
      <vt:lpstr>SIFAT NEGARA</vt:lpstr>
      <vt:lpstr>PowerPoint Presentation</vt:lpstr>
      <vt:lpstr>JENIS-JENIS NEGARA</vt:lpstr>
      <vt:lpstr>JENIS-JENIS NEGARA</vt:lpstr>
      <vt:lpstr>PowerPoint Presentation</vt:lpstr>
      <vt:lpstr>PowerPoint Presentation</vt:lpstr>
      <vt:lpstr>Pemerintahan dan Struktur</vt:lpstr>
      <vt:lpstr>Pengertian Konstitusi</vt:lpstr>
      <vt:lpstr>Tujuan Konstitusi</vt:lpstr>
      <vt:lpstr>KEDUDUKAN KONSTITUSI </vt:lpstr>
      <vt:lpstr>Kontitusi Menurut CF. Strong</vt:lpstr>
      <vt:lpstr>Pengertian Undang Undang Dasar</vt:lpstr>
      <vt:lpstr>Kedudukan UUD 1945</vt:lpstr>
      <vt:lpstr>Pembukaan UUD 1945</vt:lpstr>
      <vt:lpstr>UNSUR PEMBUKAAN UUD 1945</vt:lpstr>
      <vt:lpstr>POKOK PIKIRAN DALAM UUD 1945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NEGARA &amp; KONSTITUSI</dc:title>
  <dc:creator>ARIYANTI SH</dc:creator>
  <cp:keywords>DAGQKdbfkQQ,BAE3Xo3zMBI</cp:keywords>
  <cp:lastModifiedBy>Oktovian Permana</cp:lastModifiedBy>
  <cp:revision>4</cp:revision>
  <dcterms:created xsi:type="dcterms:W3CDTF">2024-09-08T11:11:56Z</dcterms:created>
  <dcterms:modified xsi:type="dcterms:W3CDTF">2024-09-11T03:41:29Z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2024-09-08T00:00:00Z</vt:filetime>
  </property>
  <property fmtid="{D5CDD505-2E9C-101B-9397-08002B2CF9AE}" pid="3" name="Creator">
    <vt:lpwstr>Canva</vt:lpwstr>
  </property>
  <property fmtid="{D5CDD505-2E9C-101B-9397-08002B2CF9AE}" pid="4" name="LastSaved">
    <vt:filetime>2024-09-08T00:00:00Z</vt:filetime>
  </property>
  <property fmtid="{D5CDD505-2E9C-101B-9397-08002B2CF9AE}" pid="5" name="Producer">
    <vt:lpwstr>iLovePDF</vt:lpwstr>
  </property>
</Properties>
</file>