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9" r:id="rId4"/>
    <p:sldId id="262" r:id="rId5"/>
    <p:sldId id="264" r:id="rId6"/>
    <p:sldId id="265" r:id="rId7"/>
    <p:sldId id="267" r:id="rId8"/>
    <p:sldId id="276" r:id="rId9"/>
    <p:sldId id="273" r:id="rId10"/>
    <p:sldId id="27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C5B9"/>
    <a:srgbClr val="E2E2DA"/>
    <a:srgbClr val="BF9B7B"/>
    <a:srgbClr val="71461C"/>
    <a:srgbClr val="DFD4C2"/>
    <a:srgbClr val="E6E6E6"/>
    <a:srgbClr val="273237"/>
    <a:srgbClr val="B4B3AE"/>
    <a:srgbClr val="FFCC99"/>
    <a:srgbClr val="E3E3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4" d="100"/>
          <a:sy n="74"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3AD95-0C2A-45CB-8951-CCC6699DF8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10E7860B-C361-47B3-A46B-8110F26271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E4D66CAC-9FA5-4E38-A59F-0894839D7DB6}"/>
              </a:ext>
            </a:extLst>
          </p:cNvPr>
          <p:cNvSpPr>
            <a:spLocks noGrp="1"/>
          </p:cNvSpPr>
          <p:nvPr>
            <p:ph type="dt" sz="half" idx="10"/>
          </p:nvPr>
        </p:nvSpPr>
        <p:spPr/>
        <p:txBody>
          <a:bodyPr/>
          <a:lstStyle/>
          <a:p>
            <a:fld id="{8E4722A0-7784-412B-B2EB-9FEEB2E8C6A5}" type="datetimeFigureOut">
              <a:rPr lang="en-ID" smtClean="0"/>
              <a:t>09/10/2023</a:t>
            </a:fld>
            <a:endParaRPr lang="en-ID"/>
          </a:p>
        </p:txBody>
      </p:sp>
      <p:sp>
        <p:nvSpPr>
          <p:cNvPr id="5" name="Footer Placeholder 4">
            <a:extLst>
              <a:ext uri="{FF2B5EF4-FFF2-40B4-BE49-F238E27FC236}">
                <a16:creationId xmlns:a16="http://schemas.microsoft.com/office/drawing/2014/main" id="{697A9695-195B-41F0-90E0-615E0E2AE89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9AA3DE0-9E26-447C-ABD6-F18B74D5560B}"/>
              </a:ext>
            </a:extLst>
          </p:cNvPr>
          <p:cNvSpPr>
            <a:spLocks noGrp="1"/>
          </p:cNvSpPr>
          <p:nvPr>
            <p:ph type="sldNum" sz="quarter" idx="12"/>
          </p:nvPr>
        </p:nvSpPr>
        <p:spPr/>
        <p:txBody>
          <a:bodyPr/>
          <a:lstStyle/>
          <a:p>
            <a:fld id="{7F9B6722-78C6-4597-BC25-607FA08AEB37}" type="slidenum">
              <a:rPr lang="en-ID" smtClean="0"/>
              <a:t>‹#›</a:t>
            </a:fld>
            <a:endParaRPr lang="en-ID"/>
          </a:p>
        </p:txBody>
      </p:sp>
    </p:spTree>
    <p:extLst>
      <p:ext uri="{BB962C8B-B14F-4D97-AF65-F5344CB8AC3E}">
        <p14:creationId xmlns:p14="http://schemas.microsoft.com/office/powerpoint/2010/main" val="3950780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278C-C9A8-4D58-BB24-D0458AAE9FC5}"/>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F554FB08-51A6-46C9-9324-A8D5837969A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83754C9-597F-43B1-B648-558FCB3ED1B0}"/>
              </a:ext>
            </a:extLst>
          </p:cNvPr>
          <p:cNvSpPr>
            <a:spLocks noGrp="1"/>
          </p:cNvSpPr>
          <p:nvPr>
            <p:ph type="dt" sz="half" idx="10"/>
          </p:nvPr>
        </p:nvSpPr>
        <p:spPr/>
        <p:txBody>
          <a:bodyPr/>
          <a:lstStyle/>
          <a:p>
            <a:fld id="{8E4722A0-7784-412B-B2EB-9FEEB2E8C6A5}" type="datetimeFigureOut">
              <a:rPr lang="en-ID" smtClean="0"/>
              <a:t>09/10/2023</a:t>
            </a:fld>
            <a:endParaRPr lang="en-ID"/>
          </a:p>
        </p:txBody>
      </p:sp>
      <p:sp>
        <p:nvSpPr>
          <p:cNvPr id="5" name="Footer Placeholder 4">
            <a:extLst>
              <a:ext uri="{FF2B5EF4-FFF2-40B4-BE49-F238E27FC236}">
                <a16:creationId xmlns:a16="http://schemas.microsoft.com/office/drawing/2014/main" id="{C836B224-3AB7-497F-885E-E866FDD22E54}"/>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9B68823-B913-4774-93E9-77D0695B5290}"/>
              </a:ext>
            </a:extLst>
          </p:cNvPr>
          <p:cNvSpPr>
            <a:spLocks noGrp="1"/>
          </p:cNvSpPr>
          <p:nvPr>
            <p:ph type="sldNum" sz="quarter" idx="12"/>
          </p:nvPr>
        </p:nvSpPr>
        <p:spPr/>
        <p:txBody>
          <a:bodyPr/>
          <a:lstStyle/>
          <a:p>
            <a:fld id="{7F9B6722-78C6-4597-BC25-607FA08AEB37}" type="slidenum">
              <a:rPr lang="en-ID" smtClean="0"/>
              <a:t>‹#›</a:t>
            </a:fld>
            <a:endParaRPr lang="en-ID"/>
          </a:p>
        </p:txBody>
      </p:sp>
    </p:spTree>
    <p:extLst>
      <p:ext uri="{BB962C8B-B14F-4D97-AF65-F5344CB8AC3E}">
        <p14:creationId xmlns:p14="http://schemas.microsoft.com/office/powerpoint/2010/main" val="376593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31FC5B-F205-4085-9FDE-374FB1AC3E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8D5FBC77-D552-4A49-98C0-D4531C50E6C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3BDD3BE-3195-45E0-8B58-BDFA813E3E22}"/>
              </a:ext>
            </a:extLst>
          </p:cNvPr>
          <p:cNvSpPr>
            <a:spLocks noGrp="1"/>
          </p:cNvSpPr>
          <p:nvPr>
            <p:ph type="dt" sz="half" idx="10"/>
          </p:nvPr>
        </p:nvSpPr>
        <p:spPr/>
        <p:txBody>
          <a:bodyPr/>
          <a:lstStyle/>
          <a:p>
            <a:fld id="{8E4722A0-7784-412B-B2EB-9FEEB2E8C6A5}" type="datetimeFigureOut">
              <a:rPr lang="en-ID" smtClean="0"/>
              <a:t>09/10/2023</a:t>
            </a:fld>
            <a:endParaRPr lang="en-ID"/>
          </a:p>
        </p:txBody>
      </p:sp>
      <p:sp>
        <p:nvSpPr>
          <p:cNvPr id="5" name="Footer Placeholder 4">
            <a:extLst>
              <a:ext uri="{FF2B5EF4-FFF2-40B4-BE49-F238E27FC236}">
                <a16:creationId xmlns:a16="http://schemas.microsoft.com/office/drawing/2014/main" id="{FD054B46-F867-4DFD-8194-BFA956795CEC}"/>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5C5DF7A-478B-4CCF-BFE3-8B18F81E442C}"/>
              </a:ext>
            </a:extLst>
          </p:cNvPr>
          <p:cNvSpPr>
            <a:spLocks noGrp="1"/>
          </p:cNvSpPr>
          <p:nvPr>
            <p:ph type="sldNum" sz="quarter" idx="12"/>
          </p:nvPr>
        </p:nvSpPr>
        <p:spPr/>
        <p:txBody>
          <a:bodyPr/>
          <a:lstStyle/>
          <a:p>
            <a:fld id="{7F9B6722-78C6-4597-BC25-607FA08AEB37}" type="slidenum">
              <a:rPr lang="en-ID" smtClean="0"/>
              <a:t>‹#›</a:t>
            </a:fld>
            <a:endParaRPr lang="en-ID"/>
          </a:p>
        </p:txBody>
      </p:sp>
    </p:spTree>
    <p:extLst>
      <p:ext uri="{BB962C8B-B14F-4D97-AF65-F5344CB8AC3E}">
        <p14:creationId xmlns:p14="http://schemas.microsoft.com/office/powerpoint/2010/main" val="634601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A764-6FD6-4F20-A29A-DC3A336AE97E}"/>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8D3E264-F71C-402A-8799-80B492E77D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910DA72B-AB51-4D48-9071-A0380B85FA25}"/>
              </a:ext>
            </a:extLst>
          </p:cNvPr>
          <p:cNvSpPr>
            <a:spLocks noGrp="1"/>
          </p:cNvSpPr>
          <p:nvPr>
            <p:ph type="dt" sz="half" idx="10"/>
          </p:nvPr>
        </p:nvSpPr>
        <p:spPr/>
        <p:txBody>
          <a:bodyPr/>
          <a:lstStyle/>
          <a:p>
            <a:fld id="{8E4722A0-7784-412B-B2EB-9FEEB2E8C6A5}" type="datetimeFigureOut">
              <a:rPr lang="en-ID" smtClean="0"/>
              <a:t>09/10/2023</a:t>
            </a:fld>
            <a:endParaRPr lang="en-ID"/>
          </a:p>
        </p:txBody>
      </p:sp>
      <p:sp>
        <p:nvSpPr>
          <p:cNvPr id="5" name="Footer Placeholder 4">
            <a:extLst>
              <a:ext uri="{FF2B5EF4-FFF2-40B4-BE49-F238E27FC236}">
                <a16:creationId xmlns:a16="http://schemas.microsoft.com/office/drawing/2014/main" id="{FDA594EE-01EE-4E96-B8BB-C18740F78B7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E6D4FFB5-740B-405E-8932-93006B1A6DAA}"/>
              </a:ext>
            </a:extLst>
          </p:cNvPr>
          <p:cNvSpPr>
            <a:spLocks noGrp="1"/>
          </p:cNvSpPr>
          <p:nvPr>
            <p:ph type="sldNum" sz="quarter" idx="12"/>
          </p:nvPr>
        </p:nvSpPr>
        <p:spPr/>
        <p:txBody>
          <a:bodyPr/>
          <a:lstStyle/>
          <a:p>
            <a:fld id="{7F9B6722-78C6-4597-BC25-607FA08AEB37}" type="slidenum">
              <a:rPr lang="en-ID" smtClean="0"/>
              <a:t>‹#›</a:t>
            </a:fld>
            <a:endParaRPr lang="en-ID"/>
          </a:p>
        </p:txBody>
      </p:sp>
    </p:spTree>
    <p:extLst>
      <p:ext uri="{BB962C8B-B14F-4D97-AF65-F5344CB8AC3E}">
        <p14:creationId xmlns:p14="http://schemas.microsoft.com/office/powerpoint/2010/main" val="1976763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47EE-661A-4C54-A7F3-5607FF33B9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2C022A1D-C2E3-42DC-8BE5-C4A212C475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571F1CB-8742-4981-822B-0DF8872A6670}"/>
              </a:ext>
            </a:extLst>
          </p:cNvPr>
          <p:cNvSpPr>
            <a:spLocks noGrp="1"/>
          </p:cNvSpPr>
          <p:nvPr>
            <p:ph type="dt" sz="half" idx="10"/>
          </p:nvPr>
        </p:nvSpPr>
        <p:spPr/>
        <p:txBody>
          <a:bodyPr/>
          <a:lstStyle/>
          <a:p>
            <a:fld id="{8E4722A0-7784-412B-B2EB-9FEEB2E8C6A5}" type="datetimeFigureOut">
              <a:rPr lang="en-ID" smtClean="0"/>
              <a:t>09/10/2023</a:t>
            </a:fld>
            <a:endParaRPr lang="en-ID"/>
          </a:p>
        </p:txBody>
      </p:sp>
      <p:sp>
        <p:nvSpPr>
          <p:cNvPr id="5" name="Footer Placeholder 4">
            <a:extLst>
              <a:ext uri="{FF2B5EF4-FFF2-40B4-BE49-F238E27FC236}">
                <a16:creationId xmlns:a16="http://schemas.microsoft.com/office/drawing/2014/main" id="{60D90EA0-53CD-404D-8507-E54ECCC4B94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9CD6EE8-832B-4050-8424-D332581810F4}"/>
              </a:ext>
            </a:extLst>
          </p:cNvPr>
          <p:cNvSpPr>
            <a:spLocks noGrp="1"/>
          </p:cNvSpPr>
          <p:nvPr>
            <p:ph type="sldNum" sz="quarter" idx="12"/>
          </p:nvPr>
        </p:nvSpPr>
        <p:spPr/>
        <p:txBody>
          <a:bodyPr/>
          <a:lstStyle/>
          <a:p>
            <a:fld id="{7F9B6722-78C6-4597-BC25-607FA08AEB37}" type="slidenum">
              <a:rPr lang="en-ID" smtClean="0"/>
              <a:t>‹#›</a:t>
            </a:fld>
            <a:endParaRPr lang="en-ID"/>
          </a:p>
        </p:txBody>
      </p:sp>
    </p:spTree>
    <p:extLst>
      <p:ext uri="{BB962C8B-B14F-4D97-AF65-F5344CB8AC3E}">
        <p14:creationId xmlns:p14="http://schemas.microsoft.com/office/powerpoint/2010/main" val="295784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F71F9-6D32-470B-8429-89EB7D78028D}"/>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C7ECB25-FEFD-4270-9CB2-52F1C632D3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EBC983DE-04C5-428E-821D-95BE83AFE2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3BB18B0C-DE94-4703-A880-FBC590841A08}"/>
              </a:ext>
            </a:extLst>
          </p:cNvPr>
          <p:cNvSpPr>
            <a:spLocks noGrp="1"/>
          </p:cNvSpPr>
          <p:nvPr>
            <p:ph type="dt" sz="half" idx="10"/>
          </p:nvPr>
        </p:nvSpPr>
        <p:spPr/>
        <p:txBody>
          <a:bodyPr/>
          <a:lstStyle/>
          <a:p>
            <a:fld id="{8E4722A0-7784-412B-B2EB-9FEEB2E8C6A5}" type="datetimeFigureOut">
              <a:rPr lang="en-ID" smtClean="0"/>
              <a:t>09/10/2023</a:t>
            </a:fld>
            <a:endParaRPr lang="en-ID"/>
          </a:p>
        </p:txBody>
      </p:sp>
      <p:sp>
        <p:nvSpPr>
          <p:cNvPr id="6" name="Footer Placeholder 5">
            <a:extLst>
              <a:ext uri="{FF2B5EF4-FFF2-40B4-BE49-F238E27FC236}">
                <a16:creationId xmlns:a16="http://schemas.microsoft.com/office/drawing/2014/main" id="{891D68FA-880D-4C27-B87F-E2AC64A9557B}"/>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65C1F7B-5942-47C1-8723-5E66DF2ED30D}"/>
              </a:ext>
            </a:extLst>
          </p:cNvPr>
          <p:cNvSpPr>
            <a:spLocks noGrp="1"/>
          </p:cNvSpPr>
          <p:nvPr>
            <p:ph type="sldNum" sz="quarter" idx="12"/>
          </p:nvPr>
        </p:nvSpPr>
        <p:spPr/>
        <p:txBody>
          <a:bodyPr/>
          <a:lstStyle/>
          <a:p>
            <a:fld id="{7F9B6722-78C6-4597-BC25-607FA08AEB37}" type="slidenum">
              <a:rPr lang="en-ID" smtClean="0"/>
              <a:t>‹#›</a:t>
            </a:fld>
            <a:endParaRPr lang="en-ID"/>
          </a:p>
        </p:txBody>
      </p:sp>
    </p:spTree>
    <p:extLst>
      <p:ext uri="{BB962C8B-B14F-4D97-AF65-F5344CB8AC3E}">
        <p14:creationId xmlns:p14="http://schemas.microsoft.com/office/powerpoint/2010/main" val="3698836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31C0-C519-46DA-A2AD-82759F40C762}"/>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78A49465-603D-49D9-BB01-2ED395B6ED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9BCFFD-358D-4086-8EB5-ADF57D0EC51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5AE20819-4E23-49F3-8358-A0A2496162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FD6458-41F8-45BC-BD08-C4439B11008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B8FADE34-D3E9-447F-8D88-AE00B3AF85B2}"/>
              </a:ext>
            </a:extLst>
          </p:cNvPr>
          <p:cNvSpPr>
            <a:spLocks noGrp="1"/>
          </p:cNvSpPr>
          <p:nvPr>
            <p:ph type="dt" sz="half" idx="10"/>
          </p:nvPr>
        </p:nvSpPr>
        <p:spPr/>
        <p:txBody>
          <a:bodyPr/>
          <a:lstStyle/>
          <a:p>
            <a:fld id="{8E4722A0-7784-412B-B2EB-9FEEB2E8C6A5}" type="datetimeFigureOut">
              <a:rPr lang="en-ID" smtClean="0"/>
              <a:t>09/10/2023</a:t>
            </a:fld>
            <a:endParaRPr lang="en-ID"/>
          </a:p>
        </p:txBody>
      </p:sp>
      <p:sp>
        <p:nvSpPr>
          <p:cNvPr id="8" name="Footer Placeholder 7">
            <a:extLst>
              <a:ext uri="{FF2B5EF4-FFF2-40B4-BE49-F238E27FC236}">
                <a16:creationId xmlns:a16="http://schemas.microsoft.com/office/drawing/2014/main" id="{572DD62F-E7BF-4957-B8B5-746B5BC12ED4}"/>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67E43813-9568-4871-AC97-9561D3D3E9F6}"/>
              </a:ext>
            </a:extLst>
          </p:cNvPr>
          <p:cNvSpPr>
            <a:spLocks noGrp="1"/>
          </p:cNvSpPr>
          <p:nvPr>
            <p:ph type="sldNum" sz="quarter" idx="12"/>
          </p:nvPr>
        </p:nvSpPr>
        <p:spPr/>
        <p:txBody>
          <a:bodyPr/>
          <a:lstStyle/>
          <a:p>
            <a:fld id="{7F9B6722-78C6-4597-BC25-607FA08AEB37}" type="slidenum">
              <a:rPr lang="en-ID" smtClean="0"/>
              <a:t>‹#›</a:t>
            </a:fld>
            <a:endParaRPr lang="en-ID"/>
          </a:p>
        </p:txBody>
      </p:sp>
    </p:spTree>
    <p:extLst>
      <p:ext uri="{BB962C8B-B14F-4D97-AF65-F5344CB8AC3E}">
        <p14:creationId xmlns:p14="http://schemas.microsoft.com/office/powerpoint/2010/main" val="2690101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8ACCD-AD4F-4D13-99C5-B1804A3EF887}"/>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142ACF62-77F7-4822-AFCC-E56C2520E3DE}"/>
              </a:ext>
            </a:extLst>
          </p:cNvPr>
          <p:cNvSpPr>
            <a:spLocks noGrp="1"/>
          </p:cNvSpPr>
          <p:nvPr>
            <p:ph type="dt" sz="half" idx="10"/>
          </p:nvPr>
        </p:nvSpPr>
        <p:spPr/>
        <p:txBody>
          <a:bodyPr/>
          <a:lstStyle/>
          <a:p>
            <a:fld id="{8E4722A0-7784-412B-B2EB-9FEEB2E8C6A5}" type="datetimeFigureOut">
              <a:rPr lang="en-ID" smtClean="0"/>
              <a:t>09/10/2023</a:t>
            </a:fld>
            <a:endParaRPr lang="en-ID"/>
          </a:p>
        </p:txBody>
      </p:sp>
      <p:sp>
        <p:nvSpPr>
          <p:cNvPr id="4" name="Footer Placeholder 3">
            <a:extLst>
              <a:ext uri="{FF2B5EF4-FFF2-40B4-BE49-F238E27FC236}">
                <a16:creationId xmlns:a16="http://schemas.microsoft.com/office/drawing/2014/main" id="{2047A5AE-D92A-495D-ABAE-EED386797167}"/>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3343CAD6-06EC-4099-9356-3B5070524D74}"/>
              </a:ext>
            </a:extLst>
          </p:cNvPr>
          <p:cNvSpPr>
            <a:spLocks noGrp="1"/>
          </p:cNvSpPr>
          <p:nvPr>
            <p:ph type="sldNum" sz="quarter" idx="12"/>
          </p:nvPr>
        </p:nvSpPr>
        <p:spPr/>
        <p:txBody>
          <a:bodyPr/>
          <a:lstStyle/>
          <a:p>
            <a:fld id="{7F9B6722-78C6-4597-BC25-607FA08AEB37}" type="slidenum">
              <a:rPr lang="en-ID" smtClean="0"/>
              <a:t>‹#›</a:t>
            </a:fld>
            <a:endParaRPr lang="en-ID"/>
          </a:p>
        </p:txBody>
      </p:sp>
    </p:spTree>
    <p:extLst>
      <p:ext uri="{BB962C8B-B14F-4D97-AF65-F5344CB8AC3E}">
        <p14:creationId xmlns:p14="http://schemas.microsoft.com/office/powerpoint/2010/main" val="419764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D472C6-7D45-4DD2-8A3B-D9E14628D24C}"/>
              </a:ext>
            </a:extLst>
          </p:cNvPr>
          <p:cNvSpPr>
            <a:spLocks noGrp="1"/>
          </p:cNvSpPr>
          <p:nvPr>
            <p:ph type="dt" sz="half" idx="10"/>
          </p:nvPr>
        </p:nvSpPr>
        <p:spPr/>
        <p:txBody>
          <a:bodyPr/>
          <a:lstStyle/>
          <a:p>
            <a:fld id="{8E4722A0-7784-412B-B2EB-9FEEB2E8C6A5}" type="datetimeFigureOut">
              <a:rPr lang="en-ID" smtClean="0"/>
              <a:t>09/10/2023</a:t>
            </a:fld>
            <a:endParaRPr lang="en-ID"/>
          </a:p>
        </p:txBody>
      </p:sp>
      <p:sp>
        <p:nvSpPr>
          <p:cNvPr id="3" name="Footer Placeholder 2">
            <a:extLst>
              <a:ext uri="{FF2B5EF4-FFF2-40B4-BE49-F238E27FC236}">
                <a16:creationId xmlns:a16="http://schemas.microsoft.com/office/drawing/2014/main" id="{2F05F3FA-6010-482C-9913-E091DEDA268A}"/>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86615104-B563-4A44-AEC4-1C3C9AFC3545}"/>
              </a:ext>
            </a:extLst>
          </p:cNvPr>
          <p:cNvSpPr>
            <a:spLocks noGrp="1"/>
          </p:cNvSpPr>
          <p:nvPr>
            <p:ph type="sldNum" sz="quarter" idx="12"/>
          </p:nvPr>
        </p:nvSpPr>
        <p:spPr/>
        <p:txBody>
          <a:bodyPr/>
          <a:lstStyle/>
          <a:p>
            <a:fld id="{7F9B6722-78C6-4597-BC25-607FA08AEB37}" type="slidenum">
              <a:rPr lang="en-ID" smtClean="0"/>
              <a:t>‹#›</a:t>
            </a:fld>
            <a:endParaRPr lang="en-ID"/>
          </a:p>
        </p:txBody>
      </p:sp>
    </p:spTree>
    <p:extLst>
      <p:ext uri="{BB962C8B-B14F-4D97-AF65-F5344CB8AC3E}">
        <p14:creationId xmlns:p14="http://schemas.microsoft.com/office/powerpoint/2010/main" val="909790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D5CEC-E802-441E-BC68-7BE97A93B9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4F62E3E3-8901-4FEB-95DF-7DB9EF37A8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7433112E-5231-4F7B-A4F3-69D66523F1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1793EB-7834-48A5-9328-7A492EA02ED2}"/>
              </a:ext>
            </a:extLst>
          </p:cNvPr>
          <p:cNvSpPr>
            <a:spLocks noGrp="1"/>
          </p:cNvSpPr>
          <p:nvPr>
            <p:ph type="dt" sz="half" idx="10"/>
          </p:nvPr>
        </p:nvSpPr>
        <p:spPr/>
        <p:txBody>
          <a:bodyPr/>
          <a:lstStyle/>
          <a:p>
            <a:fld id="{8E4722A0-7784-412B-B2EB-9FEEB2E8C6A5}" type="datetimeFigureOut">
              <a:rPr lang="en-ID" smtClean="0"/>
              <a:t>09/10/2023</a:t>
            </a:fld>
            <a:endParaRPr lang="en-ID"/>
          </a:p>
        </p:txBody>
      </p:sp>
      <p:sp>
        <p:nvSpPr>
          <p:cNvPr id="6" name="Footer Placeholder 5">
            <a:extLst>
              <a:ext uri="{FF2B5EF4-FFF2-40B4-BE49-F238E27FC236}">
                <a16:creationId xmlns:a16="http://schemas.microsoft.com/office/drawing/2014/main" id="{1675CA3E-30C9-40AA-B478-0E361069D9E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326795A-CCF9-47AA-BCDA-2D8AC901606A}"/>
              </a:ext>
            </a:extLst>
          </p:cNvPr>
          <p:cNvSpPr>
            <a:spLocks noGrp="1"/>
          </p:cNvSpPr>
          <p:nvPr>
            <p:ph type="sldNum" sz="quarter" idx="12"/>
          </p:nvPr>
        </p:nvSpPr>
        <p:spPr/>
        <p:txBody>
          <a:bodyPr/>
          <a:lstStyle/>
          <a:p>
            <a:fld id="{7F9B6722-78C6-4597-BC25-607FA08AEB37}" type="slidenum">
              <a:rPr lang="en-ID" smtClean="0"/>
              <a:t>‹#›</a:t>
            </a:fld>
            <a:endParaRPr lang="en-ID"/>
          </a:p>
        </p:txBody>
      </p:sp>
    </p:spTree>
    <p:extLst>
      <p:ext uri="{BB962C8B-B14F-4D97-AF65-F5344CB8AC3E}">
        <p14:creationId xmlns:p14="http://schemas.microsoft.com/office/powerpoint/2010/main" val="2495052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5249D-BEC8-4CF3-8AA1-1CFF7B38C1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632D5A24-661F-4CFB-ACD4-8357ABBC51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29380848-0F31-4D52-AA60-7F13D171A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2F7089-1464-416B-8A66-554F209BDCD1}"/>
              </a:ext>
            </a:extLst>
          </p:cNvPr>
          <p:cNvSpPr>
            <a:spLocks noGrp="1"/>
          </p:cNvSpPr>
          <p:nvPr>
            <p:ph type="dt" sz="half" idx="10"/>
          </p:nvPr>
        </p:nvSpPr>
        <p:spPr/>
        <p:txBody>
          <a:bodyPr/>
          <a:lstStyle/>
          <a:p>
            <a:fld id="{8E4722A0-7784-412B-B2EB-9FEEB2E8C6A5}" type="datetimeFigureOut">
              <a:rPr lang="en-ID" smtClean="0"/>
              <a:t>09/10/2023</a:t>
            </a:fld>
            <a:endParaRPr lang="en-ID"/>
          </a:p>
        </p:txBody>
      </p:sp>
      <p:sp>
        <p:nvSpPr>
          <p:cNvPr id="6" name="Footer Placeholder 5">
            <a:extLst>
              <a:ext uri="{FF2B5EF4-FFF2-40B4-BE49-F238E27FC236}">
                <a16:creationId xmlns:a16="http://schemas.microsoft.com/office/drawing/2014/main" id="{98423898-9953-43CC-B498-C47024EAF37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9C885750-4AB8-46C3-A3B8-40F14ED6DF57}"/>
              </a:ext>
            </a:extLst>
          </p:cNvPr>
          <p:cNvSpPr>
            <a:spLocks noGrp="1"/>
          </p:cNvSpPr>
          <p:nvPr>
            <p:ph type="sldNum" sz="quarter" idx="12"/>
          </p:nvPr>
        </p:nvSpPr>
        <p:spPr/>
        <p:txBody>
          <a:bodyPr/>
          <a:lstStyle/>
          <a:p>
            <a:fld id="{7F9B6722-78C6-4597-BC25-607FA08AEB37}" type="slidenum">
              <a:rPr lang="en-ID" smtClean="0"/>
              <a:t>‹#›</a:t>
            </a:fld>
            <a:endParaRPr lang="en-ID"/>
          </a:p>
        </p:txBody>
      </p:sp>
    </p:spTree>
    <p:extLst>
      <p:ext uri="{BB962C8B-B14F-4D97-AF65-F5344CB8AC3E}">
        <p14:creationId xmlns:p14="http://schemas.microsoft.com/office/powerpoint/2010/main" val="2536419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99563F-6C2D-4278-B935-7703C00953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052E5E38-0DBA-49D7-9AC1-F744C1D40B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36BD5A9-3127-4386-83A9-A803DC2CC1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4722A0-7784-412B-B2EB-9FEEB2E8C6A5}" type="datetimeFigureOut">
              <a:rPr lang="en-ID" smtClean="0"/>
              <a:t>09/10/2023</a:t>
            </a:fld>
            <a:endParaRPr lang="en-ID"/>
          </a:p>
        </p:txBody>
      </p:sp>
      <p:sp>
        <p:nvSpPr>
          <p:cNvPr id="5" name="Footer Placeholder 4">
            <a:extLst>
              <a:ext uri="{FF2B5EF4-FFF2-40B4-BE49-F238E27FC236}">
                <a16:creationId xmlns:a16="http://schemas.microsoft.com/office/drawing/2014/main" id="{FD575DED-1527-4A26-BAA6-E656896A12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21BC7A09-573E-4A56-8F59-4E3FC8E02E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9B6722-78C6-4597-BC25-607FA08AEB37}" type="slidenum">
              <a:rPr lang="en-ID" smtClean="0"/>
              <a:t>‹#›</a:t>
            </a:fld>
            <a:endParaRPr lang="en-ID"/>
          </a:p>
        </p:txBody>
      </p:sp>
    </p:spTree>
    <p:extLst>
      <p:ext uri="{BB962C8B-B14F-4D97-AF65-F5344CB8AC3E}">
        <p14:creationId xmlns:p14="http://schemas.microsoft.com/office/powerpoint/2010/main" val="1153251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microsoft.com/office/2007/relationships/hdphoto" Target="../media/hdphoto3.wdp"/><Relationship Id="rId3" Type="http://schemas.openxmlformats.org/officeDocument/2006/relationships/image" Target="../media/image2.png"/><Relationship Id="rId7" Type="http://schemas.openxmlformats.org/officeDocument/2006/relationships/image" Target="../media/image5.jpeg"/><Relationship Id="rId12"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jpeg"/><Relationship Id="rId11" Type="http://schemas.microsoft.com/office/2007/relationships/hdphoto" Target="../media/hdphoto2.wdp"/><Relationship Id="rId5" Type="http://schemas.openxmlformats.org/officeDocument/2006/relationships/image" Target="../media/image3.jpeg"/><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microsoft.com/office/2007/relationships/hdphoto" Target="../media/hdphoto5.wdp"/><Relationship Id="rId5" Type="http://schemas.openxmlformats.org/officeDocument/2006/relationships/image" Target="../media/image2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8.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8.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11.png"/><Relationship Id="rId4" Type="http://schemas.microsoft.com/office/2007/relationships/hdphoto" Target="../media/hdphoto1.wdp"/><Relationship Id="rId9" Type="http://schemas.microsoft.com/office/2007/relationships/hdphoto" Target="../media/hdphoto2.wdp"/></Relationships>
</file>

<file path=ppt/slides/_rels/slide5.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11.png"/><Relationship Id="rId4" Type="http://schemas.microsoft.com/office/2007/relationships/hdphoto" Target="../media/hdphoto1.wdp"/><Relationship Id="rId9" Type="http://schemas.microsoft.com/office/2007/relationships/hdphoto" Target="../media/hdphoto2.wdp"/></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8.png"/><Relationship Id="rId10" Type="http://schemas.openxmlformats.org/officeDocument/2006/relationships/image" Target="../media/image18.png"/><Relationship Id="rId4" Type="http://schemas.microsoft.com/office/2007/relationships/hdphoto" Target="../media/hdphoto1.wdp"/><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8.png"/><Relationship Id="rId10" Type="http://schemas.openxmlformats.org/officeDocument/2006/relationships/image" Target="../media/image22.png"/><Relationship Id="rId4" Type="http://schemas.microsoft.com/office/2007/relationships/hdphoto" Target="../media/hdphoto1.wdp"/><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11.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3237"/>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F8BE58-A175-4CD3-9C72-E7744CE1DB50}"/>
              </a:ext>
            </a:extLst>
          </p:cNvPr>
          <p:cNvPicPr>
            <a:picLocks noChangeAspect="1"/>
          </p:cNvPicPr>
          <p:nvPr/>
        </p:nvPicPr>
        <p:blipFill rotWithShape="1">
          <a:blip r:embed="rId2">
            <a:extLst>
              <a:ext uri="{28A0092B-C50C-407E-A947-70E740481C1C}">
                <a14:useLocalDpi xmlns:a14="http://schemas.microsoft.com/office/drawing/2010/main" val="0"/>
              </a:ext>
            </a:extLst>
          </a:blip>
          <a:srcRect l="15264" t="9873" r="15150" b="20048"/>
          <a:stretch/>
        </p:blipFill>
        <p:spPr>
          <a:xfrm>
            <a:off x="-693521" y="3174715"/>
            <a:ext cx="544531" cy="2794571"/>
          </a:xfrm>
          <a:prstGeom prst="rect">
            <a:avLst/>
          </a:prstGeom>
        </p:spPr>
      </p:pic>
      <p:pic>
        <p:nvPicPr>
          <p:cNvPr id="3" name="Picture 2">
            <a:extLst>
              <a:ext uri="{FF2B5EF4-FFF2-40B4-BE49-F238E27FC236}">
                <a16:creationId xmlns:a16="http://schemas.microsoft.com/office/drawing/2014/main" id="{C83CB2C2-18F9-484C-AC2C-B11B57121A7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rot="16200000">
            <a:off x="2998764" y="-2342104"/>
            <a:ext cx="6194472" cy="11542208"/>
          </a:xfrm>
          <a:prstGeom prst="rect">
            <a:avLst/>
          </a:prstGeom>
          <a:ln w="19050">
            <a:solidFill>
              <a:schemeClr val="bg1"/>
            </a:solidFill>
            <a:prstDash val="dashDot"/>
          </a:ln>
        </p:spPr>
      </p:pic>
      <p:pic>
        <p:nvPicPr>
          <p:cNvPr id="14" name="Picture 13">
            <a:extLst>
              <a:ext uri="{FF2B5EF4-FFF2-40B4-BE49-F238E27FC236}">
                <a16:creationId xmlns:a16="http://schemas.microsoft.com/office/drawing/2014/main" id="{60C58DA0-FD83-4463-BF05-2F5DF775AD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481" y="330833"/>
            <a:ext cx="3774101" cy="2113497"/>
          </a:xfrm>
          <a:prstGeom prst="rect">
            <a:avLst/>
          </a:prstGeom>
          <a:ln>
            <a:noFill/>
          </a:ln>
          <a:effectLst>
            <a:softEdge rad="317500"/>
          </a:effectLst>
        </p:spPr>
      </p:pic>
      <p:pic>
        <p:nvPicPr>
          <p:cNvPr id="15" name="Picture 14">
            <a:extLst>
              <a:ext uri="{FF2B5EF4-FFF2-40B4-BE49-F238E27FC236}">
                <a16:creationId xmlns:a16="http://schemas.microsoft.com/office/drawing/2014/main" id="{A0B3D2C6-BE6C-41E2-BA25-35A7895552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40775" y="4761098"/>
            <a:ext cx="2974764" cy="1830624"/>
          </a:xfrm>
          <a:prstGeom prst="rect">
            <a:avLst/>
          </a:prstGeom>
          <a:ln>
            <a:noFill/>
          </a:ln>
          <a:effectLst>
            <a:softEdge rad="317500"/>
          </a:effectLst>
        </p:spPr>
      </p:pic>
      <p:pic>
        <p:nvPicPr>
          <p:cNvPr id="16" name="Picture 15">
            <a:extLst>
              <a:ext uri="{FF2B5EF4-FFF2-40B4-BE49-F238E27FC236}">
                <a16:creationId xmlns:a16="http://schemas.microsoft.com/office/drawing/2014/main" id="{A517FA59-1D5E-41BD-A0B1-CF548040FB97}"/>
              </a:ext>
            </a:extLst>
          </p:cNvPr>
          <p:cNvPicPr>
            <a:picLocks noChangeAspect="1"/>
          </p:cNvPicPr>
          <p:nvPr/>
        </p:nvPicPr>
        <p:blipFill rotWithShape="1">
          <a:blip r:embed="rId7">
            <a:extLst>
              <a:ext uri="{28A0092B-C50C-407E-A947-70E740481C1C}">
                <a14:useLocalDpi xmlns:a14="http://schemas.microsoft.com/office/drawing/2010/main" val="0"/>
              </a:ext>
            </a:extLst>
          </a:blip>
          <a:srcRect l="67062" t="18727" r="3071" b="19591"/>
          <a:stretch/>
        </p:blipFill>
        <p:spPr>
          <a:xfrm>
            <a:off x="10090637" y="2214109"/>
            <a:ext cx="1710346" cy="2350530"/>
          </a:xfrm>
          <a:prstGeom prst="rect">
            <a:avLst/>
          </a:prstGeom>
          <a:ln>
            <a:noFill/>
          </a:ln>
          <a:effectLst>
            <a:softEdge rad="317500"/>
          </a:effectLst>
        </p:spPr>
      </p:pic>
      <p:pic>
        <p:nvPicPr>
          <p:cNvPr id="17" name="Picture 16">
            <a:extLst>
              <a:ext uri="{FF2B5EF4-FFF2-40B4-BE49-F238E27FC236}">
                <a16:creationId xmlns:a16="http://schemas.microsoft.com/office/drawing/2014/main" id="{375CE2D1-DFD9-48FD-8607-679FBEA42A9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5775" y="4872682"/>
            <a:ext cx="3179546" cy="1656227"/>
          </a:xfrm>
          <a:prstGeom prst="rect">
            <a:avLst/>
          </a:prstGeom>
          <a:effectLst>
            <a:softEdge rad="317500"/>
          </a:effectLst>
        </p:spPr>
      </p:pic>
      <p:pic>
        <p:nvPicPr>
          <p:cNvPr id="19" name="Picture 18">
            <a:extLst>
              <a:ext uri="{FF2B5EF4-FFF2-40B4-BE49-F238E27FC236}">
                <a16:creationId xmlns:a16="http://schemas.microsoft.com/office/drawing/2014/main" id="{B4646ECD-79AD-42E0-B214-633D66487F7A}"/>
              </a:ext>
            </a:extLst>
          </p:cNvPr>
          <p:cNvPicPr>
            <a:picLocks noChangeAspect="1"/>
          </p:cNvPicPr>
          <p:nvPr/>
        </p:nvPicPr>
        <p:blipFill rotWithShape="1">
          <a:blip r:embed="rId7">
            <a:extLst>
              <a:ext uri="{28A0092B-C50C-407E-A947-70E740481C1C}">
                <a14:useLocalDpi xmlns:a14="http://schemas.microsoft.com/office/drawing/2010/main" val="0"/>
              </a:ext>
            </a:extLst>
          </a:blip>
          <a:srcRect l="2559" t="18727" r="67298" b="19591"/>
          <a:stretch/>
        </p:blipFill>
        <p:spPr>
          <a:xfrm>
            <a:off x="9412733" y="347640"/>
            <a:ext cx="1527350" cy="2079882"/>
          </a:xfrm>
          <a:prstGeom prst="rect">
            <a:avLst/>
          </a:prstGeom>
          <a:ln>
            <a:noFill/>
          </a:ln>
          <a:effectLst>
            <a:softEdge rad="317500"/>
          </a:effectLst>
        </p:spPr>
      </p:pic>
      <p:pic>
        <p:nvPicPr>
          <p:cNvPr id="20" name="Picture 19">
            <a:extLst>
              <a:ext uri="{FF2B5EF4-FFF2-40B4-BE49-F238E27FC236}">
                <a16:creationId xmlns:a16="http://schemas.microsoft.com/office/drawing/2014/main" id="{6DBB2FC3-5737-48A4-B050-793AFE53E0F4}"/>
              </a:ext>
            </a:extLst>
          </p:cNvPr>
          <p:cNvPicPr>
            <a:picLocks noChangeAspect="1"/>
          </p:cNvPicPr>
          <p:nvPr/>
        </p:nvPicPr>
        <p:blipFill rotWithShape="1">
          <a:blip r:embed="rId7">
            <a:extLst>
              <a:ext uri="{28A0092B-C50C-407E-A947-70E740481C1C}">
                <a14:useLocalDpi xmlns:a14="http://schemas.microsoft.com/office/drawing/2010/main" val="0"/>
              </a:ext>
            </a:extLst>
          </a:blip>
          <a:srcRect l="35019" t="18727" r="34838" b="19591"/>
          <a:stretch/>
        </p:blipFill>
        <p:spPr>
          <a:xfrm>
            <a:off x="8250302" y="2046608"/>
            <a:ext cx="1726099" cy="2350530"/>
          </a:xfrm>
          <a:prstGeom prst="rect">
            <a:avLst/>
          </a:prstGeom>
          <a:ln>
            <a:noFill/>
          </a:ln>
          <a:effectLst>
            <a:softEdge rad="317500"/>
          </a:effectLst>
        </p:spPr>
      </p:pic>
      <p:pic>
        <p:nvPicPr>
          <p:cNvPr id="5" name="Picture 4">
            <a:extLst>
              <a:ext uri="{FF2B5EF4-FFF2-40B4-BE49-F238E27FC236}">
                <a16:creationId xmlns:a16="http://schemas.microsoft.com/office/drawing/2014/main" id="{2DF38E91-1B27-4912-B63D-8F328163B638}"/>
              </a:ext>
            </a:extLst>
          </p:cNvPr>
          <p:cNvPicPr>
            <a:picLocks noChangeAspect="1"/>
          </p:cNvPicPr>
          <p:nvPr/>
        </p:nvPicPr>
        <p:blipFill rotWithShape="1">
          <a:blip r:embed="rId9">
            <a:extLst>
              <a:ext uri="{28A0092B-C50C-407E-A947-70E740481C1C}">
                <a14:useLocalDpi xmlns:a14="http://schemas.microsoft.com/office/drawing/2010/main" val="0"/>
              </a:ext>
            </a:extLst>
          </a:blip>
          <a:srcRect l="2943" r="4545"/>
          <a:stretch/>
        </p:blipFill>
        <p:spPr>
          <a:xfrm>
            <a:off x="483387" y="2324852"/>
            <a:ext cx="3464424" cy="2492038"/>
          </a:xfrm>
          <a:prstGeom prst="rect">
            <a:avLst/>
          </a:prstGeom>
          <a:effectLst>
            <a:softEdge rad="317500"/>
          </a:effectLst>
        </p:spPr>
      </p:pic>
      <p:pic>
        <p:nvPicPr>
          <p:cNvPr id="27" name="Picture 26">
            <a:extLst>
              <a:ext uri="{FF2B5EF4-FFF2-40B4-BE49-F238E27FC236}">
                <a16:creationId xmlns:a16="http://schemas.microsoft.com/office/drawing/2014/main" id="{5CC1257F-1D6C-4A93-B7D3-2C7F535203AC}"/>
              </a:ext>
            </a:extLst>
          </p:cNvPr>
          <p:cNvPicPr>
            <a:picLocks noChangeAspect="1"/>
          </p:cNvPicPr>
          <p:nvPr/>
        </p:nvPicPr>
        <p:blipFill rotWithShape="1">
          <a:blip r:embed="rId10">
            <a:extLst>
              <a:ext uri="{BEBA8EAE-BF5A-486C-A8C5-ECC9F3942E4B}">
                <a14:imgProps xmlns:a14="http://schemas.microsoft.com/office/drawing/2010/main">
                  <a14:imgLayer r:embed="rId11">
                    <a14:imgEffect>
                      <a14:backgroundRemoval t="1610" b="96982" l="9220" r="89894">
                        <a14:foregroundMark x1="14184" y1="6640" x2="14184" y2="6640"/>
                        <a14:foregroundMark x1="14184" y1="6640" x2="14184" y2="6640"/>
                        <a14:foregroundMark x1="14539" y1="4024" x2="14539" y2="4024"/>
                        <a14:foregroundMark x1="14539" y1="4024" x2="14539" y2="4024"/>
                        <a14:foregroundMark x1="13475" y1="6237" x2="13475" y2="6237"/>
                        <a14:foregroundMark x1="13475" y1="6640" x2="13475" y2="6640"/>
                        <a14:foregroundMark x1="13475" y1="6640" x2="13475" y2="6640"/>
                        <a14:foregroundMark x1="14539" y1="3823" x2="14184" y2="8652"/>
                        <a14:foregroundMark x1="9574" y1="25755" x2="9574" y2="25755"/>
                        <a14:foregroundMark x1="9574" y1="25755" x2="9574" y2="28169"/>
                        <a14:foregroundMark x1="89894" y1="19920" x2="89894" y2="19920"/>
                        <a14:foregroundMark x1="89894" y1="19920" x2="89716" y2="26157"/>
                        <a14:foregroundMark x1="85284" y1="3018" x2="85284" y2="3018"/>
                        <a14:foregroundMark x1="14539" y1="1610" x2="14539" y2="1610"/>
                        <a14:foregroundMark x1="14539" y1="1610" x2="14539" y2="1610"/>
                        <a14:foregroundMark x1="53546" y1="42656" x2="51418" y2="42455"/>
                        <a14:foregroundMark x1="46631" y1="42455" x2="39539" y2="48290"/>
                        <a14:foregroundMark x1="39539" y1="48290" x2="39539" y2="58954"/>
                        <a14:foregroundMark x1="39539" y1="58954" x2="39894" y2="59759"/>
                        <a14:foregroundMark x1="44149" y1="38632" x2="49823" y2="59759"/>
                        <a14:foregroundMark x1="49823" y1="59759" x2="49823" y2="61972"/>
                        <a14:foregroundMark x1="42553" y1="54930" x2="48936" y2="68612"/>
                        <a14:foregroundMark x1="49291" y1="69215" x2="49291" y2="69215"/>
                        <a14:foregroundMark x1="54255" y1="40443" x2="57979" y2="57948"/>
                        <a14:foregroundMark x1="59752" y1="35815" x2="62589" y2="57545"/>
                        <a14:foregroundMark x1="62234" y1="38431" x2="52305" y2="39638"/>
                        <a14:foregroundMark x1="53723" y1="34205" x2="53723" y2="34205"/>
                        <a14:foregroundMark x1="53546" y1="34809" x2="49468" y2="47485"/>
                        <a14:foregroundMark x1="47518" y1="93159" x2="46631" y2="89537"/>
                        <a14:foregroundMark x1="16312" y1="75855" x2="16312" y2="75855"/>
                        <a14:foregroundMark x1="16667" y1="76056" x2="19149" y2="78672"/>
                        <a14:foregroundMark x1="19326" y1="74648" x2="22695" y2="80885"/>
                        <a14:foregroundMark x1="22695" y1="80885" x2="22695" y2="80885"/>
                        <a14:foregroundMark x1="23759" y1="80684" x2="23759" y2="80684"/>
                        <a14:foregroundMark x1="23936" y1="80282" x2="40780" y2="89738"/>
                        <a14:foregroundMark x1="40780" y1="89738" x2="50000" y2="91147"/>
                        <a14:foregroundMark x1="50000" y1="91147" x2="54787" y2="90946"/>
                        <a14:foregroundMark x1="54787" y1="90946" x2="54787" y2="90946"/>
                        <a14:foregroundMark x1="32092" y1="88330" x2="32092" y2="88330"/>
                        <a14:foregroundMark x1="32447" y1="88330" x2="40603" y2="92958"/>
                        <a14:foregroundMark x1="41312" y1="93964" x2="40780" y2="94970"/>
                        <a14:foregroundMark x1="42021" y1="96982" x2="42376" y2="95976"/>
                        <a14:foregroundMark x1="63298" y1="88531" x2="63298" y2="88531"/>
                        <a14:foregroundMark x1="63298" y1="88531" x2="66667" y2="86318"/>
                        <a14:foregroundMark x1="67376" y1="85915" x2="68794" y2="85312"/>
                        <a14:foregroundMark x1="68972" y1="85111" x2="68972" y2="85111"/>
                        <a14:foregroundMark x1="70035" y1="84306" x2="73050" y2="81087"/>
                        <a14:foregroundMark x1="73050" y1="81087" x2="73759" y2="80080"/>
                        <a14:foregroundMark x1="73759" y1="80080" x2="73759" y2="80080"/>
                        <a14:foregroundMark x1="79078" y1="78068" x2="79078" y2="78068"/>
                        <a14:foregroundMark x1="79078" y1="78068" x2="79078" y2="78068"/>
                        <a14:foregroundMark x1="79078" y1="78873" x2="79078" y2="78873"/>
                        <a14:foregroundMark x1="79610" y1="78068" x2="79965" y2="77465"/>
                        <a14:foregroundMark x1="82270" y1="71630" x2="82270" y2="71630"/>
                        <a14:foregroundMark x1="82270" y1="71630" x2="82270" y2="71630"/>
                        <a14:foregroundMark x1="82979" y1="71227" x2="82979" y2="71227"/>
                        <a14:foregroundMark x1="82979" y1="71227" x2="82979" y2="71227"/>
                        <a14:foregroundMark x1="16135" y1="70624" x2="16135" y2="70624"/>
                        <a14:foregroundMark x1="16135" y1="70624" x2="16135" y2="70624"/>
                        <a14:foregroundMark x1="16135" y1="70624" x2="16135" y2="70624"/>
                        <a14:foregroundMark x1="16135" y1="70624" x2="16135" y2="70624"/>
                        <a14:foregroundMark x1="13475" y1="75252" x2="13475" y2="75252"/>
                        <a14:foregroundMark x1="79255" y1="73642" x2="79255" y2="73642"/>
                        <a14:foregroundMark x1="79255" y1="73642" x2="79255" y2="73642"/>
                        <a14:foregroundMark x1="33511" y1="90543" x2="33511" y2="90543"/>
                        <a14:foregroundMark x1="33511" y1="90543" x2="33511" y2="90543"/>
                        <a14:foregroundMark x1="79255" y1="83300" x2="79255" y2="83300"/>
                        <a14:foregroundMark x1="80496" y1="80684" x2="80496" y2="80684"/>
                        <a14:foregroundMark x1="84752" y1="76056" x2="84752" y2="76056"/>
                        <a14:foregroundMark x1="83156" y1="70825" x2="83156" y2="70825"/>
                        <a14:backgroundMark x1="49823" y1="99598" x2="49823" y2="99598"/>
                        <a14:backgroundMark x1="43262" y1="99598" x2="43262" y2="99598"/>
                        <a14:backgroundMark x1="43262" y1="99598" x2="43262" y2="99598"/>
                        <a14:backgroundMark x1="55496" y1="99396" x2="55496" y2="99396"/>
                      </a14:backgroundRemoval>
                    </a14:imgEffect>
                    <a14:imgEffect>
                      <a14:sharpenSoften amount="50000"/>
                    </a14:imgEffect>
                    <a14:imgEffect>
                      <a14:saturation sat="66000"/>
                    </a14:imgEffect>
                  </a14:imgLayer>
                </a14:imgProps>
              </a:ext>
              <a:ext uri="{28A0092B-C50C-407E-A947-70E740481C1C}">
                <a14:useLocalDpi xmlns:a14="http://schemas.microsoft.com/office/drawing/2010/main" val="0"/>
              </a:ext>
            </a:extLst>
          </a:blip>
          <a:srcRect l="7299" r="7738"/>
          <a:stretch/>
        </p:blipFill>
        <p:spPr>
          <a:xfrm>
            <a:off x="3959206" y="330834"/>
            <a:ext cx="4250452" cy="4408398"/>
          </a:xfrm>
          <a:prstGeom prst="rect">
            <a:avLst/>
          </a:prstGeom>
          <a:effectLst>
            <a:outerShdw blurRad="63500" sx="102000" sy="102000" algn="ctr" rotWithShape="0">
              <a:prstClr val="black">
                <a:alpha val="40000"/>
              </a:prstClr>
            </a:outerShdw>
          </a:effectLst>
        </p:spPr>
      </p:pic>
      <p:pic>
        <p:nvPicPr>
          <p:cNvPr id="23" name="Picture 22">
            <a:extLst>
              <a:ext uri="{FF2B5EF4-FFF2-40B4-BE49-F238E27FC236}">
                <a16:creationId xmlns:a16="http://schemas.microsoft.com/office/drawing/2014/main" id="{0A3195A2-CD63-404D-B586-3648F4D8178E}"/>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4895" b="88112" l="3901" r="96631">
                        <a14:foregroundMark x1="4078" y1="18881" x2="4433" y2="34266"/>
                        <a14:foregroundMark x1="5851" y1="5594" x2="5851" y2="5594"/>
                        <a14:foregroundMark x1="5851" y1="5594" x2="5851" y2="5594"/>
                        <a14:foregroundMark x1="96631" y1="16084" x2="95390" y2="46154"/>
                      </a14:backgroundRemoval>
                    </a14:imgEffect>
                    <a14:imgEffect>
                      <a14:saturation sat="66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3135086" y="4872682"/>
            <a:ext cx="6018962" cy="1362075"/>
          </a:xfrm>
          <a:prstGeom prst="rect">
            <a:avLst/>
          </a:prstGeom>
          <a:effectLst>
            <a:outerShdw blurRad="63500" sx="102000" sy="102000" algn="ctr" rotWithShape="0">
              <a:prstClr val="black">
                <a:alpha val="40000"/>
              </a:prstClr>
            </a:outerShdw>
          </a:effectLst>
        </p:spPr>
      </p:pic>
      <p:sp>
        <p:nvSpPr>
          <p:cNvPr id="29" name="TextBox 28">
            <a:extLst>
              <a:ext uri="{FF2B5EF4-FFF2-40B4-BE49-F238E27FC236}">
                <a16:creationId xmlns:a16="http://schemas.microsoft.com/office/drawing/2014/main" id="{310DDEEE-B336-4E08-8151-2E832294330D}"/>
              </a:ext>
            </a:extLst>
          </p:cNvPr>
          <p:cNvSpPr txBox="1"/>
          <p:nvPr/>
        </p:nvSpPr>
        <p:spPr>
          <a:xfrm>
            <a:off x="3588127" y="4886689"/>
            <a:ext cx="5118554" cy="1200329"/>
          </a:xfrm>
          <a:prstGeom prst="rect">
            <a:avLst/>
          </a:prstGeom>
          <a:noFill/>
        </p:spPr>
        <p:txBody>
          <a:bodyPr wrap="square" rtlCol="0">
            <a:spAutoFit/>
          </a:bodyPr>
          <a:lstStyle/>
          <a:p>
            <a:pPr algn="ctr"/>
            <a:r>
              <a:rPr lang="en-US" sz="7200" b="1" dirty="0">
                <a:effectLst>
                  <a:glow rad="101600">
                    <a:schemeClr val="bg1">
                      <a:alpha val="60000"/>
                    </a:schemeClr>
                  </a:glow>
                  <a:outerShdw blurRad="38100" dist="38100" dir="2700000" algn="tl">
                    <a:srgbClr val="000000">
                      <a:alpha val="43137"/>
                    </a:srgbClr>
                  </a:outerShdw>
                </a:effectLst>
                <a:latin typeface="Berlin Sans FB Demi" panose="020E0802020502020306" pitchFamily="34" charset="0"/>
              </a:rPr>
              <a:t>PANCASILA</a:t>
            </a:r>
            <a:endParaRPr lang="en-ID" sz="7200" b="1" dirty="0">
              <a:effectLst>
                <a:glow rad="101600">
                  <a:schemeClr val="bg1">
                    <a:alpha val="60000"/>
                  </a:schemeClr>
                </a:glow>
                <a:outerShdw blurRad="38100" dist="38100" dir="2700000" algn="tl">
                  <a:srgbClr val="000000">
                    <a:alpha val="43137"/>
                  </a:srgbClr>
                </a:outerShdw>
              </a:effectLst>
              <a:latin typeface="Berlin Sans FB Demi" panose="020E0802020502020306" pitchFamily="34" charset="0"/>
            </a:endParaRPr>
          </a:p>
        </p:txBody>
      </p:sp>
    </p:spTree>
    <p:extLst>
      <p:ext uri="{BB962C8B-B14F-4D97-AF65-F5344CB8AC3E}">
        <p14:creationId xmlns:p14="http://schemas.microsoft.com/office/powerpoint/2010/main" val="213183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0.70"/>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1000" fill="hold"/>
                                        <p:tgtEl>
                                          <p:spTgt spid="17"/>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750"/>
                                        <p:tgtEl>
                                          <p:spTgt spid="16"/>
                                        </p:tgtEl>
                                      </p:cBhvr>
                                    </p:animEffect>
                                    <p:anim calcmode="lin" valueType="num">
                                      <p:cBhvr>
                                        <p:cTn id="20" dur="750" fill="hold"/>
                                        <p:tgtEl>
                                          <p:spTgt spid="16"/>
                                        </p:tgtEl>
                                        <p:attrNameLst>
                                          <p:attrName>ppt_x</p:attrName>
                                        </p:attrNameLst>
                                      </p:cBhvr>
                                      <p:tavLst>
                                        <p:tav tm="0">
                                          <p:val>
                                            <p:strVal val="#ppt_x"/>
                                          </p:val>
                                        </p:tav>
                                        <p:tav tm="100000">
                                          <p:val>
                                            <p:strVal val="#ppt_x"/>
                                          </p:val>
                                        </p:tav>
                                      </p:tavLst>
                                    </p:anim>
                                    <p:anim calcmode="lin" valueType="num">
                                      <p:cBhvr>
                                        <p:cTn id="21" dur="750" fill="hold"/>
                                        <p:tgtEl>
                                          <p:spTgt spid="16"/>
                                        </p:tgtEl>
                                        <p:attrNameLst>
                                          <p:attrName>ppt_y</p:attrName>
                                        </p:attrNameLst>
                                      </p:cBhvr>
                                      <p:tavLst>
                                        <p:tav tm="0">
                                          <p:val>
                                            <p:strVal val="#ppt_y+.1"/>
                                          </p:val>
                                        </p:tav>
                                        <p:tav tm="100000">
                                          <p:val>
                                            <p:strVal val="#ppt_y"/>
                                          </p:val>
                                        </p:tav>
                                      </p:tavLst>
                                    </p:anim>
                                  </p:childTnLst>
                                </p:cTn>
                              </p:par>
                            </p:childTnLst>
                          </p:cTn>
                        </p:par>
                        <p:par>
                          <p:cTn id="22" fill="hold">
                            <p:stCondLst>
                              <p:cond delay="2750"/>
                            </p:stCondLst>
                            <p:childTnLst>
                              <p:par>
                                <p:cTn id="23" presetID="42" presetClass="entr" presetSubtype="0"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anim calcmode="lin" valueType="num">
                                      <p:cBhvr>
                                        <p:cTn id="26" dur="500" fill="hold"/>
                                        <p:tgtEl>
                                          <p:spTgt spid="20"/>
                                        </p:tgtEl>
                                        <p:attrNameLst>
                                          <p:attrName>ppt_x</p:attrName>
                                        </p:attrNameLst>
                                      </p:cBhvr>
                                      <p:tavLst>
                                        <p:tav tm="0">
                                          <p:val>
                                            <p:strVal val="#ppt_x"/>
                                          </p:val>
                                        </p:tav>
                                        <p:tav tm="100000">
                                          <p:val>
                                            <p:strVal val="#ppt_x"/>
                                          </p:val>
                                        </p:tav>
                                      </p:tavLst>
                                    </p:anim>
                                    <p:anim calcmode="lin" valueType="num">
                                      <p:cBhvr>
                                        <p:cTn id="27" dur="500" fill="hold"/>
                                        <p:tgtEl>
                                          <p:spTgt spid="20"/>
                                        </p:tgtEl>
                                        <p:attrNameLst>
                                          <p:attrName>ppt_y</p:attrName>
                                        </p:attrNameLst>
                                      </p:cBhvr>
                                      <p:tavLst>
                                        <p:tav tm="0">
                                          <p:val>
                                            <p:strVal val="#ppt_y+.1"/>
                                          </p:val>
                                        </p:tav>
                                        <p:tav tm="100000">
                                          <p:val>
                                            <p:strVal val="#ppt_y"/>
                                          </p:val>
                                        </p:tav>
                                      </p:tavLst>
                                    </p:anim>
                                  </p:childTnLst>
                                </p:cTn>
                              </p:par>
                            </p:childTnLst>
                          </p:cTn>
                        </p:par>
                        <p:par>
                          <p:cTn id="28" fill="hold">
                            <p:stCondLst>
                              <p:cond delay="3250"/>
                            </p:stCondLst>
                            <p:childTnLst>
                              <p:par>
                                <p:cTn id="29" presetID="47" presetClass="entr" presetSubtype="0" fill="hold"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childTnLst>
                          </p:cTn>
                        </p:par>
                        <p:par>
                          <p:cTn id="34" fill="hold">
                            <p:stCondLst>
                              <p:cond delay="4250"/>
                            </p:stCondLst>
                            <p:childTnLst>
                              <p:par>
                                <p:cTn id="35" presetID="47"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750"/>
                                        <p:tgtEl>
                                          <p:spTgt spid="14"/>
                                        </p:tgtEl>
                                      </p:cBhvr>
                                    </p:animEffect>
                                    <p:anim calcmode="lin" valueType="num">
                                      <p:cBhvr>
                                        <p:cTn id="38" dur="750" fill="hold"/>
                                        <p:tgtEl>
                                          <p:spTgt spid="14"/>
                                        </p:tgtEl>
                                        <p:attrNameLst>
                                          <p:attrName>ppt_x</p:attrName>
                                        </p:attrNameLst>
                                      </p:cBhvr>
                                      <p:tavLst>
                                        <p:tav tm="0">
                                          <p:val>
                                            <p:strVal val="#ppt_x"/>
                                          </p:val>
                                        </p:tav>
                                        <p:tav tm="100000">
                                          <p:val>
                                            <p:strVal val="#ppt_x"/>
                                          </p:val>
                                        </p:tav>
                                      </p:tavLst>
                                    </p:anim>
                                    <p:anim calcmode="lin" valueType="num">
                                      <p:cBhvr>
                                        <p:cTn id="39" dur="750" fill="hold"/>
                                        <p:tgtEl>
                                          <p:spTgt spid="14"/>
                                        </p:tgtEl>
                                        <p:attrNameLst>
                                          <p:attrName>ppt_y</p:attrName>
                                        </p:attrNameLst>
                                      </p:cBhvr>
                                      <p:tavLst>
                                        <p:tav tm="0">
                                          <p:val>
                                            <p:strVal val="#ppt_y-.1"/>
                                          </p:val>
                                        </p:tav>
                                        <p:tav tm="100000">
                                          <p:val>
                                            <p:strVal val="#ppt_y"/>
                                          </p:val>
                                        </p:tav>
                                      </p:tavLst>
                                    </p:anim>
                                  </p:childTnLst>
                                </p:cTn>
                              </p:par>
                            </p:childTnLst>
                          </p:cTn>
                        </p:par>
                        <p:par>
                          <p:cTn id="40" fill="hold">
                            <p:stCondLst>
                              <p:cond delay="5000"/>
                            </p:stCondLst>
                            <p:childTnLst>
                              <p:par>
                                <p:cTn id="41" presetID="42" presetClass="entr" presetSubtype="0"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1000"/>
                                        <p:tgtEl>
                                          <p:spTgt spid="15"/>
                                        </p:tgtEl>
                                      </p:cBhvr>
                                    </p:animEffect>
                                    <p:anim calcmode="lin" valueType="num">
                                      <p:cBhvr>
                                        <p:cTn id="44" dur="1000" fill="hold"/>
                                        <p:tgtEl>
                                          <p:spTgt spid="15"/>
                                        </p:tgtEl>
                                        <p:attrNameLst>
                                          <p:attrName>ppt_x</p:attrName>
                                        </p:attrNameLst>
                                      </p:cBhvr>
                                      <p:tavLst>
                                        <p:tav tm="0">
                                          <p:val>
                                            <p:strVal val="#ppt_x"/>
                                          </p:val>
                                        </p:tav>
                                        <p:tav tm="100000">
                                          <p:val>
                                            <p:strVal val="#ppt_x"/>
                                          </p:val>
                                        </p:tav>
                                      </p:tavLst>
                                    </p:anim>
                                    <p:anim calcmode="lin" valueType="num">
                                      <p:cBhvr>
                                        <p:cTn id="45" dur="1000" fill="hold"/>
                                        <p:tgtEl>
                                          <p:spTgt spid="15"/>
                                        </p:tgtEl>
                                        <p:attrNameLst>
                                          <p:attrName>ppt_y</p:attrName>
                                        </p:attrNameLst>
                                      </p:cBhvr>
                                      <p:tavLst>
                                        <p:tav tm="0">
                                          <p:val>
                                            <p:strVal val="#ppt_y+.1"/>
                                          </p:val>
                                        </p:tav>
                                        <p:tav tm="100000">
                                          <p:val>
                                            <p:strVal val="#ppt_y"/>
                                          </p:val>
                                        </p:tav>
                                      </p:tavLst>
                                    </p:anim>
                                  </p:childTnLst>
                                </p:cTn>
                              </p:par>
                            </p:childTnLst>
                          </p:cTn>
                        </p:par>
                        <p:par>
                          <p:cTn id="46" fill="hold">
                            <p:stCondLst>
                              <p:cond delay="6000"/>
                            </p:stCondLst>
                            <p:childTnLst>
                              <p:par>
                                <p:cTn id="47" presetID="42" presetClass="entr" presetSubtype="0"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anim calcmode="lin" valueType="num">
                                      <p:cBhvr>
                                        <p:cTn id="50" dur="500" fill="hold"/>
                                        <p:tgtEl>
                                          <p:spTgt spid="5"/>
                                        </p:tgtEl>
                                        <p:attrNameLst>
                                          <p:attrName>ppt_x</p:attrName>
                                        </p:attrNameLst>
                                      </p:cBhvr>
                                      <p:tavLst>
                                        <p:tav tm="0">
                                          <p:val>
                                            <p:strVal val="#ppt_x"/>
                                          </p:val>
                                        </p:tav>
                                        <p:tav tm="100000">
                                          <p:val>
                                            <p:strVal val="#ppt_x"/>
                                          </p:val>
                                        </p:tav>
                                      </p:tavLst>
                                    </p:anim>
                                    <p:anim calcmode="lin" valueType="num">
                                      <p:cBhvr>
                                        <p:cTn id="51" dur="500" fill="hold"/>
                                        <p:tgtEl>
                                          <p:spTgt spid="5"/>
                                        </p:tgtEl>
                                        <p:attrNameLst>
                                          <p:attrName>ppt_y</p:attrName>
                                        </p:attrNameLst>
                                      </p:cBhvr>
                                      <p:tavLst>
                                        <p:tav tm="0">
                                          <p:val>
                                            <p:strVal val="#ppt_y+.1"/>
                                          </p:val>
                                        </p:tav>
                                        <p:tav tm="100000">
                                          <p:val>
                                            <p:strVal val="#ppt_y"/>
                                          </p:val>
                                        </p:tav>
                                      </p:tavLst>
                                    </p:anim>
                                  </p:childTnLst>
                                </p:cTn>
                              </p:par>
                            </p:childTnLst>
                          </p:cTn>
                        </p:par>
                        <p:par>
                          <p:cTn id="52" fill="hold">
                            <p:stCondLst>
                              <p:cond delay="6500"/>
                            </p:stCondLst>
                            <p:childTnLst>
                              <p:par>
                                <p:cTn id="53" presetID="45" presetClass="entr" presetSubtype="0"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2000"/>
                                        <p:tgtEl>
                                          <p:spTgt spid="27"/>
                                        </p:tgtEl>
                                      </p:cBhvr>
                                    </p:animEffect>
                                    <p:anim calcmode="lin" valueType="num">
                                      <p:cBhvr>
                                        <p:cTn id="56" dur="2000" fill="hold"/>
                                        <p:tgtEl>
                                          <p:spTgt spid="27"/>
                                        </p:tgtEl>
                                        <p:attrNameLst>
                                          <p:attrName>ppt_w</p:attrName>
                                        </p:attrNameLst>
                                      </p:cBhvr>
                                      <p:tavLst>
                                        <p:tav tm="0" fmla="#ppt_w*sin(2.5*pi*$)">
                                          <p:val>
                                            <p:fltVal val="0"/>
                                          </p:val>
                                        </p:tav>
                                        <p:tav tm="100000">
                                          <p:val>
                                            <p:fltVal val="1"/>
                                          </p:val>
                                        </p:tav>
                                      </p:tavLst>
                                    </p:anim>
                                    <p:anim calcmode="lin" valueType="num">
                                      <p:cBhvr>
                                        <p:cTn id="57" dur="2000" fill="hold"/>
                                        <p:tgtEl>
                                          <p:spTgt spid="27"/>
                                        </p:tgtEl>
                                        <p:attrNameLst>
                                          <p:attrName>ppt_h</p:attrName>
                                        </p:attrNameLst>
                                      </p:cBhvr>
                                      <p:tavLst>
                                        <p:tav tm="0">
                                          <p:val>
                                            <p:strVal val="#ppt_h"/>
                                          </p:val>
                                        </p:tav>
                                        <p:tav tm="100000">
                                          <p:val>
                                            <p:strVal val="#ppt_h"/>
                                          </p:val>
                                        </p:tav>
                                      </p:tavLst>
                                    </p:anim>
                                  </p:childTnLst>
                                </p:cTn>
                              </p:par>
                            </p:childTnLst>
                          </p:cTn>
                        </p:par>
                        <p:par>
                          <p:cTn id="58" fill="hold">
                            <p:stCondLst>
                              <p:cond delay="8500"/>
                            </p:stCondLst>
                            <p:childTnLst>
                              <p:par>
                                <p:cTn id="59" presetID="16" presetClass="entr" presetSubtype="37" fill="hold" nodeType="after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barn(outVertical)">
                                      <p:cBhvr>
                                        <p:cTn id="61" dur="500"/>
                                        <p:tgtEl>
                                          <p:spTgt spid="23"/>
                                        </p:tgtEl>
                                      </p:cBhvr>
                                    </p:animEffect>
                                  </p:childTnLst>
                                </p:cTn>
                              </p:par>
                            </p:childTnLst>
                          </p:cTn>
                        </p:par>
                        <p:par>
                          <p:cTn id="62" fill="hold">
                            <p:stCondLst>
                              <p:cond delay="9000"/>
                            </p:stCondLst>
                            <p:childTnLst>
                              <p:par>
                                <p:cTn id="63" presetID="53" presetClass="entr" presetSubtype="16" fill="hold" grpId="0" nodeType="afterEffect">
                                  <p:stCondLst>
                                    <p:cond delay="0"/>
                                  </p:stCondLst>
                                  <p:iterate type="lt">
                                    <p:tmPct val="10000"/>
                                  </p:iterate>
                                  <p:childTnLst>
                                    <p:set>
                                      <p:cBhvr>
                                        <p:cTn id="64" dur="1" fill="hold">
                                          <p:stCondLst>
                                            <p:cond delay="0"/>
                                          </p:stCondLst>
                                        </p:cTn>
                                        <p:tgtEl>
                                          <p:spTgt spid="29"/>
                                        </p:tgtEl>
                                        <p:attrNameLst>
                                          <p:attrName>style.visibility</p:attrName>
                                        </p:attrNameLst>
                                      </p:cBhvr>
                                      <p:to>
                                        <p:strVal val="visible"/>
                                      </p:to>
                                    </p:set>
                                    <p:anim calcmode="lin" valueType="num">
                                      <p:cBhvr>
                                        <p:cTn id="65" dur="1000" fill="hold"/>
                                        <p:tgtEl>
                                          <p:spTgt spid="29"/>
                                        </p:tgtEl>
                                        <p:attrNameLst>
                                          <p:attrName>ppt_w</p:attrName>
                                        </p:attrNameLst>
                                      </p:cBhvr>
                                      <p:tavLst>
                                        <p:tav tm="0">
                                          <p:val>
                                            <p:fltVal val="0"/>
                                          </p:val>
                                        </p:tav>
                                        <p:tav tm="100000">
                                          <p:val>
                                            <p:strVal val="#ppt_w"/>
                                          </p:val>
                                        </p:tav>
                                      </p:tavLst>
                                    </p:anim>
                                    <p:anim calcmode="lin" valueType="num">
                                      <p:cBhvr>
                                        <p:cTn id="66" dur="1000" fill="hold"/>
                                        <p:tgtEl>
                                          <p:spTgt spid="29"/>
                                        </p:tgtEl>
                                        <p:attrNameLst>
                                          <p:attrName>ppt_h</p:attrName>
                                        </p:attrNameLst>
                                      </p:cBhvr>
                                      <p:tavLst>
                                        <p:tav tm="0">
                                          <p:val>
                                            <p:fltVal val="0"/>
                                          </p:val>
                                        </p:tav>
                                        <p:tav tm="100000">
                                          <p:val>
                                            <p:strVal val="#ppt_h"/>
                                          </p:val>
                                        </p:tav>
                                      </p:tavLst>
                                    </p:anim>
                                    <p:animEffect transition="in" filter="fade">
                                      <p:cBhvr>
                                        <p:cTn id="67"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73237"/>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F8BE58-A175-4CD3-9C72-E7744CE1DB50}"/>
              </a:ext>
            </a:extLst>
          </p:cNvPr>
          <p:cNvPicPr>
            <a:picLocks noChangeAspect="1"/>
          </p:cNvPicPr>
          <p:nvPr/>
        </p:nvPicPr>
        <p:blipFill rotWithShape="1">
          <a:blip r:embed="rId2">
            <a:extLst>
              <a:ext uri="{28A0092B-C50C-407E-A947-70E740481C1C}">
                <a14:useLocalDpi xmlns:a14="http://schemas.microsoft.com/office/drawing/2010/main" val="0"/>
              </a:ext>
            </a:extLst>
          </a:blip>
          <a:srcRect l="15264" t="9873" r="15150" b="20048"/>
          <a:stretch/>
        </p:blipFill>
        <p:spPr>
          <a:xfrm>
            <a:off x="-693521" y="3174715"/>
            <a:ext cx="544531" cy="2794571"/>
          </a:xfrm>
          <a:prstGeom prst="rect">
            <a:avLst/>
          </a:prstGeom>
        </p:spPr>
      </p:pic>
      <p:pic>
        <p:nvPicPr>
          <p:cNvPr id="3" name="Picture 2">
            <a:extLst>
              <a:ext uri="{FF2B5EF4-FFF2-40B4-BE49-F238E27FC236}">
                <a16:creationId xmlns:a16="http://schemas.microsoft.com/office/drawing/2014/main" id="{C83CB2C2-18F9-484C-AC2C-B11B57121A7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rot="16200000">
            <a:off x="4528675" y="147084"/>
            <a:ext cx="3134650" cy="6563832"/>
          </a:xfrm>
          <a:prstGeom prst="rect">
            <a:avLst/>
          </a:prstGeom>
          <a:ln w="19050">
            <a:solidFill>
              <a:schemeClr val="bg1"/>
            </a:solidFill>
            <a:prstDash val="dashDot"/>
          </a:ln>
        </p:spPr>
      </p:pic>
      <p:sp>
        <p:nvSpPr>
          <p:cNvPr id="10" name="TextBox 9">
            <a:extLst>
              <a:ext uri="{FF2B5EF4-FFF2-40B4-BE49-F238E27FC236}">
                <a16:creationId xmlns:a16="http://schemas.microsoft.com/office/drawing/2014/main" id="{248F3F87-CF63-4B6E-B572-6264965BD4D0}"/>
              </a:ext>
            </a:extLst>
          </p:cNvPr>
          <p:cNvSpPr txBox="1"/>
          <p:nvPr/>
        </p:nvSpPr>
        <p:spPr>
          <a:xfrm>
            <a:off x="3874947" y="2367170"/>
            <a:ext cx="4442103" cy="2123658"/>
          </a:xfrm>
          <a:prstGeom prst="rect">
            <a:avLst/>
          </a:prstGeom>
          <a:noFill/>
        </p:spPr>
        <p:txBody>
          <a:bodyPr wrap="square" rtlCol="0">
            <a:spAutoFit/>
          </a:bodyPr>
          <a:lstStyle/>
          <a:p>
            <a:pPr algn="ctr"/>
            <a:r>
              <a:rPr lang="en-US" sz="6600" b="1" dirty="0">
                <a:effectLst>
                  <a:outerShdw blurRad="38100" dist="38100" dir="2700000" algn="tl">
                    <a:srgbClr val="000000">
                      <a:alpha val="43137"/>
                    </a:srgbClr>
                  </a:outerShdw>
                </a:effectLst>
                <a:latin typeface="Colonna MT" panose="04020805060202030203" pitchFamily="82" charset="0"/>
              </a:rPr>
              <a:t>TERIMA KASIH</a:t>
            </a:r>
            <a:endParaRPr lang="en-ID" sz="6600" b="1" dirty="0">
              <a:effectLst>
                <a:outerShdw blurRad="38100" dist="38100" dir="2700000" algn="tl">
                  <a:srgbClr val="000000">
                    <a:alpha val="43137"/>
                  </a:srgbClr>
                </a:outerShdw>
              </a:effectLst>
              <a:latin typeface="Colonna MT" panose="04020805060202030203" pitchFamily="82" charset="0"/>
            </a:endParaRPr>
          </a:p>
        </p:txBody>
      </p:sp>
      <p:pic>
        <p:nvPicPr>
          <p:cNvPr id="21" name="Picture 20">
            <a:extLst>
              <a:ext uri="{FF2B5EF4-FFF2-40B4-BE49-F238E27FC236}">
                <a16:creationId xmlns:a16="http://schemas.microsoft.com/office/drawing/2014/main" id="{A7307A5C-C48E-45F0-A347-7CD533CA7308}"/>
              </a:ext>
            </a:extLst>
          </p:cNvPr>
          <p:cNvPicPr>
            <a:picLocks noChangeAspect="1"/>
          </p:cNvPicPr>
          <p:nvPr/>
        </p:nvPicPr>
        <p:blipFill rotWithShape="1">
          <a:blip r:embed="rId5">
            <a:biLevel thresh="50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r="50618" b="8063"/>
          <a:stretch/>
        </p:blipFill>
        <p:spPr>
          <a:xfrm flipH="1">
            <a:off x="2912928" y="1861673"/>
            <a:ext cx="1200121" cy="2487887"/>
          </a:xfrm>
          <a:prstGeom prst="rect">
            <a:avLst/>
          </a:prstGeom>
          <a:effectLst>
            <a:outerShdw blurRad="50800" dist="38100" dir="5400000" algn="t" rotWithShape="0">
              <a:prstClr val="black">
                <a:alpha val="40000"/>
              </a:prstClr>
            </a:outerShdw>
          </a:effectLst>
        </p:spPr>
      </p:pic>
      <p:pic>
        <p:nvPicPr>
          <p:cNvPr id="22" name="Picture 21">
            <a:extLst>
              <a:ext uri="{FF2B5EF4-FFF2-40B4-BE49-F238E27FC236}">
                <a16:creationId xmlns:a16="http://schemas.microsoft.com/office/drawing/2014/main" id="{DA5B53CF-B706-4E06-BA4F-53FEFE00800E}"/>
              </a:ext>
            </a:extLst>
          </p:cNvPr>
          <p:cNvPicPr>
            <a:picLocks noChangeAspect="1"/>
          </p:cNvPicPr>
          <p:nvPr/>
        </p:nvPicPr>
        <p:blipFill rotWithShape="1">
          <a:blip r:embed="rId5">
            <a:biLevel thresh="50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r="50618" b="8063"/>
          <a:stretch/>
        </p:blipFill>
        <p:spPr>
          <a:xfrm flipH="1">
            <a:off x="8078948" y="1861673"/>
            <a:ext cx="1200121" cy="2487887"/>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693861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iterate type="lt">
                                    <p:tmPct val="10000"/>
                                  </p:iterate>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p:cTn id="7" dur="750" fill="hold"/>
                                        <p:tgtEl>
                                          <p:spTgt spid="10">
                                            <p:txEl>
                                              <p:pRg st="0" end="0"/>
                                            </p:txEl>
                                          </p:spTgt>
                                        </p:tgtEl>
                                        <p:attrNameLst>
                                          <p:attrName>ppt_w</p:attrName>
                                        </p:attrNameLst>
                                      </p:cBhvr>
                                      <p:tavLst>
                                        <p:tav tm="0">
                                          <p:val>
                                            <p:fltVal val="0"/>
                                          </p:val>
                                        </p:tav>
                                        <p:tav tm="100000">
                                          <p:val>
                                            <p:strVal val="#ppt_w"/>
                                          </p:val>
                                        </p:tav>
                                      </p:tavLst>
                                    </p:anim>
                                    <p:anim calcmode="lin" valueType="num">
                                      <p:cBhvr>
                                        <p:cTn id="8" dur="750" fill="hold"/>
                                        <p:tgtEl>
                                          <p:spTgt spid="10">
                                            <p:txEl>
                                              <p:pRg st="0" end="0"/>
                                            </p:txEl>
                                          </p:spTgt>
                                        </p:tgtEl>
                                        <p:attrNameLst>
                                          <p:attrName>ppt_h</p:attrName>
                                        </p:attrNameLst>
                                      </p:cBhvr>
                                      <p:tavLst>
                                        <p:tav tm="0">
                                          <p:val>
                                            <p:fltVal val="0"/>
                                          </p:val>
                                        </p:tav>
                                        <p:tav tm="100000">
                                          <p:val>
                                            <p:strVal val="#ppt_h"/>
                                          </p:val>
                                        </p:tav>
                                      </p:tavLst>
                                    </p:anim>
                                    <p:animEffect transition="in" filter="fade">
                                      <p:cBhvr>
                                        <p:cTn id="9" dur="75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73237"/>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F8BE58-A175-4CD3-9C72-E7744CE1DB50}"/>
              </a:ext>
            </a:extLst>
          </p:cNvPr>
          <p:cNvPicPr>
            <a:picLocks noChangeAspect="1"/>
          </p:cNvPicPr>
          <p:nvPr/>
        </p:nvPicPr>
        <p:blipFill rotWithShape="1">
          <a:blip r:embed="rId2">
            <a:extLst>
              <a:ext uri="{28A0092B-C50C-407E-A947-70E740481C1C}">
                <a14:useLocalDpi xmlns:a14="http://schemas.microsoft.com/office/drawing/2010/main" val="0"/>
              </a:ext>
            </a:extLst>
          </a:blip>
          <a:srcRect l="15264" t="9873" r="15150" b="20048"/>
          <a:stretch/>
        </p:blipFill>
        <p:spPr>
          <a:xfrm>
            <a:off x="-693521" y="3174715"/>
            <a:ext cx="544531" cy="2794571"/>
          </a:xfrm>
          <a:prstGeom prst="rect">
            <a:avLst/>
          </a:prstGeom>
        </p:spPr>
      </p:pic>
      <p:pic>
        <p:nvPicPr>
          <p:cNvPr id="3" name="Picture 2">
            <a:extLst>
              <a:ext uri="{FF2B5EF4-FFF2-40B4-BE49-F238E27FC236}">
                <a16:creationId xmlns:a16="http://schemas.microsoft.com/office/drawing/2014/main" id="{C83CB2C2-18F9-484C-AC2C-B11B57121A7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rot="16200000">
            <a:off x="2998764" y="-2342104"/>
            <a:ext cx="6194472" cy="11542208"/>
          </a:xfrm>
          <a:prstGeom prst="rect">
            <a:avLst/>
          </a:prstGeom>
          <a:ln w="19050">
            <a:solidFill>
              <a:schemeClr val="bg1"/>
            </a:solidFill>
            <a:prstDash val="dashDot"/>
          </a:ln>
        </p:spPr>
      </p:pic>
      <p:pic>
        <p:nvPicPr>
          <p:cNvPr id="27" name="Picture 26">
            <a:extLst>
              <a:ext uri="{FF2B5EF4-FFF2-40B4-BE49-F238E27FC236}">
                <a16:creationId xmlns:a16="http://schemas.microsoft.com/office/drawing/2014/main" id="{5CC1257F-1D6C-4A93-B7D3-2C7F535203AC}"/>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610" b="96982" l="9220" r="89894">
                        <a14:foregroundMark x1="14184" y1="6640" x2="14184" y2="6640"/>
                        <a14:foregroundMark x1="14184" y1="6640" x2="14184" y2="6640"/>
                        <a14:foregroundMark x1="14539" y1="4024" x2="14539" y2="4024"/>
                        <a14:foregroundMark x1="14539" y1="4024" x2="14539" y2="4024"/>
                        <a14:foregroundMark x1="13475" y1="6237" x2="13475" y2="6237"/>
                        <a14:foregroundMark x1="13475" y1="6640" x2="13475" y2="6640"/>
                        <a14:foregroundMark x1="13475" y1="6640" x2="13475" y2="6640"/>
                        <a14:foregroundMark x1="14539" y1="3823" x2="14184" y2="8652"/>
                        <a14:foregroundMark x1="9574" y1="25755" x2="9574" y2="25755"/>
                        <a14:foregroundMark x1="9574" y1="25755" x2="9574" y2="28169"/>
                        <a14:foregroundMark x1="89894" y1="19920" x2="89894" y2="19920"/>
                        <a14:foregroundMark x1="89894" y1="19920" x2="89716" y2="26157"/>
                        <a14:foregroundMark x1="85284" y1="3018" x2="85284" y2="3018"/>
                        <a14:foregroundMark x1="14539" y1="1610" x2="14539" y2="1610"/>
                        <a14:foregroundMark x1="14539" y1="1610" x2="14539" y2="1610"/>
                        <a14:foregroundMark x1="53546" y1="42656" x2="51418" y2="42455"/>
                        <a14:foregroundMark x1="46631" y1="42455" x2="39539" y2="48290"/>
                        <a14:foregroundMark x1="39539" y1="48290" x2="39539" y2="58954"/>
                        <a14:foregroundMark x1="39539" y1="58954" x2="39894" y2="59759"/>
                        <a14:foregroundMark x1="44149" y1="38632" x2="49823" y2="59759"/>
                        <a14:foregroundMark x1="49823" y1="59759" x2="49823" y2="61972"/>
                        <a14:foregroundMark x1="42553" y1="54930" x2="48936" y2="68612"/>
                        <a14:foregroundMark x1="49291" y1="69215" x2="49291" y2="69215"/>
                        <a14:foregroundMark x1="54255" y1="40443" x2="57979" y2="57948"/>
                        <a14:foregroundMark x1="59752" y1="35815" x2="62589" y2="57545"/>
                        <a14:foregroundMark x1="62234" y1="38431" x2="52305" y2="39638"/>
                        <a14:foregroundMark x1="53723" y1="34205" x2="53723" y2="34205"/>
                        <a14:foregroundMark x1="53546" y1="34809" x2="49468" y2="47485"/>
                        <a14:foregroundMark x1="47518" y1="93159" x2="46631" y2="89537"/>
                        <a14:foregroundMark x1="16312" y1="75855" x2="16312" y2="75855"/>
                        <a14:foregroundMark x1="16667" y1="76056" x2="19149" y2="78672"/>
                        <a14:foregroundMark x1="19326" y1="74648" x2="22695" y2="80885"/>
                        <a14:foregroundMark x1="22695" y1="80885" x2="22695" y2="80885"/>
                        <a14:foregroundMark x1="23759" y1="80684" x2="23759" y2="80684"/>
                        <a14:foregroundMark x1="23936" y1="80282" x2="40780" y2="89738"/>
                        <a14:foregroundMark x1="40780" y1="89738" x2="50000" y2="91147"/>
                        <a14:foregroundMark x1="50000" y1="91147" x2="54787" y2="90946"/>
                        <a14:foregroundMark x1="54787" y1="90946" x2="54787" y2="90946"/>
                        <a14:foregroundMark x1="32092" y1="88330" x2="32092" y2="88330"/>
                        <a14:foregroundMark x1="32447" y1="88330" x2="40603" y2="92958"/>
                        <a14:foregroundMark x1="41312" y1="93964" x2="40780" y2="94970"/>
                        <a14:foregroundMark x1="42021" y1="96982" x2="42376" y2="95976"/>
                        <a14:foregroundMark x1="63298" y1="88531" x2="63298" y2="88531"/>
                        <a14:foregroundMark x1="63298" y1="88531" x2="66667" y2="86318"/>
                        <a14:foregroundMark x1="67376" y1="85915" x2="68794" y2="85312"/>
                        <a14:foregroundMark x1="68972" y1="85111" x2="68972" y2="85111"/>
                        <a14:foregroundMark x1="70035" y1="84306" x2="73050" y2="81087"/>
                        <a14:foregroundMark x1="73050" y1="81087" x2="73759" y2="80080"/>
                        <a14:foregroundMark x1="73759" y1="80080" x2="73759" y2="80080"/>
                        <a14:foregroundMark x1="79078" y1="78068" x2="79078" y2="78068"/>
                        <a14:foregroundMark x1="79078" y1="78068" x2="79078" y2="78068"/>
                        <a14:foregroundMark x1="79078" y1="78873" x2="79078" y2="78873"/>
                        <a14:foregroundMark x1="79610" y1="78068" x2="79965" y2="77465"/>
                        <a14:foregroundMark x1="82270" y1="71630" x2="82270" y2="71630"/>
                        <a14:foregroundMark x1="82270" y1="71630" x2="82270" y2="71630"/>
                        <a14:foregroundMark x1="82979" y1="71227" x2="82979" y2="71227"/>
                        <a14:foregroundMark x1="82979" y1="71227" x2="82979" y2="71227"/>
                        <a14:foregroundMark x1="16135" y1="70624" x2="16135" y2="70624"/>
                        <a14:foregroundMark x1="16135" y1="70624" x2="16135" y2="70624"/>
                        <a14:foregroundMark x1="16135" y1="70624" x2="16135" y2="70624"/>
                        <a14:foregroundMark x1="16135" y1="70624" x2="16135" y2="70624"/>
                        <a14:foregroundMark x1="13475" y1="75252" x2="13475" y2="75252"/>
                        <a14:foregroundMark x1="79255" y1="73642" x2="79255" y2="73642"/>
                        <a14:foregroundMark x1="79255" y1="73642" x2="79255" y2="73642"/>
                        <a14:foregroundMark x1="33511" y1="90543" x2="33511" y2="90543"/>
                        <a14:foregroundMark x1="33511" y1="90543" x2="33511" y2="90543"/>
                        <a14:foregroundMark x1="79255" y1="83300" x2="79255" y2="83300"/>
                        <a14:foregroundMark x1="80496" y1="80684" x2="80496" y2="80684"/>
                        <a14:foregroundMark x1="84752" y1="76056" x2="84752" y2="76056"/>
                        <a14:foregroundMark x1="83156" y1="70825" x2="83156" y2="70825"/>
                        <a14:backgroundMark x1="49823" y1="99598" x2="49823" y2="99598"/>
                        <a14:backgroundMark x1="43262" y1="99598" x2="43262" y2="99598"/>
                        <a14:backgroundMark x1="43262" y1="99598" x2="43262" y2="99598"/>
                        <a14:backgroundMark x1="55496" y1="99396" x2="55496" y2="99396"/>
                      </a14:backgroundRemoval>
                    </a14:imgEffect>
                    <a14:imgEffect>
                      <a14:sharpenSoften amount="50000"/>
                    </a14:imgEffect>
                    <a14:imgEffect>
                      <a14:saturation sat="66000"/>
                    </a14:imgEffect>
                  </a14:imgLayer>
                </a14:imgProps>
              </a:ext>
              <a:ext uri="{28A0092B-C50C-407E-A947-70E740481C1C}">
                <a14:useLocalDpi xmlns:a14="http://schemas.microsoft.com/office/drawing/2010/main" val="0"/>
              </a:ext>
            </a:extLst>
          </a:blip>
          <a:srcRect l="7299" r="7738"/>
          <a:stretch/>
        </p:blipFill>
        <p:spPr>
          <a:xfrm>
            <a:off x="4765334" y="414492"/>
            <a:ext cx="2661330" cy="2760224"/>
          </a:xfrm>
          <a:prstGeom prst="rect">
            <a:avLst/>
          </a:prstGeom>
          <a:effectLst>
            <a:outerShdw blurRad="63500" sx="102000" sy="102000" algn="ctr" rotWithShape="0">
              <a:prstClr val="black">
                <a:alpha val="40000"/>
              </a:prstClr>
            </a:outerShdw>
          </a:effectLst>
        </p:spPr>
      </p:pic>
      <p:sp>
        <p:nvSpPr>
          <p:cNvPr id="9" name="TextBox 8">
            <a:extLst>
              <a:ext uri="{FF2B5EF4-FFF2-40B4-BE49-F238E27FC236}">
                <a16:creationId xmlns:a16="http://schemas.microsoft.com/office/drawing/2014/main" id="{CA697BC4-4868-419C-91C2-E7759E50327D}"/>
              </a:ext>
            </a:extLst>
          </p:cNvPr>
          <p:cNvSpPr txBox="1"/>
          <p:nvPr/>
        </p:nvSpPr>
        <p:spPr>
          <a:xfrm>
            <a:off x="617733" y="3342142"/>
            <a:ext cx="10592134" cy="584775"/>
          </a:xfrm>
          <a:prstGeom prst="rect">
            <a:avLst/>
          </a:prstGeom>
          <a:noFill/>
        </p:spPr>
        <p:txBody>
          <a:bodyPr wrap="square" rtlCol="0">
            <a:spAutoFit/>
          </a:bodyPr>
          <a:lstStyle/>
          <a:p>
            <a:pPr algn="ctr"/>
            <a:r>
              <a:rPr lang="en-US" sz="3200" b="1" dirty="0">
                <a:effectLst>
                  <a:outerShdw blurRad="38100" dist="38100" dir="2700000" algn="tl">
                    <a:srgbClr val="000000">
                      <a:alpha val="43137"/>
                    </a:srgbClr>
                  </a:outerShdw>
                </a:effectLst>
                <a:latin typeface="Colonna MT" panose="04020805060202030203" pitchFamily="82" charset="0"/>
              </a:rPr>
              <a:t>IDEOLOGI – IDEOLOGI YANG BERKEMBANG DI DUNIA</a:t>
            </a:r>
            <a:endParaRPr lang="en-ID" sz="3200" b="1" dirty="0">
              <a:effectLst>
                <a:outerShdw blurRad="38100" dist="38100" dir="2700000" algn="tl">
                  <a:srgbClr val="000000">
                    <a:alpha val="43137"/>
                  </a:srgbClr>
                </a:outerShdw>
              </a:effectLst>
              <a:latin typeface="Colonna MT" panose="04020805060202030203" pitchFamily="82" charset="0"/>
            </a:endParaRPr>
          </a:p>
        </p:txBody>
      </p:sp>
      <p:sp>
        <p:nvSpPr>
          <p:cNvPr id="10" name="Rectangle: Single Corner Snipped 9">
            <a:extLst>
              <a:ext uri="{FF2B5EF4-FFF2-40B4-BE49-F238E27FC236}">
                <a16:creationId xmlns:a16="http://schemas.microsoft.com/office/drawing/2014/main" id="{CB0E98DB-5C51-4EDE-B7EE-97DE0465D96A}"/>
              </a:ext>
            </a:extLst>
          </p:cNvPr>
          <p:cNvSpPr/>
          <p:nvPr/>
        </p:nvSpPr>
        <p:spPr>
          <a:xfrm>
            <a:off x="689295" y="3936373"/>
            <a:ext cx="10813409" cy="2211018"/>
          </a:xfrm>
          <a:prstGeom prst="snip1Rect">
            <a:avLst/>
          </a:prstGeom>
          <a:noFill/>
          <a:ln>
            <a:solidFill>
              <a:srgbClr val="273237"/>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4" name="TextBox 13">
            <a:extLst>
              <a:ext uri="{FF2B5EF4-FFF2-40B4-BE49-F238E27FC236}">
                <a16:creationId xmlns:a16="http://schemas.microsoft.com/office/drawing/2014/main" id="{9307174C-C4BF-4634-9EA6-4CDE99603F3B}"/>
              </a:ext>
            </a:extLst>
          </p:cNvPr>
          <p:cNvSpPr txBox="1"/>
          <p:nvPr/>
        </p:nvSpPr>
        <p:spPr>
          <a:xfrm>
            <a:off x="4659778" y="4049652"/>
            <a:ext cx="2508043" cy="400110"/>
          </a:xfrm>
          <a:prstGeom prst="rect">
            <a:avLst/>
          </a:prstGeom>
          <a:noFill/>
        </p:spPr>
        <p:txBody>
          <a:bodyPr wrap="square" rtlCol="0">
            <a:spAutoFit/>
          </a:bodyPr>
          <a:lstStyle/>
          <a:p>
            <a:pPr algn="ctr"/>
            <a:r>
              <a:rPr lang="en-ID" sz="2000" dirty="0">
                <a:latin typeface="Comic Sans MS" panose="030F0702030302020204" pitchFamily="66" charset="0"/>
              </a:rPr>
              <a:t>Created by</a:t>
            </a:r>
          </a:p>
        </p:txBody>
      </p:sp>
      <p:sp>
        <p:nvSpPr>
          <p:cNvPr id="8" name="TextBox 7">
            <a:extLst>
              <a:ext uri="{FF2B5EF4-FFF2-40B4-BE49-F238E27FC236}">
                <a16:creationId xmlns:a16="http://schemas.microsoft.com/office/drawing/2014/main" id="{CE939889-F280-4597-82A9-6BBCC7BC40A5}"/>
              </a:ext>
            </a:extLst>
          </p:cNvPr>
          <p:cNvSpPr txBox="1"/>
          <p:nvPr/>
        </p:nvSpPr>
        <p:spPr>
          <a:xfrm>
            <a:off x="4128940" y="5144913"/>
            <a:ext cx="3934117" cy="707886"/>
          </a:xfrm>
          <a:prstGeom prst="rect">
            <a:avLst/>
          </a:prstGeom>
          <a:noFill/>
        </p:spPr>
        <p:txBody>
          <a:bodyPr wrap="square" rtlCol="0">
            <a:spAutoFit/>
          </a:bodyPr>
          <a:lstStyle/>
          <a:p>
            <a:pPr algn="ctr"/>
            <a:r>
              <a:rPr lang="en-ID" sz="2000" dirty="0">
                <a:latin typeface="Comic Sans MS" panose="030F0702030302020204" pitchFamily="66" charset="0"/>
              </a:rPr>
              <a:t>GHOFFAR ABDUL JA’FAR</a:t>
            </a:r>
          </a:p>
          <a:p>
            <a:pPr algn="ctr"/>
            <a:r>
              <a:rPr lang="en-ID" sz="2000" dirty="0">
                <a:latin typeface="Comic Sans MS" panose="030F0702030302020204" pitchFamily="66" charset="0"/>
              </a:rPr>
              <a:t>(2341720035)</a:t>
            </a:r>
          </a:p>
        </p:txBody>
      </p:sp>
      <p:sp>
        <p:nvSpPr>
          <p:cNvPr id="11" name="TextBox 10">
            <a:extLst>
              <a:ext uri="{FF2B5EF4-FFF2-40B4-BE49-F238E27FC236}">
                <a16:creationId xmlns:a16="http://schemas.microsoft.com/office/drawing/2014/main" id="{3FAE3851-848E-44F4-97B9-47BF5FD219ED}"/>
              </a:ext>
            </a:extLst>
          </p:cNvPr>
          <p:cNvSpPr txBox="1"/>
          <p:nvPr/>
        </p:nvSpPr>
        <p:spPr>
          <a:xfrm>
            <a:off x="496464" y="5144913"/>
            <a:ext cx="4231849" cy="707886"/>
          </a:xfrm>
          <a:prstGeom prst="rect">
            <a:avLst/>
          </a:prstGeom>
          <a:noFill/>
        </p:spPr>
        <p:txBody>
          <a:bodyPr wrap="square" rtlCol="0">
            <a:spAutoFit/>
          </a:bodyPr>
          <a:lstStyle/>
          <a:p>
            <a:pPr algn="ctr"/>
            <a:r>
              <a:rPr lang="en-ID" sz="2000" dirty="0">
                <a:latin typeface="Comic Sans MS" panose="030F0702030302020204" pitchFamily="66" charset="0"/>
              </a:rPr>
              <a:t>FAWWAZ ALIFIO FARSA</a:t>
            </a:r>
          </a:p>
          <a:p>
            <a:pPr algn="ctr"/>
            <a:r>
              <a:rPr lang="en-ID" sz="2000" dirty="0">
                <a:latin typeface="Comic Sans MS" panose="030F0702030302020204" pitchFamily="66" charset="0"/>
              </a:rPr>
              <a:t>(2341720128)</a:t>
            </a:r>
          </a:p>
        </p:txBody>
      </p:sp>
      <p:sp>
        <p:nvSpPr>
          <p:cNvPr id="12" name="TextBox 11">
            <a:extLst>
              <a:ext uri="{FF2B5EF4-FFF2-40B4-BE49-F238E27FC236}">
                <a16:creationId xmlns:a16="http://schemas.microsoft.com/office/drawing/2014/main" id="{B2FE8E39-A404-4265-99A3-0CA0AF923821}"/>
              </a:ext>
            </a:extLst>
          </p:cNvPr>
          <p:cNvSpPr txBox="1"/>
          <p:nvPr/>
        </p:nvSpPr>
        <p:spPr>
          <a:xfrm>
            <a:off x="7463689" y="5135457"/>
            <a:ext cx="3934117" cy="707886"/>
          </a:xfrm>
          <a:prstGeom prst="rect">
            <a:avLst/>
          </a:prstGeom>
          <a:noFill/>
        </p:spPr>
        <p:txBody>
          <a:bodyPr wrap="square" rtlCol="0">
            <a:spAutoFit/>
          </a:bodyPr>
          <a:lstStyle/>
          <a:p>
            <a:pPr algn="ctr"/>
            <a:r>
              <a:rPr lang="en-ID" sz="2000" dirty="0">
                <a:latin typeface="Comic Sans MS" panose="030F0702030302020204" pitchFamily="66" charset="0"/>
              </a:rPr>
              <a:t>MUHAMAD SYAIFULLAH</a:t>
            </a:r>
          </a:p>
          <a:p>
            <a:pPr algn="ctr"/>
            <a:r>
              <a:rPr lang="en-ID" sz="2000" dirty="0">
                <a:latin typeface="Comic Sans MS" panose="030F0702030302020204" pitchFamily="66" charset="0"/>
              </a:rPr>
              <a:t>(2341720013)</a:t>
            </a:r>
          </a:p>
        </p:txBody>
      </p:sp>
    </p:spTree>
    <p:extLst>
      <p:ext uri="{BB962C8B-B14F-4D97-AF65-F5344CB8AC3E}">
        <p14:creationId xmlns:p14="http://schemas.microsoft.com/office/powerpoint/2010/main" val="1328269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16" presetClass="entr" presetSubtype="21" fill="hold" grpId="0" nodeType="afterEffect">
                                  <p:stCondLst>
                                    <p:cond delay="0"/>
                                  </p:stCondLst>
                                  <p:iterate type="wd">
                                    <p:tmPct val="10000"/>
                                  </p:iterate>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childTnLst>
                          </p:cTn>
                        </p:par>
                        <p:par>
                          <p:cTn id="12" fill="hold">
                            <p:stCondLst>
                              <p:cond delay="1050"/>
                            </p:stCondLst>
                            <p:childTnLst>
                              <p:par>
                                <p:cTn id="13" presetID="16" presetClass="entr" presetSubtype="21" fill="hold" grpId="0" nodeType="afterEffect">
                                  <p:stCondLst>
                                    <p:cond delay="0"/>
                                  </p:stCondLst>
                                  <p:iterate type="wd">
                                    <p:tmPct val="10000"/>
                                  </p:iterate>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par>
                          <p:cTn id="16" fill="hold">
                            <p:stCondLst>
                              <p:cond delay="1800"/>
                            </p:stCondLst>
                            <p:childTnLst>
                              <p:par>
                                <p:cTn id="17" presetID="16" presetClass="entr" presetSubtype="21" fill="hold" grpId="0" nodeType="afterEffect">
                                  <p:stCondLst>
                                    <p:cond delay="0"/>
                                  </p:stCondLst>
                                  <p:iterate type="wd">
                                    <p:tmPct val="10000"/>
                                  </p:iterate>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par>
                          <p:cTn id="20" fill="hold">
                            <p:stCondLst>
                              <p:cond delay="2550"/>
                            </p:stCondLst>
                            <p:childTnLst>
                              <p:par>
                                <p:cTn id="21" presetID="16" presetClass="entr" presetSubtype="21" fill="hold" grpId="0" nodeType="afterEffect">
                                  <p:stCondLst>
                                    <p:cond delay="0"/>
                                  </p:stCondLst>
                                  <p:iterate type="wd">
                                    <p:tmPct val="10000"/>
                                  </p:iterate>
                                  <p:childTnLst>
                                    <p:set>
                                      <p:cBhvr>
                                        <p:cTn id="22" dur="1" fill="hold">
                                          <p:stCondLst>
                                            <p:cond delay="0"/>
                                          </p:stCondLst>
                                        </p:cTn>
                                        <p:tgtEl>
                                          <p:spTgt spid="12"/>
                                        </p:tgtEl>
                                        <p:attrNameLst>
                                          <p:attrName>style.visibility</p:attrName>
                                        </p:attrNameLst>
                                      </p:cBhvr>
                                      <p:to>
                                        <p:strVal val="visible"/>
                                      </p:to>
                                    </p:set>
                                    <p:animEffect transition="in" filter="barn(inVertical)">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8"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73237"/>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F8BE58-A175-4CD3-9C72-E7744CE1DB50}"/>
              </a:ext>
            </a:extLst>
          </p:cNvPr>
          <p:cNvPicPr>
            <a:picLocks noChangeAspect="1"/>
          </p:cNvPicPr>
          <p:nvPr/>
        </p:nvPicPr>
        <p:blipFill rotWithShape="1">
          <a:blip r:embed="rId2">
            <a:extLst>
              <a:ext uri="{28A0092B-C50C-407E-A947-70E740481C1C}">
                <a14:useLocalDpi xmlns:a14="http://schemas.microsoft.com/office/drawing/2010/main" val="0"/>
              </a:ext>
            </a:extLst>
          </a:blip>
          <a:srcRect l="15264" t="9873" r="15150" b="20048"/>
          <a:stretch/>
        </p:blipFill>
        <p:spPr>
          <a:xfrm>
            <a:off x="-693521" y="3174715"/>
            <a:ext cx="544531" cy="2794571"/>
          </a:xfrm>
          <a:prstGeom prst="rect">
            <a:avLst/>
          </a:prstGeom>
        </p:spPr>
      </p:pic>
      <p:pic>
        <p:nvPicPr>
          <p:cNvPr id="3" name="Picture 2">
            <a:extLst>
              <a:ext uri="{FF2B5EF4-FFF2-40B4-BE49-F238E27FC236}">
                <a16:creationId xmlns:a16="http://schemas.microsoft.com/office/drawing/2014/main" id="{C83CB2C2-18F9-484C-AC2C-B11B57121A7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rot="16200000">
            <a:off x="2998764" y="-2342104"/>
            <a:ext cx="6194472" cy="11542208"/>
          </a:xfrm>
          <a:prstGeom prst="rect">
            <a:avLst/>
          </a:prstGeom>
          <a:ln w="19050">
            <a:solidFill>
              <a:schemeClr val="bg1"/>
            </a:solidFill>
            <a:prstDash val="dashDot"/>
          </a:ln>
        </p:spPr>
      </p:pic>
      <p:pic>
        <p:nvPicPr>
          <p:cNvPr id="27" name="Picture 26">
            <a:extLst>
              <a:ext uri="{FF2B5EF4-FFF2-40B4-BE49-F238E27FC236}">
                <a16:creationId xmlns:a16="http://schemas.microsoft.com/office/drawing/2014/main" id="{5CC1257F-1D6C-4A93-B7D3-2C7F535203AC}"/>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610" b="96982" l="9220" r="89894">
                        <a14:foregroundMark x1="14184" y1="6640" x2="14184" y2="6640"/>
                        <a14:foregroundMark x1="14184" y1="6640" x2="14184" y2="6640"/>
                        <a14:foregroundMark x1="14539" y1="4024" x2="14539" y2="4024"/>
                        <a14:foregroundMark x1="14539" y1="4024" x2="14539" y2="4024"/>
                        <a14:foregroundMark x1="13475" y1="6237" x2="13475" y2="6237"/>
                        <a14:foregroundMark x1="13475" y1="6640" x2="13475" y2="6640"/>
                        <a14:foregroundMark x1="13475" y1="6640" x2="13475" y2="6640"/>
                        <a14:foregroundMark x1="14539" y1="3823" x2="14184" y2="8652"/>
                        <a14:foregroundMark x1="9574" y1="25755" x2="9574" y2="25755"/>
                        <a14:foregroundMark x1="9574" y1="25755" x2="9574" y2="28169"/>
                        <a14:foregroundMark x1="89894" y1="19920" x2="89894" y2="19920"/>
                        <a14:foregroundMark x1="89894" y1="19920" x2="89716" y2="26157"/>
                        <a14:foregroundMark x1="85284" y1="3018" x2="85284" y2="3018"/>
                        <a14:foregroundMark x1="14539" y1="1610" x2="14539" y2="1610"/>
                        <a14:foregroundMark x1="14539" y1="1610" x2="14539" y2="1610"/>
                        <a14:foregroundMark x1="53546" y1="42656" x2="51418" y2="42455"/>
                        <a14:foregroundMark x1="46631" y1="42455" x2="39539" y2="48290"/>
                        <a14:foregroundMark x1="39539" y1="48290" x2="39539" y2="58954"/>
                        <a14:foregroundMark x1="39539" y1="58954" x2="39894" y2="59759"/>
                        <a14:foregroundMark x1="44149" y1="38632" x2="49823" y2="59759"/>
                        <a14:foregroundMark x1="49823" y1="59759" x2="49823" y2="61972"/>
                        <a14:foregroundMark x1="42553" y1="54930" x2="48936" y2="68612"/>
                        <a14:foregroundMark x1="49291" y1="69215" x2="49291" y2="69215"/>
                        <a14:foregroundMark x1="54255" y1="40443" x2="57979" y2="57948"/>
                        <a14:foregroundMark x1="59752" y1="35815" x2="62589" y2="57545"/>
                        <a14:foregroundMark x1="62234" y1="38431" x2="52305" y2="39638"/>
                        <a14:foregroundMark x1="53723" y1="34205" x2="53723" y2="34205"/>
                        <a14:foregroundMark x1="53546" y1="34809" x2="49468" y2="47485"/>
                        <a14:foregroundMark x1="47518" y1="93159" x2="46631" y2="89537"/>
                        <a14:foregroundMark x1="16312" y1="75855" x2="16312" y2="75855"/>
                        <a14:foregroundMark x1="16667" y1="76056" x2="19149" y2="78672"/>
                        <a14:foregroundMark x1="19326" y1="74648" x2="22695" y2="80885"/>
                        <a14:foregroundMark x1="22695" y1="80885" x2="22695" y2="80885"/>
                        <a14:foregroundMark x1="23759" y1="80684" x2="23759" y2="80684"/>
                        <a14:foregroundMark x1="23936" y1="80282" x2="40780" y2="89738"/>
                        <a14:foregroundMark x1="40780" y1="89738" x2="50000" y2="91147"/>
                        <a14:foregroundMark x1="50000" y1="91147" x2="54787" y2="90946"/>
                        <a14:foregroundMark x1="54787" y1="90946" x2="54787" y2="90946"/>
                        <a14:foregroundMark x1="32092" y1="88330" x2="32092" y2="88330"/>
                        <a14:foregroundMark x1="32447" y1="88330" x2="40603" y2="92958"/>
                        <a14:foregroundMark x1="41312" y1="93964" x2="40780" y2="94970"/>
                        <a14:foregroundMark x1="42021" y1="96982" x2="42376" y2="95976"/>
                        <a14:foregroundMark x1="63298" y1="88531" x2="63298" y2="88531"/>
                        <a14:foregroundMark x1="63298" y1="88531" x2="66667" y2="86318"/>
                        <a14:foregroundMark x1="67376" y1="85915" x2="68794" y2="85312"/>
                        <a14:foregroundMark x1="68972" y1="85111" x2="68972" y2="85111"/>
                        <a14:foregroundMark x1="70035" y1="84306" x2="73050" y2="81087"/>
                        <a14:foregroundMark x1="73050" y1="81087" x2="73759" y2="80080"/>
                        <a14:foregroundMark x1="73759" y1="80080" x2="73759" y2="80080"/>
                        <a14:foregroundMark x1="79078" y1="78068" x2="79078" y2="78068"/>
                        <a14:foregroundMark x1="79078" y1="78068" x2="79078" y2="78068"/>
                        <a14:foregroundMark x1="79078" y1="78873" x2="79078" y2="78873"/>
                        <a14:foregroundMark x1="79610" y1="78068" x2="79965" y2="77465"/>
                        <a14:foregroundMark x1="82270" y1="71630" x2="82270" y2="71630"/>
                        <a14:foregroundMark x1="82270" y1="71630" x2="82270" y2="71630"/>
                        <a14:foregroundMark x1="82979" y1="71227" x2="82979" y2="71227"/>
                        <a14:foregroundMark x1="82979" y1="71227" x2="82979" y2="71227"/>
                        <a14:foregroundMark x1="16135" y1="70624" x2="16135" y2="70624"/>
                        <a14:foregroundMark x1="16135" y1="70624" x2="16135" y2="70624"/>
                        <a14:foregroundMark x1="16135" y1="70624" x2="16135" y2="70624"/>
                        <a14:foregroundMark x1="16135" y1="70624" x2="16135" y2="70624"/>
                        <a14:foregroundMark x1="13475" y1="75252" x2="13475" y2="75252"/>
                        <a14:foregroundMark x1="79255" y1="73642" x2="79255" y2="73642"/>
                        <a14:foregroundMark x1="79255" y1="73642" x2="79255" y2="73642"/>
                        <a14:foregroundMark x1="33511" y1="90543" x2="33511" y2="90543"/>
                        <a14:foregroundMark x1="33511" y1="90543" x2="33511" y2="90543"/>
                        <a14:foregroundMark x1="79255" y1="83300" x2="79255" y2="83300"/>
                        <a14:foregroundMark x1="80496" y1="80684" x2="80496" y2="80684"/>
                        <a14:foregroundMark x1="84752" y1="76056" x2="84752" y2="76056"/>
                        <a14:foregroundMark x1="83156" y1="70825" x2="83156" y2="70825"/>
                        <a14:backgroundMark x1="49823" y1="99598" x2="49823" y2="99598"/>
                        <a14:backgroundMark x1="43262" y1="99598" x2="43262" y2="99598"/>
                        <a14:backgroundMark x1="43262" y1="99598" x2="43262" y2="99598"/>
                        <a14:backgroundMark x1="55496" y1="99396" x2="55496" y2="99396"/>
                      </a14:backgroundRemoval>
                    </a14:imgEffect>
                    <a14:imgEffect>
                      <a14:sharpenSoften amount="50000"/>
                    </a14:imgEffect>
                    <a14:imgEffect>
                      <a14:saturation sat="66000"/>
                    </a14:imgEffect>
                  </a14:imgLayer>
                </a14:imgProps>
              </a:ext>
              <a:ext uri="{28A0092B-C50C-407E-A947-70E740481C1C}">
                <a14:useLocalDpi xmlns:a14="http://schemas.microsoft.com/office/drawing/2010/main" val="0"/>
              </a:ext>
            </a:extLst>
          </a:blip>
          <a:srcRect l="7299" r="7738"/>
          <a:stretch/>
        </p:blipFill>
        <p:spPr>
          <a:xfrm>
            <a:off x="460997" y="560127"/>
            <a:ext cx="2799213" cy="2903231"/>
          </a:xfrm>
          <a:prstGeom prst="rect">
            <a:avLst/>
          </a:prstGeom>
          <a:effectLst>
            <a:outerShdw blurRad="63500" sx="102000" sy="102000" algn="ctr" rotWithShape="0">
              <a:prstClr val="black">
                <a:alpha val="40000"/>
              </a:prstClr>
            </a:outerShdw>
          </a:effectLst>
        </p:spPr>
      </p:pic>
      <p:sp>
        <p:nvSpPr>
          <p:cNvPr id="2" name="TextBox 1">
            <a:extLst>
              <a:ext uri="{FF2B5EF4-FFF2-40B4-BE49-F238E27FC236}">
                <a16:creationId xmlns:a16="http://schemas.microsoft.com/office/drawing/2014/main" id="{823D7D8A-F3FB-44BB-9D24-ED0856EC1280}"/>
              </a:ext>
            </a:extLst>
          </p:cNvPr>
          <p:cNvSpPr txBox="1"/>
          <p:nvPr/>
        </p:nvSpPr>
        <p:spPr>
          <a:xfrm>
            <a:off x="3260210" y="731339"/>
            <a:ext cx="6786694" cy="646331"/>
          </a:xfrm>
          <a:prstGeom prst="rect">
            <a:avLst/>
          </a:prstGeom>
          <a:noFill/>
        </p:spPr>
        <p:txBody>
          <a:bodyPr wrap="square" rtlCol="0">
            <a:spAutoFit/>
          </a:bodyPr>
          <a:lstStyle/>
          <a:p>
            <a:pPr algn="ctr"/>
            <a:r>
              <a:rPr lang="en-US" sz="3600" b="1" u="sng" dirty="0" err="1">
                <a:effectLst>
                  <a:outerShdw blurRad="38100" dist="38100" dir="2700000" algn="tl">
                    <a:srgbClr val="000000">
                      <a:alpha val="43137"/>
                    </a:srgbClr>
                  </a:outerShdw>
                </a:effectLst>
                <a:latin typeface="Colonna MT" panose="04020805060202030203" pitchFamily="82" charset="0"/>
              </a:rPr>
              <a:t>Pengertian</a:t>
            </a:r>
            <a:r>
              <a:rPr lang="en-US" sz="3600" b="1" u="sng" dirty="0">
                <a:effectLst>
                  <a:outerShdw blurRad="38100" dist="38100" dir="2700000" algn="tl">
                    <a:srgbClr val="000000">
                      <a:alpha val="43137"/>
                    </a:srgbClr>
                  </a:outerShdw>
                </a:effectLst>
                <a:latin typeface="Colonna MT" panose="04020805060202030203" pitchFamily="82" charset="0"/>
              </a:rPr>
              <a:t> </a:t>
            </a:r>
            <a:r>
              <a:rPr lang="en-US" sz="3600" b="1" u="sng" dirty="0" err="1">
                <a:effectLst>
                  <a:outerShdw blurRad="38100" dist="38100" dir="2700000" algn="tl">
                    <a:srgbClr val="000000">
                      <a:alpha val="43137"/>
                    </a:srgbClr>
                  </a:outerShdw>
                </a:effectLst>
                <a:latin typeface="Colonna MT" panose="04020805060202030203" pitchFamily="82" charset="0"/>
              </a:rPr>
              <a:t>Secara</a:t>
            </a:r>
            <a:r>
              <a:rPr lang="en-US" sz="3600" b="1" u="sng" dirty="0">
                <a:effectLst>
                  <a:outerShdw blurRad="38100" dist="38100" dir="2700000" algn="tl">
                    <a:srgbClr val="000000">
                      <a:alpha val="43137"/>
                    </a:srgbClr>
                  </a:outerShdw>
                </a:effectLst>
                <a:latin typeface="Colonna MT" panose="04020805060202030203" pitchFamily="82" charset="0"/>
              </a:rPr>
              <a:t> </a:t>
            </a:r>
            <a:r>
              <a:rPr lang="en-US" sz="3600" b="1" u="sng" dirty="0" err="1">
                <a:effectLst>
                  <a:outerShdw blurRad="38100" dist="38100" dir="2700000" algn="tl">
                    <a:srgbClr val="000000">
                      <a:alpha val="43137"/>
                    </a:srgbClr>
                  </a:outerShdw>
                </a:effectLst>
                <a:latin typeface="Colonna MT" panose="04020805060202030203" pitchFamily="82" charset="0"/>
              </a:rPr>
              <a:t>Etimologis</a:t>
            </a:r>
            <a:endParaRPr lang="en-ID" sz="3600" b="1" u="sng" dirty="0">
              <a:effectLst>
                <a:outerShdw blurRad="38100" dist="38100" dir="2700000" algn="tl">
                  <a:srgbClr val="000000">
                    <a:alpha val="43137"/>
                  </a:srgbClr>
                </a:outerShdw>
              </a:effectLst>
              <a:latin typeface="Colonna MT" panose="04020805060202030203" pitchFamily="82" charset="0"/>
            </a:endParaRPr>
          </a:p>
        </p:txBody>
      </p:sp>
      <p:sp>
        <p:nvSpPr>
          <p:cNvPr id="4" name="Rectangle: Single Corner Snipped 3">
            <a:extLst>
              <a:ext uri="{FF2B5EF4-FFF2-40B4-BE49-F238E27FC236}">
                <a16:creationId xmlns:a16="http://schemas.microsoft.com/office/drawing/2014/main" id="{6E494D8D-EEF6-497F-A265-AEC648594F18}"/>
              </a:ext>
            </a:extLst>
          </p:cNvPr>
          <p:cNvSpPr/>
          <p:nvPr/>
        </p:nvSpPr>
        <p:spPr>
          <a:xfrm>
            <a:off x="3523376" y="1502707"/>
            <a:ext cx="7315200" cy="2146504"/>
          </a:xfrm>
          <a:prstGeom prst="snip1Rect">
            <a:avLst/>
          </a:prstGeom>
          <a:solidFill>
            <a:srgbClr val="D7C5B9"/>
          </a:solidFill>
          <a:ln>
            <a:solidFill>
              <a:srgbClr val="27323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TextBox 21">
            <a:extLst>
              <a:ext uri="{FF2B5EF4-FFF2-40B4-BE49-F238E27FC236}">
                <a16:creationId xmlns:a16="http://schemas.microsoft.com/office/drawing/2014/main" id="{3EDBC359-124A-490E-B835-EF85E0D3A0EC}"/>
              </a:ext>
            </a:extLst>
          </p:cNvPr>
          <p:cNvSpPr txBox="1"/>
          <p:nvPr/>
        </p:nvSpPr>
        <p:spPr>
          <a:xfrm>
            <a:off x="3591886" y="1566467"/>
            <a:ext cx="6983524" cy="2031325"/>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Comic Sans MS" panose="030F0702030302020204" pitchFamily="66" charset="0"/>
              </a:rPr>
              <a:t>Idea (</a:t>
            </a:r>
            <a:r>
              <a:rPr lang="el-GR" dirty="0">
                <a:latin typeface="Comic Sans MS" panose="030F0702030302020204" pitchFamily="66" charset="0"/>
              </a:rPr>
              <a:t>ἰδέα): </a:t>
            </a:r>
            <a:r>
              <a:rPr lang="en-US" dirty="0">
                <a:latin typeface="Comic Sans MS" panose="030F0702030302020204" pitchFamily="66" charset="0"/>
              </a:rPr>
              <a:t>Kata "idea" </a:t>
            </a:r>
            <a:r>
              <a:rPr lang="en-US" dirty="0" err="1">
                <a:latin typeface="Comic Sans MS" panose="030F0702030302020204" pitchFamily="66" charset="0"/>
              </a:rPr>
              <a:t>dalam</a:t>
            </a:r>
            <a:r>
              <a:rPr lang="en-US" dirty="0">
                <a:latin typeface="Comic Sans MS" panose="030F0702030302020204" pitchFamily="66" charset="0"/>
              </a:rPr>
              <a:t> </a:t>
            </a:r>
            <a:r>
              <a:rPr lang="en-US" dirty="0" err="1">
                <a:latin typeface="Comic Sans MS" panose="030F0702030302020204" pitchFamily="66" charset="0"/>
              </a:rPr>
              <a:t>bahasa</a:t>
            </a:r>
            <a:r>
              <a:rPr lang="en-US" dirty="0">
                <a:latin typeface="Comic Sans MS" panose="030F0702030302020204" pitchFamily="66" charset="0"/>
              </a:rPr>
              <a:t> Yunani </a:t>
            </a:r>
            <a:r>
              <a:rPr lang="en-US" dirty="0" err="1">
                <a:latin typeface="Comic Sans MS" panose="030F0702030302020204" pitchFamily="66" charset="0"/>
              </a:rPr>
              <a:t>kuno</a:t>
            </a:r>
            <a:r>
              <a:rPr lang="en-US" dirty="0">
                <a:latin typeface="Comic Sans MS" panose="030F0702030302020204" pitchFamily="66" charset="0"/>
              </a:rPr>
              <a:t> </a:t>
            </a:r>
            <a:r>
              <a:rPr lang="en-US" dirty="0" err="1">
                <a:latin typeface="Comic Sans MS" panose="030F0702030302020204" pitchFamily="66" charset="0"/>
              </a:rPr>
              <a:t>berarti</a:t>
            </a:r>
            <a:r>
              <a:rPr lang="en-US" dirty="0">
                <a:latin typeface="Comic Sans MS" panose="030F0702030302020204" pitchFamily="66" charset="0"/>
              </a:rPr>
              <a:t> "</a:t>
            </a:r>
            <a:r>
              <a:rPr lang="en-US" dirty="0" err="1">
                <a:latin typeface="Comic Sans MS" panose="030F0702030302020204" pitchFamily="66" charset="0"/>
              </a:rPr>
              <a:t>konsep</a:t>
            </a:r>
            <a:r>
              <a:rPr lang="en-US" dirty="0">
                <a:latin typeface="Comic Sans MS" panose="030F0702030302020204" pitchFamily="66" charset="0"/>
              </a:rPr>
              <a:t>" </a:t>
            </a:r>
            <a:r>
              <a:rPr lang="en-US" dirty="0" err="1">
                <a:latin typeface="Comic Sans MS" panose="030F0702030302020204" pitchFamily="66" charset="0"/>
              </a:rPr>
              <a:t>atau</a:t>
            </a:r>
            <a:r>
              <a:rPr lang="en-US" dirty="0">
                <a:latin typeface="Comic Sans MS" panose="030F0702030302020204" pitchFamily="66" charset="0"/>
              </a:rPr>
              <a:t> "</a:t>
            </a:r>
            <a:r>
              <a:rPr lang="en-US" dirty="0" err="1">
                <a:latin typeface="Comic Sans MS" panose="030F0702030302020204" pitchFamily="66" charset="0"/>
              </a:rPr>
              <a:t>gagasan</a:t>
            </a:r>
            <a:r>
              <a:rPr lang="en-US" dirty="0">
                <a:latin typeface="Comic Sans MS" panose="030F0702030302020204" pitchFamily="66" charset="0"/>
              </a:rPr>
              <a:t>." </a:t>
            </a:r>
            <a:r>
              <a:rPr lang="en-US" dirty="0" err="1">
                <a:latin typeface="Comic Sans MS" panose="030F0702030302020204" pitchFamily="66" charset="0"/>
              </a:rPr>
              <a:t>Ini</a:t>
            </a:r>
            <a:r>
              <a:rPr lang="en-US" dirty="0">
                <a:latin typeface="Comic Sans MS" panose="030F0702030302020204" pitchFamily="66" charset="0"/>
              </a:rPr>
              <a:t> </a:t>
            </a:r>
            <a:r>
              <a:rPr lang="en-US" dirty="0" err="1">
                <a:latin typeface="Comic Sans MS" panose="030F0702030302020204" pitchFamily="66" charset="0"/>
              </a:rPr>
              <a:t>merujuk</a:t>
            </a:r>
            <a:r>
              <a:rPr lang="en-US" dirty="0">
                <a:latin typeface="Comic Sans MS" panose="030F0702030302020204" pitchFamily="66" charset="0"/>
              </a:rPr>
              <a:t> pada </a:t>
            </a:r>
            <a:r>
              <a:rPr lang="en-US" dirty="0" err="1">
                <a:latin typeface="Comic Sans MS" panose="030F0702030302020204" pitchFamily="66" charset="0"/>
              </a:rPr>
              <a:t>pemikiran</a:t>
            </a:r>
            <a:r>
              <a:rPr lang="en-US" dirty="0">
                <a:latin typeface="Comic Sans MS" panose="030F0702030302020204" pitchFamily="66" charset="0"/>
              </a:rPr>
              <a:t> </a:t>
            </a:r>
            <a:r>
              <a:rPr lang="en-US" dirty="0" err="1">
                <a:latin typeface="Comic Sans MS" panose="030F0702030302020204" pitchFamily="66" charset="0"/>
              </a:rPr>
              <a:t>abstrak</a:t>
            </a:r>
            <a:r>
              <a:rPr lang="en-US" dirty="0">
                <a:latin typeface="Comic Sans MS" panose="030F0702030302020204" pitchFamily="66" charset="0"/>
              </a:rPr>
              <a:t> </a:t>
            </a:r>
            <a:r>
              <a:rPr lang="en-US" dirty="0" err="1">
                <a:latin typeface="Comic Sans MS" panose="030F0702030302020204" pitchFamily="66" charset="0"/>
              </a:rPr>
              <a:t>atau</a:t>
            </a:r>
            <a:r>
              <a:rPr lang="en-US" dirty="0">
                <a:latin typeface="Comic Sans MS" panose="030F0702030302020204" pitchFamily="66" charset="0"/>
              </a:rPr>
              <a:t> </a:t>
            </a:r>
            <a:r>
              <a:rPr lang="en-US" dirty="0" err="1">
                <a:latin typeface="Comic Sans MS" panose="030F0702030302020204" pitchFamily="66" charset="0"/>
              </a:rPr>
              <a:t>konsep-konsep</a:t>
            </a:r>
            <a:r>
              <a:rPr lang="en-US" dirty="0">
                <a:latin typeface="Comic Sans MS" panose="030F0702030302020204" pitchFamily="66" charset="0"/>
              </a:rPr>
              <a:t> </a:t>
            </a:r>
            <a:r>
              <a:rPr lang="en-US" dirty="0" err="1">
                <a:latin typeface="Comic Sans MS" panose="030F0702030302020204" pitchFamily="66" charset="0"/>
              </a:rPr>
              <a:t>intelektual</a:t>
            </a:r>
            <a:r>
              <a:rPr lang="en-US" dirty="0">
                <a:latin typeface="Comic Sans MS" panose="030F0702030302020204" pitchFamily="66" charset="0"/>
              </a:rPr>
              <a:t>.</a:t>
            </a:r>
          </a:p>
          <a:p>
            <a:pPr marL="342900" indent="-342900">
              <a:buFont typeface="Arial" panose="020B0604020202020204" pitchFamily="34" charset="0"/>
              <a:buChar char="•"/>
            </a:pPr>
            <a:r>
              <a:rPr lang="en-US" dirty="0">
                <a:latin typeface="Comic Sans MS" panose="030F0702030302020204" pitchFamily="66" charset="0"/>
              </a:rPr>
              <a:t>logia (-</a:t>
            </a:r>
            <a:r>
              <a:rPr lang="el-GR" dirty="0">
                <a:latin typeface="Comic Sans MS" panose="030F0702030302020204" pitchFamily="66" charset="0"/>
              </a:rPr>
              <a:t>λογία): </a:t>
            </a:r>
            <a:r>
              <a:rPr lang="en-US" dirty="0" err="1">
                <a:latin typeface="Comic Sans MS" panose="030F0702030302020204" pitchFamily="66" charset="0"/>
              </a:rPr>
              <a:t>Sufiks</a:t>
            </a:r>
            <a:r>
              <a:rPr lang="en-US" dirty="0">
                <a:latin typeface="Comic Sans MS" panose="030F0702030302020204" pitchFamily="66" charset="0"/>
              </a:rPr>
              <a:t> "-logia" </a:t>
            </a:r>
            <a:r>
              <a:rPr lang="en-US" dirty="0" err="1">
                <a:latin typeface="Comic Sans MS" panose="030F0702030302020204" pitchFamily="66" charset="0"/>
              </a:rPr>
              <a:t>dalam</a:t>
            </a:r>
            <a:r>
              <a:rPr lang="en-US" dirty="0">
                <a:latin typeface="Comic Sans MS" panose="030F0702030302020204" pitchFamily="66" charset="0"/>
              </a:rPr>
              <a:t> </a:t>
            </a:r>
            <a:r>
              <a:rPr lang="en-US" dirty="0" err="1">
                <a:latin typeface="Comic Sans MS" panose="030F0702030302020204" pitchFamily="66" charset="0"/>
              </a:rPr>
              <a:t>bahasa</a:t>
            </a:r>
            <a:r>
              <a:rPr lang="en-US" dirty="0">
                <a:latin typeface="Comic Sans MS" panose="030F0702030302020204" pitchFamily="66" charset="0"/>
              </a:rPr>
              <a:t> Yunani </a:t>
            </a:r>
            <a:r>
              <a:rPr lang="en-US" dirty="0" err="1">
                <a:latin typeface="Comic Sans MS" panose="030F0702030302020204" pitchFamily="66" charset="0"/>
              </a:rPr>
              <a:t>kuno</a:t>
            </a:r>
            <a:r>
              <a:rPr lang="en-US" dirty="0">
                <a:latin typeface="Comic Sans MS" panose="030F0702030302020204" pitchFamily="66" charset="0"/>
              </a:rPr>
              <a:t> </a:t>
            </a:r>
            <a:r>
              <a:rPr lang="en-US" dirty="0" err="1">
                <a:latin typeface="Comic Sans MS" panose="030F0702030302020204" pitchFamily="66" charset="0"/>
              </a:rPr>
              <a:t>digunakan</a:t>
            </a:r>
            <a:r>
              <a:rPr lang="en-US" dirty="0">
                <a:latin typeface="Comic Sans MS" panose="030F0702030302020204" pitchFamily="66" charset="0"/>
              </a:rPr>
              <a:t> </a:t>
            </a:r>
            <a:r>
              <a:rPr lang="en-US" dirty="0" err="1">
                <a:latin typeface="Comic Sans MS" panose="030F0702030302020204" pitchFamily="66" charset="0"/>
              </a:rPr>
              <a:t>untuk</a:t>
            </a:r>
            <a:r>
              <a:rPr lang="en-US" dirty="0">
                <a:latin typeface="Comic Sans MS" panose="030F0702030302020204" pitchFamily="66" charset="0"/>
              </a:rPr>
              <a:t> </a:t>
            </a:r>
            <a:r>
              <a:rPr lang="en-US" dirty="0" err="1">
                <a:latin typeface="Comic Sans MS" panose="030F0702030302020204" pitchFamily="66" charset="0"/>
              </a:rPr>
              <a:t>membentuk</a:t>
            </a:r>
            <a:r>
              <a:rPr lang="en-US" dirty="0">
                <a:latin typeface="Comic Sans MS" panose="030F0702030302020204" pitchFamily="66" charset="0"/>
              </a:rPr>
              <a:t> kata-kata yang </a:t>
            </a:r>
            <a:r>
              <a:rPr lang="en-US" dirty="0" err="1">
                <a:latin typeface="Comic Sans MS" panose="030F0702030302020204" pitchFamily="66" charset="0"/>
              </a:rPr>
              <a:t>mengacu</a:t>
            </a:r>
            <a:r>
              <a:rPr lang="en-US" dirty="0">
                <a:latin typeface="Comic Sans MS" panose="030F0702030302020204" pitchFamily="66" charset="0"/>
              </a:rPr>
              <a:t> pada </a:t>
            </a:r>
            <a:r>
              <a:rPr lang="en-US" dirty="0" err="1">
                <a:latin typeface="Comic Sans MS" panose="030F0702030302020204" pitchFamily="66" charset="0"/>
              </a:rPr>
              <a:t>studi</a:t>
            </a:r>
            <a:r>
              <a:rPr lang="en-US" dirty="0">
                <a:latin typeface="Comic Sans MS" panose="030F0702030302020204" pitchFamily="66" charset="0"/>
              </a:rPr>
              <a:t> </a:t>
            </a:r>
            <a:r>
              <a:rPr lang="en-US" dirty="0" err="1">
                <a:latin typeface="Comic Sans MS" panose="030F0702030302020204" pitchFamily="66" charset="0"/>
              </a:rPr>
              <a:t>atau</a:t>
            </a:r>
            <a:r>
              <a:rPr lang="en-US" dirty="0">
                <a:latin typeface="Comic Sans MS" panose="030F0702030302020204" pitchFamily="66" charset="0"/>
              </a:rPr>
              <a:t> </a:t>
            </a:r>
            <a:r>
              <a:rPr lang="en-US" dirty="0" err="1">
                <a:latin typeface="Comic Sans MS" panose="030F0702030302020204" pitchFamily="66" charset="0"/>
              </a:rPr>
              <a:t>ilmu</a:t>
            </a:r>
            <a:r>
              <a:rPr lang="en-US" dirty="0">
                <a:latin typeface="Comic Sans MS" panose="030F0702030302020204" pitchFamily="66" charset="0"/>
              </a:rPr>
              <a:t> </a:t>
            </a:r>
            <a:r>
              <a:rPr lang="en-US" dirty="0" err="1">
                <a:latin typeface="Comic Sans MS" panose="030F0702030302020204" pitchFamily="66" charset="0"/>
              </a:rPr>
              <a:t>tentang</a:t>
            </a:r>
            <a:r>
              <a:rPr lang="en-US" dirty="0">
                <a:latin typeface="Comic Sans MS" panose="030F0702030302020204" pitchFamily="66" charset="0"/>
              </a:rPr>
              <a:t> </a:t>
            </a:r>
            <a:r>
              <a:rPr lang="en-US" dirty="0" err="1">
                <a:latin typeface="Comic Sans MS" panose="030F0702030302020204" pitchFamily="66" charset="0"/>
              </a:rPr>
              <a:t>suatu</a:t>
            </a:r>
            <a:r>
              <a:rPr lang="en-US" dirty="0">
                <a:latin typeface="Comic Sans MS" panose="030F0702030302020204" pitchFamily="66" charset="0"/>
              </a:rPr>
              <a:t> </a:t>
            </a:r>
            <a:r>
              <a:rPr lang="en-US" dirty="0" err="1">
                <a:latin typeface="Comic Sans MS" panose="030F0702030302020204" pitchFamily="66" charset="0"/>
              </a:rPr>
              <a:t>subjek</a:t>
            </a:r>
            <a:r>
              <a:rPr lang="en-US" dirty="0">
                <a:latin typeface="Comic Sans MS" panose="030F0702030302020204" pitchFamily="66" charset="0"/>
              </a:rPr>
              <a:t> </a:t>
            </a:r>
            <a:r>
              <a:rPr lang="en-US" dirty="0" err="1">
                <a:latin typeface="Comic Sans MS" panose="030F0702030302020204" pitchFamily="66" charset="0"/>
              </a:rPr>
              <a:t>tertentu</a:t>
            </a:r>
            <a:r>
              <a:rPr lang="en-US" dirty="0">
                <a:latin typeface="Comic Sans MS" panose="030F0702030302020204" pitchFamily="66" charset="0"/>
              </a:rPr>
              <a:t>. </a:t>
            </a:r>
            <a:r>
              <a:rPr lang="en-US" dirty="0" err="1">
                <a:latin typeface="Comic Sans MS" panose="030F0702030302020204" pitchFamily="66" charset="0"/>
              </a:rPr>
              <a:t>Dalam</a:t>
            </a:r>
            <a:r>
              <a:rPr lang="en-US" dirty="0">
                <a:latin typeface="Comic Sans MS" panose="030F0702030302020204" pitchFamily="66" charset="0"/>
              </a:rPr>
              <a:t> </a:t>
            </a:r>
            <a:r>
              <a:rPr lang="en-US" dirty="0" err="1">
                <a:latin typeface="Comic Sans MS" panose="030F0702030302020204" pitchFamily="66" charset="0"/>
              </a:rPr>
              <a:t>konteks</a:t>
            </a:r>
            <a:r>
              <a:rPr lang="en-US" dirty="0">
                <a:latin typeface="Comic Sans MS" panose="030F0702030302020204" pitchFamily="66" charset="0"/>
              </a:rPr>
              <a:t> </a:t>
            </a:r>
            <a:r>
              <a:rPr lang="en-US" dirty="0" err="1">
                <a:latin typeface="Comic Sans MS" panose="030F0702030302020204" pitchFamily="66" charset="0"/>
              </a:rPr>
              <a:t>ini</a:t>
            </a:r>
            <a:r>
              <a:rPr lang="en-US" dirty="0">
                <a:latin typeface="Comic Sans MS" panose="030F0702030302020204" pitchFamily="66" charset="0"/>
              </a:rPr>
              <a:t>, "-logia" </a:t>
            </a:r>
            <a:r>
              <a:rPr lang="en-US" dirty="0" err="1">
                <a:latin typeface="Comic Sans MS" panose="030F0702030302020204" pitchFamily="66" charset="0"/>
              </a:rPr>
              <a:t>merujuk</a:t>
            </a:r>
            <a:r>
              <a:rPr lang="en-US" dirty="0">
                <a:latin typeface="Comic Sans MS" panose="030F0702030302020204" pitchFamily="66" charset="0"/>
              </a:rPr>
              <a:t> pada </a:t>
            </a:r>
            <a:r>
              <a:rPr lang="en-US" dirty="0" err="1">
                <a:latin typeface="Comic Sans MS" panose="030F0702030302020204" pitchFamily="66" charset="0"/>
              </a:rPr>
              <a:t>studi</a:t>
            </a:r>
            <a:r>
              <a:rPr lang="en-US" dirty="0">
                <a:latin typeface="Comic Sans MS" panose="030F0702030302020204" pitchFamily="66" charset="0"/>
              </a:rPr>
              <a:t> </a:t>
            </a:r>
            <a:r>
              <a:rPr lang="en-US" dirty="0" err="1">
                <a:latin typeface="Comic Sans MS" panose="030F0702030302020204" pitchFamily="66" charset="0"/>
              </a:rPr>
              <a:t>atau</a:t>
            </a:r>
            <a:r>
              <a:rPr lang="en-US" dirty="0">
                <a:latin typeface="Comic Sans MS" panose="030F0702030302020204" pitchFamily="66" charset="0"/>
              </a:rPr>
              <a:t> </a:t>
            </a:r>
            <a:r>
              <a:rPr lang="en-US" dirty="0" err="1">
                <a:latin typeface="Comic Sans MS" panose="030F0702030302020204" pitchFamily="66" charset="0"/>
              </a:rPr>
              <a:t>analisis</a:t>
            </a:r>
            <a:r>
              <a:rPr lang="en-US" dirty="0">
                <a:latin typeface="Comic Sans MS" panose="030F0702030302020204" pitchFamily="66" charset="0"/>
              </a:rPr>
              <a:t>.</a:t>
            </a:r>
            <a:endParaRPr lang="en-ID" dirty="0">
              <a:latin typeface="Comic Sans MS" panose="030F0702030302020204" pitchFamily="66" charset="0"/>
            </a:endParaRPr>
          </a:p>
        </p:txBody>
      </p:sp>
      <p:pic>
        <p:nvPicPr>
          <p:cNvPr id="16" name="Picture 15">
            <a:extLst>
              <a:ext uri="{FF2B5EF4-FFF2-40B4-BE49-F238E27FC236}">
                <a16:creationId xmlns:a16="http://schemas.microsoft.com/office/drawing/2014/main" id="{95BA0EDB-7E91-4846-BFEB-211999A0EBEB}"/>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9227489" y="3909093"/>
            <a:ext cx="2028237" cy="2509944"/>
          </a:xfrm>
          <a:prstGeom prst="rect">
            <a:avLst/>
          </a:prstGeom>
          <a:effectLst>
            <a:softEdge rad="317500"/>
          </a:effectLst>
        </p:spPr>
      </p:pic>
      <p:sp>
        <p:nvSpPr>
          <p:cNvPr id="17" name="Rectangle: Single Corner Snipped 16">
            <a:extLst>
              <a:ext uri="{FF2B5EF4-FFF2-40B4-BE49-F238E27FC236}">
                <a16:creationId xmlns:a16="http://schemas.microsoft.com/office/drawing/2014/main" id="{A12E6536-0B14-47E4-8950-FCE97F4BF0EC}"/>
              </a:ext>
            </a:extLst>
          </p:cNvPr>
          <p:cNvSpPr/>
          <p:nvPr/>
        </p:nvSpPr>
        <p:spPr>
          <a:xfrm>
            <a:off x="899019" y="3934550"/>
            <a:ext cx="8051797" cy="2274702"/>
          </a:xfrm>
          <a:prstGeom prst="snip1Rect">
            <a:avLst/>
          </a:prstGeom>
          <a:solidFill>
            <a:srgbClr val="D7C5B9"/>
          </a:solidFill>
          <a:ln>
            <a:solidFill>
              <a:srgbClr val="27323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TextBox 18">
            <a:extLst>
              <a:ext uri="{FF2B5EF4-FFF2-40B4-BE49-F238E27FC236}">
                <a16:creationId xmlns:a16="http://schemas.microsoft.com/office/drawing/2014/main" id="{0903C857-617D-4CA7-BB2A-A97EC0100695}"/>
              </a:ext>
            </a:extLst>
          </p:cNvPr>
          <p:cNvSpPr txBox="1"/>
          <p:nvPr/>
        </p:nvSpPr>
        <p:spPr>
          <a:xfrm>
            <a:off x="1040234" y="4063243"/>
            <a:ext cx="7691642" cy="2031325"/>
          </a:xfrm>
          <a:prstGeom prst="rect">
            <a:avLst/>
          </a:prstGeom>
          <a:noFill/>
        </p:spPr>
        <p:txBody>
          <a:bodyPr wrap="square" rtlCol="0">
            <a:spAutoFit/>
          </a:bodyPr>
          <a:lstStyle/>
          <a:p>
            <a:r>
              <a:rPr lang="en-US" dirty="0">
                <a:latin typeface="Comic Sans MS" panose="030F0702030302020204" pitchFamily="66" charset="0"/>
              </a:rPr>
              <a:t>Kata "</a:t>
            </a:r>
            <a:r>
              <a:rPr lang="en-US" dirty="0" err="1">
                <a:latin typeface="Comic Sans MS" panose="030F0702030302020204" pitchFamily="66" charset="0"/>
              </a:rPr>
              <a:t>ideologi</a:t>
            </a:r>
            <a:r>
              <a:rPr lang="en-US" dirty="0">
                <a:latin typeface="Comic Sans MS" panose="030F0702030302020204" pitchFamily="66" charset="0"/>
              </a:rPr>
              <a:t>" </a:t>
            </a:r>
            <a:r>
              <a:rPr lang="en-US" dirty="0" err="1">
                <a:latin typeface="Comic Sans MS" panose="030F0702030302020204" pitchFamily="66" charset="0"/>
              </a:rPr>
              <a:t>pertama</a:t>
            </a:r>
            <a:r>
              <a:rPr lang="en-US" dirty="0">
                <a:latin typeface="Comic Sans MS" panose="030F0702030302020204" pitchFamily="66" charset="0"/>
              </a:rPr>
              <a:t> kali </a:t>
            </a:r>
            <a:r>
              <a:rPr lang="en-US" dirty="0" err="1">
                <a:latin typeface="Comic Sans MS" panose="030F0702030302020204" pitchFamily="66" charset="0"/>
              </a:rPr>
              <a:t>digunakan</a:t>
            </a:r>
            <a:r>
              <a:rPr lang="en-US" dirty="0">
                <a:latin typeface="Comic Sans MS" panose="030F0702030302020204" pitchFamily="66" charset="0"/>
              </a:rPr>
              <a:t> oleh Antoine </a:t>
            </a:r>
            <a:r>
              <a:rPr lang="en-US" dirty="0" err="1">
                <a:latin typeface="Comic Sans MS" panose="030F0702030302020204" pitchFamily="66" charset="0"/>
              </a:rPr>
              <a:t>Destutt</a:t>
            </a:r>
            <a:r>
              <a:rPr lang="en-US" dirty="0">
                <a:latin typeface="Comic Sans MS" panose="030F0702030302020204" pitchFamily="66" charset="0"/>
              </a:rPr>
              <a:t> de Tracy, </a:t>
            </a:r>
            <a:r>
              <a:rPr lang="en-US" dirty="0" err="1">
                <a:latin typeface="Comic Sans MS" panose="030F0702030302020204" pitchFamily="66" charset="0"/>
              </a:rPr>
              <a:t>seorang</a:t>
            </a:r>
            <a:r>
              <a:rPr lang="en-US" dirty="0">
                <a:latin typeface="Comic Sans MS" panose="030F0702030302020204" pitchFamily="66" charset="0"/>
              </a:rPr>
              <a:t> </a:t>
            </a:r>
            <a:r>
              <a:rPr lang="en-US" dirty="0" err="1">
                <a:latin typeface="Comic Sans MS" panose="030F0702030302020204" pitchFamily="66" charset="0"/>
              </a:rPr>
              <a:t>filsuf</a:t>
            </a:r>
            <a:r>
              <a:rPr lang="en-US" dirty="0">
                <a:latin typeface="Comic Sans MS" panose="030F0702030302020204" pitchFamily="66" charset="0"/>
              </a:rPr>
              <a:t> </a:t>
            </a:r>
            <a:r>
              <a:rPr lang="en-US" dirty="0" err="1">
                <a:latin typeface="Comic Sans MS" panose="030F0702030302020204" pitchFamily="66" charset="0"/>
              </a:rPr>
              <a:t>Prancis</a:t>
            </a:r>
            <a:r>
              <a:rPr lang="en-US" dirty="0">
                <a:latin typeface="Comic Sans MS" panose="030F0702030302020204" pitchFamily="66" charset="0"/>
              </a:rPr>
              <a:t> pada </a:t>
            </a:r>
            <a:r>
              <a:rPr lang="en-US" dirty="0" err="1">
                <a:latin typeface="Comic Sans MS" panose="030F0702030302020204" pitchFamily="66" charset="0"/>
              </a:rPr>
              <a:t>akhir</a:t>
            </a:r>
            <a:r>
              <a:rPr lang="en-US" dirty="0">
                <a:latin typeface="Comic Sans MS" panose="030F0702030302020204" pitchFamily="66" charset="0"/>
              </a:rPr>
              <a:t> </a:t>
            </a:r>
            <a:r>
              <a:rPr lang="en-US" dirty="0" err="1">
                <a:latin typeface="Comic Sans MS" panose="030F0702030302020204" pitchFamily="66" charset="0"/>
              </a:rPr>
              <a:t>abad</a:t>
            </a:r>
            <a:r>
              <a:rPr lang="en-US" dirty="0">
                <a:latin typeface="Comic Sans MS" panose="030F0702030302020204" pitchFamily="66" charset="0"/>
              </a:rPr>
              <a:t> ke-18. De Tracy </a:t>
            </a:r>
            <a:r>
              <a:rPr lang="en-US" dirty="0" err="1">
                <a:latin typeface="Comic Sans MS" panose="030F0702030302020204" pitchFamily="66" charset="0"/>
              </a:rPr>
              <a:t>menggunakan</a:t>
            </a:r>
            <a:r>
              <a:rPr lang="en-US" dirty="0">
                <a:latin typeface="Comic Sans MS" panose="030F0702030302020204" pitchFamily="66" charset="0"/>
              </a:rPr>
              <a:t> </a:t>
            </a:r>
            <a:r>
              <a:rPr lang="en-US" dirty="0" err="1">
                <a:latin typeface="Comic Sans MS" panose="030F0702030302020204" pitchFamily="66" charset="0"/>
              </a:rPr>
              <a:t>istilah</a:t>
            </a:r>
            <a:r>
              <a:rPr lang="en-US" dirty="0">
                <a:latin typeface="Comic Sans MS" panose="030F0702030302020204" pitchFamily="66" charset="0"/>
              </a:rPr>
              <a:t> "</a:t>
            </a:r>
            <a:r>
              <a:rPr lang="en-US" dirty="0" err="1">
                <a:latin typeface="Comic Sans MS" panose="030F0702030302020204" pitchFamily="66" charset="0"/>
              </a:rPr>
              <a:t>idéologie</a:t>
            </a:r>
            <a:r>
              <a:rPr lang="en-US" dirty="0">
                <a:latin typeface="Comic Sans MS" panose="030F0702030302020204" pitchFamily="66" charset="0"/>
              </a:rPr>
              <a:t>" </a:t>
            </a:r>
            <a:r>
              <a:rPr lang="en-US" dirty="0" err="1">
                <a:latin typeface="Comic Sans MS" panose="030F0702030302020204" pitchFamily="66" charset="0"/>
              </a:rPr>
              <a:t>dalam</a:t>
            </a:r>
            <a:r>
              <a:rPr lang="en-US" dirty="0">
                <a:latin typeface="Comic Sans MS" panose="030F0702030302020204" pitchFamily="66" charset="0"/>
              </a:rPr>
              <a:t> </a:t>
            </a:r>
            <a:r>
              <a:rPr lang="en-US" dirty="0" err="1">
                <a:latin typeface="Comic Sans MS" panose="030F0702030302020204" pitchFamily="66" charset="0"/>
              </a:rPr>
              <a:t>karyanya</a:t>
            </a:r>
            <a:r>
              <a:rPr lang="en-US" dirty="0">
                <a:latin typeface="Comic Sans MS" panose="030F0702030302020204" pitchFamily="66" charset="0"/>
              </a:rPr>
              <a:t> yang </a:t>
            </a:r>
            <a:r>
              <a:rPr lang="en-US" dirty="0" err="1">
                <a:latin typeface="Comic Sans MS" panose="030F0702030302020204" pitchFamily="66" charset="0"/>
              </a:rPr>
              <a:t>berjudul</a:t>
            </a:r>
            <a:r>
              <a:rPr lang="en-US" dirty="0">
                <a:latin typeface="Comic Sans MS" panose="030F0702030302020204" pitchFamily="66" charset="0"/>
              </a:rPr>
              <a:t> "</a:t>
            </a:r>
            <a:r>
              <a:rPr lang="en-US" dirty="0" err="1">
                <a:latin typeface="Comic Sans MS" panose="030F0702030302020204" pitchFamily="66" charset="0"/>
              </a:rPr>
              <a:t>Éléments</a:t>
            </a:r>
            <a:r>
              <a:rPr lang="en-US" dirty="0">
                <a:latin typeface="Comic Sans MS" panose="030F0702030302020204" pitchFamily="66" charset="0"/>
              </a:rPr>
              <a:t> </a:t>
            </a:r>
            <a:r>
              <a:rPr lang="en-US" dirty="0" err="1">
                <a:latin typeface="Comic Sans MS" panose="030F0702030302020204" pitchFamily="66" charset="0"/>
              </a:rPr>
              <a:t>d'idéologie</a:t>
            </a:r>
            <a:r>
              <a:rPr lang="en-US" dirty="0">
                <a:latin typeface="Comic Sans MS" panose="030F0702030302020204" pitchFamily="66" charset="0"/>
              </a:rPr>
              <a:t>," yang </a:t>
            </a:r>
            <a:r>
              <a:rPr lang="en-US" dirty="0" err="1">
                <a:latin typeface="Comic Sans MS" panose="030F0702030302020204" pitchFamily="66" charset="0"/>
              </a:rPr>
              <a:t>diterbitkan</a:t>
            </a:r>
            <a:r>
              <a:rPr lang="en-US" dirty="0">
                <a:latin typeface="Comic Sans MS" panose="030F0702030302020204" pitchFamily="66" charset="0"/>
              </a:rPr>
              <a:t> </a:t>
            </a:r>
            <a:r>
              <a:rPr lang="en-US" dirty="0" err="1">
                <a:latin typeface="Comic Sans MS" panose="030F0702030302020204" pitchFamily="66" charset="0"/>
              </a:rPr>
              <a:t>antara</a:t>
            </a:r>
            <a:r>
              <a:rPr lang="en-US" dirty="0">
                <a:latin typeface="Comic Sans MS" panose="030F0702030302020204" pitchFamily="66" charset="0"/>
              </a:rPr>
              <a:t> </a:t>
            </a:r>
            <a:r>
              <a:rPr lang="en-US" dirty="0" err="1">
                <a:latin typeface="Comic Sans MS" panose="030F0702030302020204" pitchFamily="66" charset="0"/>
              </a:rPr>
              <a:t>tahun</a:t>
            </a:r>
            <a:r>
              <a:rPr lang="en-US" dirty="0">
                <a:latin typeface="Comic Sans MS" panose="030F0702030302020204" pitchFamily="66" charset="0"/>
              </a:rPr>
              <a:t> 1801 dan 1815. </a:t>
            </a:r>
            <a:r>
              <a:rPr lang="en-US" dirty="0" err="1">
                <a:latin typeface="Comic Sans MS" panose="030F0702030302020204" pitchFamily="66" charset="0"/>
              </a:rPr>
              <a:t>Dalam</a:t>
            </a:r>
            <a:r>
              <a:rPr lang="en-US" dirty="0">
                <a:latin typeface="Comic Sans MS" panose="030F0702030302020204" pitchFamily="66" charset="0"/>
              </a:rPr>
              <a:t> </a:t>
            </a:r>
            <a:r>
              <a:rPr lang="en-US" dirty="0" err="1">
                <a:latin typeface="Comic Sans MS" panose="030F0702030302020204" pitchFamily="66" charset="0"/>
              </a:rPr>
              <a:t>karyanya</a:t>
            </a:r>
            <a:r>
              <a:rPr lang="en-US" dirty="0">
                <a:latin typeface="Comic Sans MS" panose="030F0702030302020204" pitchFamily="66" charset="0"/>
              </a:rPr>
              <a:t> </a:t>
            </a:r>
            <a:r>
              <a:rPr lang="en-US" dirty="0" err="1">
                <a:latin typeface="Comic Sans MS" panose="030F0702030302020204" pitchFamily="66" charset="0"/>
              </a:rPr>
              <a:t>ini</a:t>
            </a:r>
            <a:r>
              <a:rPr lang="en-US" dirty="0">
                <a:latin typeface="Comic Sans MS" panose="030F0702030302020204" pitchFamily="66" charset="0"/>
              </a:rPr>
              <a:t>, </a:t>
            </a:r>
            <a:r>
              <a:rPr lang="en-US" dirty="0" err="1">
                <a:latin typeface="Comic Sans MS" panose="030F0702030302020204" pitchFamily="66" charset="0"/>
              </a:rPr>
              <a:t>ia</a:t>
            </a:r>
            <a:r>
              <a:rPr lang="en-US" dirty="0">
                <a:latin typeface="Comic Sans MS" panose="030F0702030302020204" pitchFamily="66" charset="0"/>
              </a:rPr>
              <a:t> </a:t>
            </a:r>
            <a:r>
              <a:rPr lang="en-US" dirty="0" err="1">
                <a:latin typeface="Comic Sans MS" panose="030F0702030302020204" pitchFamily="66" charset="0"/>
              </a:rPr>
              <a:t>menggambarkan</a:t>
            </a:r>
            <a:r>
              <a:rPr lang="en-US" dirty="0">
                <a:latin typeface="Comic Sans MS" panose="030F0702030302020204" pitchFamily="66" charset="0"/>
              </a:rPr>
              <a:t> "</a:t>
            </a:r>
            <a:r>
              <a:rPr lang="en-US" dirty="0" err="1">
                <a:latin typeface="Comic Sans MS" panose="030F0702030302020204" pitchFamily="66" charset="0"/>
              </a:rPr>
              <a:t>idéologie</a:t>
            </a:r>
            <a:r>
              <a:rPr lang="en-US" dirty="0">
                <a:latin typeface="Comic Sans MS" panose="030F0702030302020204" pitchFamily="66" charset="0"/>
              </a:rPr>
              <a:t>" </a:t>
            </a:r>
            <a:r>
              <a:rPr lang="en-US" dirty="0" err="1">
                <a:latin typeface="Comic Sans MS" panose="030F0702030302020204" pitchFamily="66" charset="0"/>
              </a:rPr>
              <a:t>sebagai</a:t>
            </a:r>
            <a:r>
              <a:rPr lang="en-US" dirty="0">
                <a:latin typeface="Comic Sans MS" panose="030F0702030302020204" pitchFamily="66" charset="0"/>
              </a:rPr>
              <a:t> </a:t>
            </a:r>
            <a:r>
              <a:rPr lang="en-US" dirty="0" err="1">
                <a:latin typeface="Comic Sans MS" panose="030F0702030302020204" pitchFamily="66" charset="0"/>
              </a:rPr>
              <a:t>studi</a:t>
            </a:r>
            <a:r>
              <a:rPr lang="en-US" dirty="0">
                <a:latin typeface="Comic Sans MS" panose="030F0702030302020204" pitchFamily="66" charset="0"/>
              </a:rPr>
              <a:t> </a:t>
            </a:r>
            <a:r>
              <a:rPr lang="en-US" dirty="0" err="1">
                <a:latin typeface="Comic Sans MS" panose="030F0702030302020204" pitchFamily="66" charset="0"/>
              </a:rPr>
              <a:t>tentang</a:t>
            </a:r>
            <a:r>
              <a:rPr lang="en-US" dirty="0">
                <a:latin typeface="Comic Sans MS" panose="030F0702030302020204" pitchFamily="66" charset="0"/>
              </a:rPr>
              <a:t> ide dan </a:t>
            </a:r>
            <a:r>
              <a:rPr lang="en-US" dirty="0" err="1">
                <a:latin typeface="Comic Sans MS" panose="030F0702030302020204" pitchFamily="66" charset="0"/>
              </a:rPr>
              <a:t>pemikiran</a:t>
            </a:r>
            <a:r>
              <a:rPr lang="en-US" dirty="0">
                <a:latin typeface="Comic Sans MS" panose="030F0702030302020204" pitchFamily="66" charset="0"/>
              </a:rPr>
              <a:t> </a:t>
            </a:r>
            <a:r>
              <a:rPr lang="en-US" dirty="0" err="1">
                <a:latin typeface="Comic Sans MS" panose="030F0702030302020204" pitchFamily="66" charset="0"/>
              </a:rPr>
              <a:t>abstrak</a:t>
            </a:r>
            <a:r>
              <a:rPr lang="en-US" dirty="0">
                <a:latin typeface="Comic Sans MS" panose="030F0702030302020204" pitchFamily="66" charset="0"/>
              </a:rPr>
              <a:t>. De Tracy </a:t>
            </a:r>
            <a:r>
              <a:rPr lang="en-US" dirty="0" err="1">
                <a:latin typeface="Comic Sans MS" panose="030F0702030302020204" pitchFamily="66" charset="0"/>
              </a:rPr>
              <a:t>tertarik</a:t>
            </a:r>
            <a:r>
              <a:rPr lang="en-US" dirty="0">
                <a:latin typeface="Comic Sans MS" panose="030F0702030302020204" pitchFamily="66" charset="0"/>
              </a:rPr>
              <a:t> </a:t>
            </a:r>
            <a:r>
              <a:rPr lang="en-US" dirty="0" err="1">
                <a:latin typeface="Comic Sans MS" panose="030F0702030302020204" pitchFamily="66" charset="0"/>
              </a:rPr>
              <a:t>untuk</a:t>
            </a:r>
            <a:r>
              <a:rPr lang="en-US" dirty="0">
                <a:latin typeface="Comic Sans MS" panose="030F0702030302020204" pitchFamily="66" charset="0"/>
              </a:rPr>
              <a:t> </a:t>
            </a:r>
            <a:r>
              <a:rPr lang="en-US" dirty="0" err="1">
                <a:latin typeface="Comic Sans MS" panose="030F0702030302020204" pitchFamily="66" charset="0"/>
              </a:rPr>
              <a:t>memahami</a:t>
            </a:r>
            <a:r>
              <a:rPr lang="en-US" dirty="0">
                <a:latin typeface="Comic Sans MS" panose="030F0702030302020204" pitchFamily="66" charset="0"/>
              </a:rPr>
              <a:t> </a:t>
            </a:r>
            <a:r>
              <a:rPr lang="en-US" dirty="0" err="1">
                <a:latin typeface="Comic Sans MS" panose="030F0702030302020204" pitchFamily="66" charset="0"/>
              </a:rPr>
              <a:t>bagaimana</a:t>
            </a:r>
            <a:r>
              <a:rPr lang="en-US" dirty="0">
                <a:latin typeface="Comic Sans MS" panose="030F0702030302020204" pitchFamily="66" charset="0"/>
              </a:rPr>
              <a:t> ide-ide </a:t>
            </a:r>
            <a:r>
              <a:rPr lang="en-US" dirty="0" err="1">
                <a:latin typeface="Comic Sans MS" panose="030F0702030302020204" pitchFamily="66" charset="0"/>
              </a:rPr>
              <a:t>memengaruhi</a:t>
            </a:r>
            <a:r>
              <a:rPr lang="en-US" dirty="0">
                <a:latin typeface="Comic Sans MS" panose="030F0702030302020204" pitchFamily="66" charset="0"/>
              </a:rPr>
              <a:t> </a:t>
            </a:r>
            <a:r>
              <a:rPr lang="en-US" dirty="0" err="1">
                <a:latin typeface="Comic Sans MS" panose="030F0702030302020204" pitchFamily="66" charset="0"/>
              </a:rPr>
              <a:t>perilaku</a:t>
            </a:r>
            <a:r>
              <a:rPr lang="en-US" dirty="0">
                <a:latin typeface="Comic Sans MS" panose="030F0702030302020204" pitchFamily="66" charset="0"/>
              </a:rPr>
              <a:t> </a:t>
            </a:r>
            <a:r>
              <a:rPr lang="en-US" dirty="0" err="1">
                <a:latin typeface="Comic Sans MS" panose="030F0702030302020204" pitchFamily="66" charset="0"/>
              </a:rPr>
              <a:t>manusia</a:t>
            </a:r>
            <a:r>
              <a:rPr lang="en-US" dirty="0">
                <a:latin typeface="Comic Sans MS" panose="030F0702030302020204" pitchFamily="66" charset="0"/>
              </a:rPr>
              <a:t> dan </a:t>
            </a:r>
            <a:r>
              <a:rPr lang="en-US" dirty="0" err="1">
                <a:latin typeface="Comic Sans MS" panose="030F0702030302020204" pitchFamily="66" charset="0"/>
              </a:rPr>
              <a:t>masyarakat</a:t>
            </a:r>
            <a:r>
              <a:rPr lang="en-US" dirty="0">
                <a:latin typeface="Comic Sans MS" panose="030F0702030302020204" pitchFamily="66" charset="0"/>
              </a:rPr>
              <a:t>.</a:t>
            </a:r>
            <a:endParaRPr lang="en-ID" dirty="0">
              <a:latin typeface="Comic Sans MS" panose="030F0702030302020204" pitchFamily="66" charset="0"/>
            </a:endParaRPr>
          </a:p>
        </p:txBody>
      </p:sp>
    </p:spTree>
    <p:extLst>
      <p:ext uri="{BB962C8B-B14F-4D97-AF65-F5344CB8AC3E}">
        <p14:creationId xmlns:p14="http://schemas.microsoft.com/office/powerpoint/2010/main" val="69762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
                                  </p:iterate>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
                                  </p:iterate>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73237"/>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F8BE58-A175-4CD3-9C72-E7744CE1DB50}"/>
              </a:ext>
            </a:extLst>
          </p:cNvPr>
          <p:cNvPicPr>
            <a:picLocks noChangeAspect="1"/>
          </p:cNvPicPr>
          <p:nvPr/>
        </p:nvPicPr>
        <p:blipFill rotWithShape="1">
          <a:blip r:embed="rId2">
            <a:extLst>
              <a:ext uri="{28A0092B-C50C-407E-A947-70E740481C1C}">
                <a14:useLocalDpi xmlns:a14="http://schemas.microsoft.com/office/drawing/2010/main" val="0"/>
              </a:ext>
            </a:extLst>
          </a:blip>
          <a:srcRect l="15264" t="9873" r="15150" b="20048"/>
          <a:stretch/>
        </p:blipFill>
        <p:spPr>
          <a:xfrm>
            <a:off x="-693521" y="3174715"/>
            <a:ext cx="544531" cy="2794571"/>
          </a:xfrm>
          <a:prstGeom prst="rect">
            <a:avLst/>
          </a:prstGeom>
        </p:spPr>
      </p:pic>
      <p:pic>
        <p:nvPicPr>
          <p:cNvPr id="3" name="Picture 2">
            <a:extLst>
              <a:ext uri="{FF2B5EF4-FFF2-40B4-BE49-F238E27FC236}">
                <a16:creationId xmlns:a16="http://schemas.microsoft.com/office/drawing/2014/main" id="{C83CB2C2-18F9-484C-AC2C-B11B57121A7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rot="16200000">
            <a:off x="2998764" y="-2342104"/>
            <a:ext cx="6194472" cy="11542208"/>
          </a:xfrm>
          <a:prstGeom prst="rect">
            <a:avLst/>
          </a:prstGeom>
          <a:ln w="19050">
            <a:solidFill>
              <a:schemeClr val="bg1"/>
            </a:solidFill>
            <a:prstDash val="dashDot"/>
          </a:ln>
        </p:spPr>
      </p:pic>
      <p:sp>
        <p:nvSpPr>
          <p:cNvPr id="28" name="Rectangle 27">
            <a:extLst>
              <a:ext uri="{FF2B5EF4-FFF2-40B4-BE49-F238E27FC236}">
                <a16:creationId xmlns:a16="http://schemas.microsoft.com/office/drawing/2014/main" id="{A9060482-FA34-4082-A02A-74065B507C7A}"/>
              </a:ext>
            </a:extLst>
          </p:cNvPr>
          <p:cNvSpPr/>
          <p:nvPr/>
        </p:nvSpPr>
        <p:spPr>
          <a:xfrm>
            <a:off x="2252329" y="509586"/>
            <a:ext cx="7687340" cy="5838825"/>
          </a:xfrm>
          <a:prstGeom prst="rect">
            <a:avLst/>
          </a:prstGeom>
          <a:blipFill dpi="0" rotWithShape="1">
            <a:blip r:embed="rId5">
              <a:alphaModFix amt="24000"/>
              <a:extLst>
                <a:ext uri="{BEBA8EAE-BF5A-486C-A8C5-ECC9F3942E4B}">
                  <a14:imgProps xmlns:a14="http://schemas.microsoft.com/office/drawing/2010/main">
                    <a14:imgLayer r:embed="rId6">
                      <a14:imgEffect>
                        <a14:backgroundRemoval t="4112" b="94408" l="10000" r="90000">
                          <a14:foregroundMark x1="78642" y1="4276" x2="78642" y2="4276"/>
                          <a14:foregroundMark x1="78642" y1="4276" x2="78642" y2="4276"/>
                          <a14:foregroundMark x1="49383" y1="65132" x2="49136" y2="52961"/>
                          <a14:foregroundMark x1="49136" y1="52961" x2="53333" y2="44901"/>
                          <a14:foregroundMark x1="53333" y1="44901" x2="58642" y2="42270"/>
                          <a14:foregroundMark x1="57654" y1="39309" x2="57160" y2="39145"/>
                          <a14:foregroundMark x1="56420" y1="38980" x2="56420" y2="38980"/>
                          <a14:foregroundMark x1="55432" y1="37171" x2="55432" y2="37171"/>
                          <a14:foregroundMark x1="55432" y1="37171" x2="55432" y2="37171"/>
                          <a14:foregroundMark x1="54691" y1="36678" x2="52593" y2="37500"/>
                          <a14:foregroundMark x1="51975" y1="37664" x2="51975" y2="37664"/>
                          <a14:foregroundMark x1="58272" y1="36678" x2="60370" y2="47204"/>
                          <a14:foregroundMark x1="60370" y1="47204" x2="59383" y2="49342"/>
                          <a14:foregroundMark x1="59383" y1="49342" x2="59383" y2="49342"/>
                          <a14:foregroundMark x1="44568" y1="54605" x2="44568" y2="52138"/>
                          <a14:foregroundMark x1="44321" y1="51480" x2="44321" y2="51480"/>
                          <a14:foregroundMark x1="60494" y1="49013" x2="59630" y2="47697"/>
                          <a14:foregroundMark x1="60000" y1="40789" x2="60741" y2="36678"/>
                          <a14:foregroundMark x1="60741" y1="34539" x2="60741" y2="34539"/>
                          <a14:foregroundMark x1="56790" y1="49178" x2="56049" y2="52961"/>
                          <a14:foregroundMark x1="54198" y1="88322" x2="51975" y2="84704"/>
                          <a14:foregroundMark x1="48148" y1="94408" x2="48148" y2="94408"/>
                          <a14:foregroundMark x1="65185" y1="83224" x2="45062" y2="85855"/>
                          <a14:foregroundMark x1="45062" y1="85855" x2="38519" y2="84046"/>
                          <a14:foregroundMark x1="38519" y1="84046" x2="38272" y2="83717"/>
                          <a14:foregroundMark x1="36543" y1="83882" x2="36296" y2="82730"/>
                          <a14:foregroundMark x1="31358" y1="76645" x2="30123" y2="75822"/>
                          <a14:foregroundMark x1="30000" y1="75822" x2="27284" y2="74013"/>
                          <a14:foregroundMark x1="24938" y1="73520" x2="24938" y2="73520"/>
                          <a14:foregroundMark x1="24938" y1="73520" x2="24938" y2="73520"/>
                          <a14:foregroundMark x1="26296" y1="71546" x2="27160" y2="73026"/>
                          <a14:foregroundMark x1="27407" y1="74507" x2="27531" y2="75000"/>
                          <a14:foregroundMark x1="24938" y1="67763" x2="24938" y2="67763"/>
                          <a14:foregroundMark x1="36543" y1="79770" x2="39506" y2="83717"/>
                          <a14:foregroundMark x1="65432" y1="82730" x2="68519" y2="78454"/>
                          <a14:foregroundMark x1="69012" y1="76809" x2="69877" y2="76151"/>
                          <a14:foregroundMark x1="71728" y1="74178" x2="74321" y2="74671"/>
                          <a14:foregroundMark x1="73457" y1="76316" x2="74938" y2="73520"/>
                          <a14:foregroundMark x1="75556" y1="73026" x2="75679" y2="72368"/>
                          <a14:foregroundMark x1="76667" y1="68421" x2="76667" y2="68421"/>
                          <a14:foregroundMark x1="79012" y1="71546" x2="79012" y2="71546"/>
                          <a14:foregroundMark x1="77160" y1="67270" x2="77160" y2="67270"/>
                          <a14:foregroundMark x1="49753" y1="61020" x2="50617" y2="61678"/>
                          <a14:foregroundMark x1="50864" y1="62007" x2="50864" y2="62007"/>
                        </a14:backgroundRemoval>
                      </a14:imgEffect>
                      <a14:imgEffect>
                        <a14:artisticPastelsSmooth/>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42" name="Picture 41">
            <a:extLst>
              <a:ext uri="{FF2B5EF4-FFF2-40B4-BE49-F238E27FC236}">
                <a16:creationId xmlns:a16="http://schemas.microsoft.com/office/drawing/2014/main" id="{210B180D-A665-405A-9EE9-3074ECC83576}"/>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1118286" y="1954268"/>
            <a:ext cx="2732564" cy="344197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3" name="Picture 42">
            <a:extLst>
              <a:ext uri="{FF2B5EF4-FFF2-40B4-BE49-F238E27FC236}">
                <a16:creationId xmlns:a16="http://schemas.microsoft.com/office/drawing/2014/main" id="{5B54F8A9-D589-447F-8C42-5BD4611D2710}"/>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1610" b="96982" l="9220" r="89894">
                        <a14:foregroundMark x1="14184" y1="6640" x2="14184" y2="6640"/>
                        <a14:foregroundMark x1="14184" y1="6640" x2="14184" y2="6640"/>
                        <a14:foregroundMark x1="14539" y1="4024" x2="14539" y2="4024"/>
                        <a14:foregroundMark x1="14539" y1="4024" x2="14539" y2="4024"/>
                        <a14:foregroundMark x1="13475" y1="6237" x2="13475" y2="6237"/>
                        <a14:foregroundMark x1="13475" y1="6640" x2="13475" y2="6640"/>
                        <a14:foregroundMark x1="13475" y1="6640" x2="13475" y2="6640"/>
                        <a14:foregroundMark x1="14539" y1="3823" x2="14184" y2="8652"/>
                        <a14:foregroundMark x1="9574" y1="25755" x2="9574" y2="25755"/>
                        <a14:foregroundMark x1="9574" y1="25755" x2="9574" y2="28169"/>
                        <a14:foregroundMark x1="89894" y1="19920" x2="89894" y2="19920"/>
                        <a14:foregroundMark x1="89894" y1="19920" x2="89716" y2="26157"/>
                        <a14:foregroundMark x1="85284" y1="3018" x2="85284" y2="3018"/>
                        <a14:foregroundMark x1="14539" y1="1610" x2="14539" y2="1610"/>
                        <a14:foregroundMark x1="14539" y1="1610" x2="14539" y2="1610"/>
                        <a14:foregroundMark x1="53546" y1="42656" x2="51418" y2="42455"/>
                        <a14:foregroundMark x1="46631" y1="42455" x2="39539" y2="48290"/>
                        <a14:foregroundMark x1="39539" y1="48290" x2="39539" y2="58954"/>
                        <a14:foregroundMark x1="39539" y1="58954" x2="39894" y2="59759"/>
                        <a14:foregroundMark x1="44149" y1="38632" x2="49823" y2="59759"/>
                        <a14:foregroundMark x1="49823" y1="59759" x2="49823" y2="61972"/>
                        <a14:foregroundMark x1="42553" y1="54930" x2="48936" y2="68612"/>
                        <a14:foregroundMark x1="49291" y1="69215" x2="49291" y2="69215"/>
                        <a14:foregroundMark x1="54255" y1="40443" x2="57979" y2="57948"/>
                        <a14:foregroundMark x1="59752" y1="35815" x2="62589" y2="57545"/>
                        <a14:foregroundMark x1="62234" y1="38431" x2="52305" y2="39638"/>
                        <a14:foregroundMark x1="53723" y1="34205" x2="53723" y2="34205"/>
                        <a14:foregroundMark x1="53546" y1="34809" x2="49468" y2="47485"/>
                        <a14:foregroundMark x1="47518" y1="93159" x2="46631" y2="89537"/>
                        <a14:foregroundMark x1="16312" y1="75855" x2="16312" y2="75855"/>
                        <a14:foregroundMark x1="16667" y1="76056" x2="19149" y2="78672"/>
                        <a14:foregroundMark x1="19326" y1="74648" x2="22695" y2="80885"/>
                        <a14:foregroundMark x1="22695" y1="80885" x2="22695" y2="80885"/>
                        <a14:foregroundMark x1="23759" y1="80684" x2="23759" y2="80684"/>
                        <a14:foregroundMark x1="23936" y1="80282" x2="40780" y2="89738"/>
                        <a14:foregroundMark x1="40780" y1="89738" x2="50000" y2="91147"/>
                        <a14:foregroundMark x1="50000" y1="91147" x2="54787" y2="90946"/>
                        <a14:foregroundMark x1="54787" y1="90946" x2="54787" y2="90946"/>
                        <a14:foregroundMark x1="32092" y1="88330" x2="32092" y2="88330"/>
                        <a14:foregroundMark x1="32447" y1="88330" x2="40603" y2="92958"/>
                        <a14:foregroundMark x1="41312" y1="93964" x2="40780" y2="94970"/>
                        <a14:foregroundMark x1="42021" y1="96982" x2="42376" y2="95976"/>
                        <a14:foregroundMark x1="63298" y1="88531" x2="63298" y2="88531"/>
                        <a14:foregroundMark x1="63298" y1="88531" x2="66667" y2="86318"/>
                        <a14:foregroundMark x1="67376" y1="85915" x2="68794" y2="85312"/>
                        <a14:foregroundMark x1="68972" y1="85111" x2="68972" y2="85111"/>
                        <a14:foregroundMark x1="70035" y1="84306" x2="73050" y2="81087"/>
                        <a14:foregroundMark x1="73050" y1="81087" x2="73759" y2="80080"/>
                        <a14:foregroundMark x1="73759" y1="80080" x2="73759" y2="80080"/>
                        <a14:foregroundMark x1="79078" y1="78068" x2="79078" y2="78068"/>
                        <a14:foregroundMark x1="79078" y1="78068" x2="79078" y2="78068"/>
                        <a14:foregroundMark x1="79078" y1="78873" x2="79078" y2="78873"/>
                        <a14:foregroundMark x1="79610" y1="78068" x2="79965" y2="77465"/>
                        <a14:foregroundMark x1="82270" y1="71630" x2="82270" y2="71630"/>
                        <a14:foregroundMark x1="82270" y1="71630" x2="82270" y2="71630"/>
                        <a14:foregroundMark x1="82979" y1="71227" x2="82979" y2="71227"/>
                        <a14:foregroundMark x1="82979" y1="71227" x2="82979" y2="71227"/>
                        <a14:foregroundMark x1="16135" y1="70624" x2="16135" y2="70624"/>
                        <a14:foregroundMark x1="16135" y1="70624" x2="16135" y2="70624"/>
                        <a14:foregroundMark x1="16135" y1="70624" x2="16135" y2="70624"/>
                        <a14:foregroundMark x1="16135" y1="70624" x2="16135" y2="70624"/>
                        <a14:foregroundMark x1="13475" y1="75252" x2="13475" y2="75252"/>
                        <a14:foregroundMark x1="79255" y1="73642" x2="79255" y2="73642"/>
                        <a14:foregroundMark x1="79255" y1="73642" x2="79255" y2="73642"/>
                        <a14:foregroundMark x1="33511" y1="90543" x2="33511" y2="90543"/>
                        <a14:foregroundMark x1="33511" y1="90543" x2="33511" y2="90543"/>
                        <a14:foregroundMark x1="79255" y1="83300" x2="79255" y2="83300"/>
                        <a14:foregroundMark x1="80496" y1="80684" x2="80496" y2="80684"/>
                        <a14:foregroundMark x1="84752" y1="76056" x2="84752" y2="76056"/>
                        <a14:foregroundMark x1="83156" y1="70825" x2="83156" y2="70825"/>
                        <a14:backgroundMark x1="49823" y1="99598" x2="49823" y2="99598"/>
                        <a14:backgroundMark x1="43262" y1="99598" x2="43262" y2="99598"/>
                        <a14:backgroundMark x1="43262" y1="99598" x2="43262" y2="99598"/>
                        <a14:backgroundMark x1="55496" y1="99396" x2="55496" y2="99396"/>
                      </a14:backgroundRemoval>
                    </a14:imgEffect>
                    <a14:imgEffect>
                      <a14:sharpenSoften amount="50000"/>
                    </a14:imgEffect>
                    <a14:imgEffect>
                      <a14:saturation sat="66000"/>
                    </a14:imgEffect>
                  </a14:imgLayer>
                </a14:imgProps>
              </a:ext>
              <a:ext uri="{28A0092B-C50C-407E-A947-70E740481C1C}">
                <a14:useLocalDpi xmlns:a14="http://schemas.microsoft.com/office/drawing/2010/main" val="0"/>
              </a:ext>
            </a:extLst>
          </a:blip>
          <a:srcRect l="7299" r="7738"/>
          <a:stretch/>
        </p:blipFill>
        <p:spPr>
          <a:xfrm>
            <a:off x="445004" y="413157"/>
            <a:ext cx="955958" cy="991481"/>
          </a:xfrm>
          <a:prstGeom prst="rect">
            <a:avLst/>
          </a:prstGeom>
          <a:effectLst>
            <a:outerShdw blurRad="63500" sx="102000" sy="102000" algn="ctr" rotWithShape="0">
              <a:prstClr val="black">
                <a:alpha val="40000"/>
              </a:prstClr>
            </a:outerShdw>
          </a:effectLst>
        </p:spPr>
      </p:pic>
      <p:sp>
        <p:nvSpPr>
          <p:cNvPr id="2" name="Rectangle 1">
            <a:extLst>
              <a:ext uri="{FF2B5EF4-FFF2-40B4-BE49-F238E27FC236}">
                <a16:creationId xmlns:a16="http://schemas.microsoft.com/office/drawing/2014/main" id="{583957AB-F8E7-4DB7-B50F-B783444CDE89}"/>
              </a:ext>
            </a:extLst>
          </p:cNvPr>
          <p:cNvSpPr/>
          <p:nvPr/>
        </p:nvSpPr>
        <p:spPr>
          <a:xfrm>
            <a:off x="4255712" y="1062355"/>
            <a:ext cx="7193606" cy="5029352"/>
          </a:xfrm>
          <a:prstGeom prst="rect">
            <a:avLst/>
          </a:prstGeom>
          <a:solidFill>
            <a:srgbClr val="DFD4C2"/>
          </a:solidFill>
          <a:ln>
            <a:solidFill>
              <a:srgbClr val="71461C"/>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44" name="TextBox 43">
            <a:extLst>
              <a:ext uri="{FF2B5EF4-FFF2-40B4-BE49-F238E27FC236}">
                <a16:creationId xmlns:a16="http://schemas.microsoft.com/office/drawing/2014/main" id="{DCAC22BB-4A32-42DE-8A4D-868113377A4D}"/>
              </a:ext>
            </a:extLst>
          </p:cNvPr>
          <p:cNvSpPr txBox="1"/>
          <p:nvPr/>
        </p:nvSpPr>
        <p:spPr>
          <a:xfrm>
            <a:off x="4364105" y="1702819"/>
            <a:ext cx="6982182" cy="3970318"/>
          </a:xfrm>
          <a:prstGeom prst="rect">
            <a:avLst/>
          </a:prstGeom>
          <a:noFill/>
        </p:spPr>
        <p:txBody>
          <a:bodyPr wrap="square" rtlCol="0">
            <a:spAutoFit/>
          </a:bodyPr>
          <a:lstStyle/>
          <a:p>
            <a:r>
              <a:rPr lang="en-US" dirty="0">
                <a:latin typeface="Comic Sans MS" panose="030F0702030302020204" pitchFamily="66" charset="0"/>
              </a:rPr>
              <a:t>John Locke </a:t>
            </a:r>
            <a:r>
              <a:rPr lang="en-US" dirty="0" err="1">
                <a:latin typeface="Comic Sans MS" panose="030F0702030302020204" pitchFamily="66" charset="0"/>
              </a:rPr>
              <a:t>adalah</a:t>
            </a:r>
            <a:r>
              <a:rPr lang="en-US" dirty="0">
                <a:latin typeface="Comic Sans MS" panose="030F0702030302020204" pitchFamily="66" charset="0"/>
              </a:rPr>
              <a:t> </a:t>
            </a:r>
            <a:r>
              <a:rPr lang="en-US" dirty="0" err="1">
                <a:latin typeface="Comic Sans MS" panose="030F0702030302020204" pitchFamily="66" charset="0"/>
              </a:rPr>
              <a:t>seorang</a:t>
            </a:r>
            <a:r>
              <a:rPr lang="en-US" dirty="0">
                <a:latin typeface="Comic Sans MS" panose="030F0702030302020204" pitchFamily="66" charset="0"/>
              </a:rPr>
              <a:t> </a:t>
            </a:r>
            <a:r>
              <a:rPr lang="en-US" dirty="0" err="1">
                <a:latin typeface="Comic Sans MS" panose="030F0702030302020204" pitchFamily="66" charset="0"/>
              </a:rPr>
              <a:t>filsuf</a:t>
            </a:r>
            <a:r>
              <a:rPr lang="en-US" dirty="0">
                <a:latin typeface="Comic Sans MS" panose="030F0702030302020204" pitchFamily="66" charset="0"/>
              </a:rPr>
              <a:t> </a:t>
            </a:r>
            <a:r>
              <a:rPr lang="en-US" dirty="0" err="1">
                <a:latin typeface="Comic Sans MS" panose="030F0702030302020204" pitchFamily="66" charset="0"/>
              </a:rPr>
              <a:t>dari</a:t>
            </a:r>
            <a:r>
              <a:rPr lang="en-US" dirty="0">
                <a:latin typeface="Comic Sans MS" panose="030F0702030302020204" pitchFamily="66" charset="0"/>
              </a:rPr>
              <a:t> </a:t>
            </a:r>
            <a:r>
              <a:rPr lang="en-US" dirty="0" err="1">
                <a:latin typeface="Comic Sans MS" panose="030F0702030302020204" pitchFamily="66" charset="0"/>
              </a:rPr>
              <a:t>Inggris</a:t>
            </a:r>
            <a:r>
              <a:rPr lang="en-US" dirty="0">
                <a:latin typeface="Comic Sans MS" panose="030F0702030302020204" pitchFamily="66" charset="0"/>
              </a:rPr>
              <a:t> yang </a:t>
            </a:r>
            <a:r>
              <a:rPr lang="en-US" dirty="0" err="1">
                <a:latin typeface="Comic Sans MS" panose="030F0702030302020204" pitchFamily="66" charset="0"/>
              </a:rPr>
              <a:t>menjadi</a:t>
            </a:r>
            <a:r>
              <a:rPr lang="en-US" dirty="0">
                <a:latin typeface="Comic Sans MS" panose="030F0702030302020204" pitchFamily="66" charset="0"/>
              </a:rPr>
              <a:t> salah </a:t>
            </a:r>
            <a:r>
              <a:rPr lang="en-US" dirty="0" err="1">
                <a:latin typeface="Comic Sans MS" panose="030F0702030302020204" pitchFamily="66" charset="0"/>
              </a:rPr>
              <a:t>satu</a:t>
            </a:r>
            <a:r>
              <a:rPr lang="en-US" dirty="0">
                <a:latin typeface="Comic Sans MS" panose="030F0702030302020204" pitchFamily="66" charset="0"/>
              </a:rPr>
              <a:t> </a:t>
            </a:r>
            <a:r>
              <a:rPr lang="en-US" dirty="0" err="1">
                <a:latin typeface="Comic Sans MS" panose="030F0702030302020204" pitchFamily="66" charset="0"/>
              </a:rPr>
              <a:t>tokoh</a:t>
            </a:r>
            <a:r>
              <a:rPr lang="en-US" dirty="0">
                <a:latin typeface="Comic Sans MS" panose="030F0702030302020204" pitchFamily="66" charset="0"/>
              </a:rPr>
              <a:t> </a:t>
            </a:r>
            <a:r>
              <a:rPr lang="en-US" dirty="0" err="1">
                <a:latin typeface="Comic Sans MS" panose="030F0702030302020204" pitchFamily="66" charset="0"/>
              </a:rPr>
              <a:t>utama</a:t>
            </a:r>
            <a:r>
              <a:rPr lang="en-US" dirty="0">
                <a:latin typeface="Comic Sans MS" panose="030F0702030302020204" pitchFamily="66" charset="0"/>
              </a:rPr>
              <a:t> </a:t>
            </a:r>
            <a:r>
              <a:rPr lang="en-US" dirty="0" err="1">
                <a:latin typeface="Comic Sans MS" panose="030F0702030302020204" pitchFamily="66" charset="0"/>
              </a:rPr>
              <a:t>dari</a:t>
            </a:r>
            <a:r>
              <a:rPr lang="en-US" dirty="0">
                <a:latin typeface="Comic Sans MS" panose="030F0702030302020204" pitchFamily="66" charset="0"/>
              </a:rPr>
              <a:t> </a:t>
            </a:r>
            <a:r>
              <a:rPr lang="en-US" dirty="0" err="1">
                <a:latin typeface="Comic Sans MS" panose="030F0702030302020204" pitchFamily="66" charset="0"/>
              </a:rPr>
              <a:t>pendekatan</a:t>
            </a:r>
            <a:r>
              <a:rPr lang="en-US" dirty="0">
                <a:latin typeface="Comic Sans MS" panose="030F0702030302020204" pitchFamily="66" charset="0"/>
              </a:rPr>
              <a:t> </a:t>
            </a:r>
            <a:r>
              <a:rPr lang="en-US" dirty="0" err="1">
                <a:latin typeface="Comic Sans MS" panose="030F0702030302020204" pitchFamily="66" charset="0"/>
              </a:rPr>
              <a:t>empirisme</a:t>
            </a:r>
            <a:r>
              <a:rPr lang="en-US" dirty="0">
                <a:latin typeface="Comic Sans MS" panose="030F0702030302020204" pitchFamily="66" charset="0"/>
              </a:rPr>
              <a:t>. </a:t>
            </a:r>
            <a:r>
              <a:rPr lang="en-US" dirty="0" err="1">
                <a:latin typeface="Comic Sans MS" panose="030F0702030302020204" pitchFamily="66" charset="0"/>
              </a:rPr>
              <a:t>Selain</a:t>
            </a:r>
            <a:r>
              <a:rPr lang="en-US" dirty="0">
                <a:latin typeface="Comic Sans MS" panose="030F0702030302020204" pitchFamily="66" charset="0"/>
              </a:rPr>
              <a:t> </a:t>
            </a:r>
            <a:r>
              <a:rPr lang="en-US" dirty="0" err="1">
                <a:latin typeface="Comic Sans MS" panose="030F0702030302020204" pitchFamily="66" charset="0"/>
              </a:rPr>
              <a:t>itu</a:t>
            </a:r>
            <a:r>
              <a:rPr lang="en-US" dirty="0">
                <a:latin typeface="Comic Sans MS" panose="030F0702030302020204" pitchFamily="66" charset="0"/>
              </a:rPr>
              <a:t>, di </a:t>
            </a:r>
            <a:r>
              <a:rPr lang="en-US" dirty="0" err="1">
                <a:latin typeface="Comic Sans MS" panose="030F0702030302020204" pitchFamily="66" charset="0"/>
              </a:rPr>
              <a:t>dalam</a:t>
            </a:r>
            <a:r>
              <a:rPr lang="en-US" dirty="0">
                <a:latin typeface="Comic Sans MS" panose="030F0702030302020204" pitchFamily="66" charset="0"/>
              </a:rPr>
              <a:t> </a:t>
            </a:r>
            <a:r>
              <a:rPr lang="en-US" dirty="0" err="1">
                <a:latin typeface="Comic Sans MS" panose="030F0702030302020204" pitchFamily="66" charset="0"/>
              </a:rPr>
              <a:t>bidang</a:t>
            </a:r>
            <a:r>
              <a:rPr lang="en-US" dirty="0">
                <a:latin typeface="Comic Sans MS" panose="030F0702030302020204" pitchFamily="66" charset="0"/>
              </a:rPr>
              <a:t> </a:t>
            </a:r>
            <a:r>
              <a:rPr lang="en-US" dirty="0" err="1">
                <a:latin typeface="Comic Sans MS" panose="030F0702030302020204" pitchFamily="66" charset="0"/>
              </a:rPr>
              <a:t>filsafat</a:t>
            </a:r>
            <a:r>
              <a:rPr lang="en-US" dirty="0">
                <a:latin typeface="Comic Sans MS" panose="030F0702030302020204" pitchFamily="66" charset="0"/>
              </a:rPr>
              <a:t> </a:t>
            </a:r>
            <a:r>
              <a:rPr lang="en-US" dirty="0" err="1">
                <a:latin typeface="Comic Sans MS" panose="030F0702030302020204" pitchFamily="66" charset="0"/>
              </a:rPr>
              <a:t>politik</a:t>
            </a:r>
            <a:r>
              <a:rPr lang="en-US" dirty="0">
                <a:latin typeface="Comic Sans MS" panose="030F0702030302020204" pitchFamily="66" charset="0"/>
              </a:rPr>
              <a:t>, Locke juga </a:t>
            </a:r>
            <a:r>
              <a:rPr lang="en-US" dirty="0" err="1">
                <a:latin typeface="Comic Sans MS" panose="030F0702030302020204" pitchFamily="66" charset="0"/>
              </a:rPr>
              <a:t>dikenal</a:t>
            </a:r>
            <a:r>
              <a:rPr lang="en-US" dirty="0">
                <a:latin typeface="Comic Sans MS" panose="030F0702030302020204" pitchFamily="66" charset="0"/>
              </a:rPr>
              <a:t> </a:t>
            </a:r>
            <a:r>
              <a:rPr lang="en-US" dirty="0" err="1">
                <a:latin typeface="Comic Sans MS" panose="030F0702030302020204" pitchFamily="66" charset="0"/>
              </a:rPr>
              <a:t>sebagai</a:t>
            </a:r>
            <a:r>
              <a:rPr lang="en-US" dirty="0">
                <a:latin typeface="Comic Sans MS" panose="030F0702030302020204" pitchFamily="66" charset="0"/>
              </a:rPr>
              <a:t> </a:t>
            </a:r>
            <a:r>
              <a:rPr lang="en-US" dirty="0" err="1">
                <a:latin typeface="Comic Sans MS" panose="030F0702030302020204" pitchFamily="66" charset="0"/>
              </a:rPr>
              <a:t>filsuf</a:t>
            </a:r>
            <a:r>
              <a:rPr lang="en-US" dirty="0">
                <a:latin typeface="Comic Sans MS" panose="030F0702030302020204" pitchFamily="66" charset="0"/>
              </a:rPr>
              <a:t> negara liberal. Bersama </a:t>
            </a:r>
            <a:r>
              <a:rPr lang="en-US" dirty="0" err="1">
                <a:latin typeface="Comic Sans MS" panose="030F0702030302020204" pitchFamily="66" charset="0"/>
              </a:rPr>
              <a:t>dengan</a:t>
            </a:r>
            <a:r>
              <a:rPr lang="en-US" dirty="0">
                <a:latin typeface="Comic Sans MS" panose="030F0702030302020204" pitchFamily="66" charset="0"/>
              </a:rPr>
              <a:t> </a:t>
            </a:r>
            <a:r>
              <a:rPr lang="en-US" dirty="0" err="1">
                <a:latin typeface="Comic Sans MS" panose="030F0702030302020204" pitchFamily="66" charset="0"/>
              </a:rPr>
              <a:t>rekannya</a:t>
            </a:r>
            <a:r>
              <a:rPr lang="en-US" dirty="0">
                <a:latin typeface="Comic Sans MS" panose="030F0702030302020204" pitchFamily="66" charset="0"/>
              </a:rPr>
              <a:t>, Isaac Newton, Locke </a:t>
            </a:r>
            <a:r>
              <a:rPr lang="en-US" dirty="0" err="1">
                <a:latin typeface="Comic Sans MS" panose="030F0702030302020204" pitchFamily="66" charset="0"/>
              </a:rPr>
              <a:t>dipandang</a:t>
            </a:r>
            <a:r>
              <a:rPr lang="en-US" dirty="0">
                <a:latin typeface="Comic Sans MS" panose="030F0702030302020204" pitchFamily="66" charset="0"/>
              </a:rPr>
              <a:t> </a:t>
            </a:r>
            <a:r>
              <a:rPr lang="en-US" dirty="0" err="1">
                <a:latin typeface="Comic Sans MS" panose="030F0702030302020204" pitchFamily="66" charset="0"/>
              </a:rPr>
              <a:t>sebagai</a:t>
            </a:r>
            <a:r>
              <a:rPr lang="en-US" dirty="0">
                <a:latin typeface="Comic Sans MS" panose="030F0702030302020204" pitchFamily="66" charset="0"/>
              </a:rPr>
              <a:t> salah </a:t>
            </a:r>
            <a:r>
              <a:rPr lang="en-US" dirty="0" err="1">
                <a:latin typeface="Comic Sans MS" panose="030F0702030302020204" pitchFamily="66" charset="0"/>
              </a:rPr>
              <a:t>satu</a:t>
            </a:r>
            <a:r>
              <a:rPr lang="en-US" dirty="0">
                <a:latin typeface="Comic Sans MS" panose="030F0702030302020204" pitchFamily="66" charset="0"/>
              </a:rPr>
              <a:t> </a:t>
            </a:r>
            <a:r>
              <a:rPr lang="en-US" dirty="0" err="1">
                <a:latin typeface="Comic Sans MS" panose="030F0702030302020204" pitchFamily="66" charset="0"/>
              </a:rPr>
              <a:t>figur</a:t>
            </a:r>
            <a:r>
              <a:rPr lang="en-US" dirty="0">
                <a:latin typeface="Comic Sans MS" panose="030F0702030302020204" pitchFamily="66" charset="0"/>
              </a:rPr>
              <a:t> </a:t>
            </a:r>
            <a:r>
              <a:rPr lang="en-US" dirty="0" err="1">
                <a:latin typeface="Comic Sans MS" panose="030F0702030302020204" pitchFamily="66" charset="0"/>
              </a:rPr>
              <a:t>terpenting</a:t>
            </a:r>
            <a:r>
              <a:rPr lang="en-US" dirty="0">
                <a:latin typeface="Comic Sans MS" panose="030F0702030302020204" pitchFamily="66" charset="0"/>
              </a:rPr>
              <a:t> pada era </a:t>
            </a:r>
            <a:r>
              <a:rPr lang="en-US" dirty="0" err="1">
                <a:latin typeface="Comic Sans MS" panose="030F0702030302020204" pitchFamily="66" charset="0"/>
              </a:rPr>
              <a:t>Pencerahan</a:t>
            </a:r>
            <a:r>
              <a:rPr lang="en-US" dirty="0">
                <a:latin typeface="Comic Sans MS" panose="030F0702030302020204" pitchFamily="66" charset="0"/>
              </a:rPr>
              <a:t>.</a:t>
            </a:r>
          </a:p>
          <a:p>
            <a:r>
              <a:rPr lang="en-ID" dirty="0">
                <a:latin typeface="Comic Sans MS" panose="030F0702030302020204" pitchFamily="66" charset="0"/>
              </a:rPr>
              <a:t> </a:t>
            </a:r>
            <a:r>
              <a:rPr lang="en-ID" dirty="0" err="1">
                <a:latin typeface="Comic Sans MS" panose="030F0702030302020204" pitchFamily="66" charset="0"/>
              </a:rPr>
              <a:t>Liberalisme</a:t>
            </a:r>
            <a:r>
              <a:rPr lang="en-ID" dirty="0">
                <a:latin typeface="Comic Sans MS" panose="030F0702030302020204" pitchFamily="66" charset="0"/>
              </a:rPr>
              <a:t> </a:t>
            </a:r>
            <a:r>
              <a:rPr lang="en-ID" dirty="0" err="1">
                <a:latin typeface="Comic Sans MS" panose="030F0702030302020204" pitchFamily="66" charset="0"/>
              </a:rPr>
              <a:t>adalah</a:t>
            </a:r>
            <a:r>
              <a:rPr lang="en-ID" dirty="0">
                <a:latin typeface="Comic Sans MS" panose="030F0702030302020204" pitchFamily="66" charset="0"/>
              </a:rPr>
              <a:t> </a:t>
            </a:r>
            <a:r>
              <a:rPr lang="en-ID" dirty="0" err="1">
                <a:latin typeface="Comic Sans MS" panose="030F0702030302020204" pitchFamily="66" charset="0"/>
              </a:rPr>
              <a:t>ideologi</a:t>
            </a:r>
            <a:r>
              <a:rPr lang="en-ID" dirty="0">
                <a:latin typeface="Comic Sans MS" panose="030F0702030302020204" pitchFamily="66" charset="0"/>
              </a:rPr>
              <a:t> </a:t>
            </a:r>
            <a:r>
              <a:rPr lang="en-ID" dirty="0" err="1">
                <a:latin typeface="Comic Sans MS" panose="030F0702030302020204" pitchFamily="66" charset="0"/>
              </a:rPr>
              <a:t>politik</a:t>
            </a:r>
            <a:r>
              <a:rPr lang="en-ID" dirty="0">
                <a:latin typeface="Comic Sans MS" panose="030F0702030302020204" pitchFamily="66" charset="0"/>
              </a:rPr>
              <a:t> yang </a:t>
            </a:r>
            <a:r>
              <a:rPr lang="en-ID" dirty="0" err="1">
                <a:latin typeface="Comic Sans MS" panose="030F0702030302020204" pitchFamily="66" charset="0"/>
              </a:rPr>
              <a:t>menekankan</a:t>
            </a:r>
            <a:r>
              <a:rPr lang="en-ID" dirty="0">
                <a:latin typeface="Comic Sans MS" panose="030F0702030302020204" pitchFamily="66" charset="0"/>
              </a:rPr>
              <a:t> </a:t>
            </a:r>
            <a:r>
              <a:rPr lang="en-ID" dirty="0" err="1">
                <a:latin typeface="Comic Sans MS" panose="030F0702030302020204" pitchFamily="66" charset="0"/>
              </a:rPr>
              <a:t>hak</a:t>
            </a:r>
            <a:r>
              <a:rPr lang="en-ID" dirty="0">
                <a:latin typeface="Comic Sans MS" panose="030F0702030302020204" pitchFamily="66" charset="0"/>
              </a:rPr>
              <a:t> </a:t>
            </a:r>
            <a:r>
              <a:rPr lang="en-ID" dirty="0" err="1">
                <a:latin typeface="Comic Sans MS" panose="030F0702030302020204" pitchFamily="66" charset="0"/>
              </a:rPr>
              <a:t>asasi</a:t>
            </a:r>
            <a:r>
              <a:rPr lang="en-ID" dirty="0">
                <a:latin typeface="Comic Sans MS" panose="030F0702030302020204" pitchFamily="66" charset="0"/>
              </a:rPr>
              <a:t> </a:t>
            </a:r>
            <a:r>
              <a:rPr lang="en-ID" dirty="0" err="1">
                <a:latin typeface="Comic Sans MS" panose="030F0702030302020204" pitchFamily="66" charset="0"/>
              </a:rPr>
              <a:t>individu</a:t>
            </a:r>
            <a:r>
              <a:rPr lang="en-ID" dirty="0">
                <a:latin typeface="Comic Sans MS" panose="030F0702030302020204" pitchFamily="66" charset="0"/>
              </a:rPr>
              <a:t>, </a:t>
            </a:r>
            <a:r>
              <a:rPr lang="en-ID" dirty="0" err="1">
                <a:latin typeface="Comic Sans MS" panose="030F0702030302020204" pitchFamily="66" charset="0"/>
              </a:rPr>
              <a:t>kebebasan</a:t>
            </a:r>
            <a:r>
              <a:rPr lang="en-ID" dirty="0">
                <a:latin typeface="Comic Sans MS" panose="030F0702030302020204" pitchFamily="66" charset="0"/>
              </a:rPr>
              <a:t> </a:t>
            </a:r>
            <a:r>
              <a:rPr lang="en-ID" dirty="0" err="1">
                <a:latin typeface="Comic Sans MS" panose="030F0702030302020204" pitchFamily="66" charset="0"/>
              </a:rPr>
              <a:t>individu</a:t>
            </a:r>
            <a:r>
              <a:rPr lang="en-ID" dirty="0">
                <a:latin typeface="Comic Sans MS" panose="030F0702030302020204" pitchFamily="66" charset="0"/>
              </a:rPr>
              <a:t>, dan </a:t>
            </a:r>
            <a:r>
              <a:rPr lang="en-ID" dirty="0" err="1">
                <a:latin typeface="Comic Sans MS" panose="030F0702030302020204" pitchFamily="66" charset="0"/>
              </a:rPr>
              <a:t>peran</a:t>
            </a:r>
            <a:r>
              <a:rPr lang="en-ID" dirty="0">
                <a:latin typeface="Comic Sans MS" panose="030F0702030302020204" pitchFamily="66" charset="0"/>
              </a:rPr>
              <a:t> </a:t>
            </a:r>
            <a:r>
              <a:rPr lang="en-ID" dirty="0" err="1">
                <a:latin typeface="Comic Sans MS" panose="030F0702030302020204" pitchFamily="66" charset="0"/>
              </a:rPr>
              <a:t>terbatas</a:t>
            </a:r>
            <a:r>
              <a:rPr lang="en-ID" dirty="0">
                <a:latin typeface="Comic Sans MS" panose="030F0702030302020204" pitchFamily="66" charset="0"/>
              </a:rPr>
              <a:t> </a:t>
            </a:r>
            <a:r>
              <a:rPr lang="en-ID" dirty="0" err="1">
                <a:latin typeface="Comic Sans MS" panose="030F0702030302020204" pitchFamily="66" charset="0"/>
              </a:rPr>
              <a:t>pemerintah</a:t>
            </a:r>
            <a:r>
              <a:rPr lang="en-ID" dirty="0">
                <a:latin typeface="Comic Sans MS" panose="030F0702030302020204" pitchFamily="66" charset="0"/>
              </a:rPr>
              <a:t> </a:t>
            </a:r>
            <a:r>
              <a:rPr lang="en-ID" dirty="0" err="1">
                <a:latin typeface="Comic Sans MS" panose="030F0702030302020204" pitchFamily="66" charset="0"/>
              </a:rPr>
              <a:t>dalam</a:t>
            </a:r>
            <a:r>
              <a:rPr lang="en-ID" dirty="0">
                <a:latin typeface="Comic Sans MS" panose="030F0702030302020204" pitchFamily="66" charset="0"/>
              </a:rPr>
              <a:t> </a:t>
            </a:r>
            <a:r>
              <a:rPr lang="en-ID" dirty="0" err="1">
                <a:latin typeface="Comic Sans MS" panose="030F0702030302020204" pitchFamily="66" charset="0"/>
              </a:rPr>
              <a:t>kehidupan</a:t>
            </a:r>
            <a:r>
              <a:rPr lang="en-ID" dirty="0">
                <a:latin typeface="Comic Sans MS" panose="030F0702030302020204" pitchFamily="66" charset="0"/>
              </a:rPr>
              <a:t> </a:t>
            </a:r>
            <a:r>
              <a:rPr lang="en-ID" dirty="0" err="1">
                <a:latin typeface="Comic Sans MS" panose="030F0702030302020204" pitchFamily="66" charset="0"/>
              </a:rPr>
              <a:t>warga</a:t>
            </a:r>
            <a:r>
              <a:rPr lang="en-ID" dirty="0">
                <a:latin typeface="Comic Sans MS" panose="030F0702030302020204" pitchFamily="66" charset="0"/>
              </a:rPr>
              <a:t> negara.</a:t>
            </a:r>
          </a:p>
          <a:p>
            <a:r>
              <a:rPr lang="en-ID" dirty="0" err="1">
                <a:latin typeface="Comic Sans MS" panose="030F0702030302020204" pitchFamily="66" charset="0"/>
              </a:rPr>
              <a:t>Liberalisme</a:t>
            </a:r>
            <a:r>
              <a:rPr lang="en-ID" dirty="0">
                <a:latin typeface="Comic Sans MS" panose="030F0702030302020204" pitchFamily="66" charset="0"/>
              </a:rPr>
              <a:t> </a:t>
            </a:r>
            <a:r>
              <a:rPr lang="en-ID" dirty="0" err="1">
                <a:latin typeface="Comic Sans MS" panose="030F0702030302020204" pitchFamily="66" charset="0"/>
              </a:rPr>
              <a:t>berasal</a:t>
            </a:r>
            <a:r>
              <a:rPr lang="en-ID" dirty="0">
                <a:latin typeface="Comic Sans MS" panose="030F0702030302020204" pitchFamily="66" charset="0"/>
              </a:rPr>
              <a:t> </a:t>
            </a:r>
            <a:r>
              <a:rPr lang="en-ID" dirty="0" err="1">
                <a:latin typeface="Comic Sans MS" panose="030F0702030302020204" pitchFamily="66" charset="0"/>
              </a:rPr>
              <a:t>dari</a:t>
            </a:r>
            <a:r>
              <a:rPr lang="en-ID" dirty="0">
                <a:latin typeface="Comic Sans MS" panose="030F0702030302020204" pitchFamily="66" charset="0"/>
              </a:rPr>
              <a:t> kata </a:t>
            </a:r>
            <a:r>
              <a:rPr lang="en-ID" dirty="0" err="1">
                <a:latin typeface="Comic Sans MS" panose="030F0702030302020204" pitchFamily="66" charset="0"/>
              </a:rPr>
              <a:t>liberalis</a:t>
            </a:r>
            <a:r>
              <a:rPr lang="en-ID" dirty="0">
                <a:latin typeface="Comic Sans MS" panose="030F0702030302020204" pitchFamily="66" charset="0"/>
              </a:rPr>
              <a:t> yang </a:t>
            </a:r>
            <a:r>
              <a:rPr lang="en-ID" dirty="0" err="1">
                <a:latin typeface="Comic Sans MS" panose="030F0702030302020204" pitchFamily="66" charset="0"/>
              </a:rPr>
              <a:t>berarti</a:t>
            </a:r>
            <a:r>
              <a:rPr lang="en-ID" dirty="0">
                <a:latin typeface="Comic Sans MS" panose="030F0702030302020204" pitchFamily="66" charset="0"/>
              </a:rPr>
              <a:t> </a:t>
            </a:r>
            <a:r>
              <a:rPr lang="en-ID" dirty="0" err="1">
                <a:latin typeface="Comic Sans MS" panose="030F0702030302020204" pitchFamily="66" charset="0"/>
              </a:rPr>
              <a:t>bebas</a:t>
            </a:r>
            <a:r>
              <a:rPr lang="en-ID" dirty="0">
                <a:latin typeface="Comic Sans MS" panose="030F0702030302020204" pitchFamily="66" charset="0"/>
              </a:rPr>
              <a:t> dan </a:t>
            </a:r>
            <a:r>
              <a:rPr lang="en-ID" dirty="0" err="1">
                <a:latin typeface="Comic Sans MS" panose="030F0702030302020204" pitchFamily="66" charset="0"/>
              </a:rPr>
              <a:t>merupakan</a:t>
            </a:r>
            <a:r>
              <a:rPr lang="en-ID" dirty="0">
                <a:latin typeface="Comic Sans MS" panose="030F0702030302020204" pitchFamily="66" charset="0"/>
              </a:rPr>
              <a:t> </a:t>
            </a:r>
            <a:r>
              <a:rPr lang="en-ID" dirty="0" err="1">
                <a:latin typeface="Comic Sans MS" panose="030F0702030302020204" pitchFamily="66" charset="0"/>
              </a:rPr>
              <a:t>ciri</a:t>
            </a:r>
            <a:r>
              <a:rPr lang="en-ID" dirty="0">
                <a:latin typeface="Comic Sans MS" panose="030F0702030302020204" pitchFamily="66" charset="0"/>
              </a:rPr>
              <a:t> </a:t>
            </a:r>
            <a:r>
              <a:rPr lang="en-ID" dirty="0" err="1">
                <a:latin typeface="Comic Sans MS" panose="030F0702030302020204" pitchFamily="66" charset="0"/>
              </a:rPr>
              <a:t>khas</a:t>
            </a:r>
            <a:r>
              <a:rPr lang="en-ID" dirty="0">
                <a:latin typeface="Comic Sans MS" panose="030F0702030302020204" pitchFamily="66" charset="0"/>
              </a:rPr>
              <a:t> </a:t>
            </a:r>
            <a:r>
              <a:rPr lang="en-ID" dirty="0" err="1">
                <a:latin typeface="Comic Sans MS" panose="030F0702030302020204" pitchFamily="66" charset="0"/>
              </a:rPr>
              <a:t>demokrasi</a:t>
            </a:r>
            <a:r>
              <a:rPr lang="en-ID" dirty="0">
                <a:latin typeface="Comic Sans MS" panose="030F0702030302020204" pitchFamily="66" charset="0"/>
              </a:rPr>
              <a:t> modern. </a:t>
            </a:r>
            <a:r>
              <a:rPr lang="en-ID" dirty="0" err="1">
                <a:latin typeface="Comic Sans MS" panose="030F0702030302020204" pitchFamily="66" charset="0"/>
              </a:rPr>
              <a:t>Liberalisme</a:t>
            </a:r>
            <a:r>
              <a:rPr lang="en-ID" dirty="0">
                <a:latin typeface="Comic Sans MS" panose="030F0702030302020204" pitchFamily="66" charset="0"/>
              </a:rPr>
              <a:t> </a:t>
            </a:r>
            <a:r>
              <a:rPr lang="en-ID" dirty="0" err="1">
                <a:latin typeface="Comic Sans MS" panose="030F0702030302020204" pitchFamily="66" charset="0"/>
              </a:rPr>
              <a:t>muncul</a:t>
            </a:r>
            <a:r>
              <a:rPr lang="en-ID" dirty="0">
                <a:latin typeface="Comic Sans MS" panose="030F0702030302020204" pitchFamily="66" charset="0"/>
              </a:rPr>
              <a:t> pada </a:t>
            </a:r>
            <a:r>
              <a:rPr lang="en-ID" dirty="0" err="1">
                <a:latin typeface="Comic Sans MS" panose="030F0702030302020204" pitchFamily="66" charset="0"/>
              </a:rPr>
              <a:t>abad</a:t>
            </a:r>
            <a:r>
              <a:rPr lang="en-ID" dirty="0">
                <a:latin typeface="Comic Sans MS" panose="030F0702030302020204" pitchFamily="66" charset="0"/>
              </a:rPr>
              <a:t> </a:t>
            </a:r>
            <a:r>
              <a:rPr lang="en-ID" dirty="0" err="1">
                <a:latin typeface="Comic Sans MS" panose="030F0702030302020204" pitchFamily="66" charset="0"/>
              </a:rPr>
              <a:t>ke</a:t>
            </a:r>
            <a:r>
              <a:rPr lang="en-ID" dirty="0">
                <a:latin typeface="Comic Sans MS" panose="030F0702030302020204" pitchFamily="66" charset="0"/>
              </a:rPr>
              <a:t> </a:t>
            </a:r>
            <a:r>
              <a:rPr lang="en-ID" dirty="0" err="1">
                <a:latin typeface="Comic Sans MS" panose="030F0702030302020204" pitchFamily="66" charset="0"/>
              </a:rPr>
              <a:t>akhir</a:t>
            </a:r>
            <a:r>
              <a:rPr lang="en-ID" dirty="0">
                <a:latin typeface="Comic Sans MS" panose="030F0702030302020204" pitchFamily="66" charset="0"/>
              </a:rPr>
              <a:t> </a:t>
            </a:r>
            <a:r>
              <a:rPr lang="en-ID" dirty="0" err="1">
                <a:latin typeface="Comic Sans MS" panose="030F0702030302020204" pitchFamily="66" charset="0"/>
              </a:rPr>
              <a:t>abad</a:t>
            </a:r>
            <a:r>
              <a:rPr lang="en-ID" dirty="0">
                <a:latin typeface="Comic Sans MS" panose="030F0702030302020204" pitchFamily="66" charset="0"/>
              </a:rPr>
              <a:t> 17, </a:t>
            </a:r>
            <a:r>
              <a:rPr lang="en-ID" dirty="0" err="1">
                <a:latin typeface="Comic Sans MS" panose="030F0702030302020204" pitchFamily="66" charset="0"/>
              </a:rPr>
              <a:t>berhubungan</a:t>
            </a:r>
            <a:r>
              <a:rPr lang="en-ID" dirty="0">
                <a:latin typeface="Comic Sans MS" panose="030F0702030302020204" pitchFamily="66" charset="0"/>
              </a:rPr>
              <a:t> </a:t>
            </a:r>
            <a:r>
              <a:rPr lang="en-ID" dirty="0" err="1">
                <a:latin typeface="Comic Sans MS" panose="030F0702030302020204" pitchFamily="66" charset="0"/>
              </a:rPr>
              <a:t>dengan</a:t>
            </a:r>
            <a:r>
              <a:rPr lang="en-ID" dirty="0">
                <a:latin typeface="Comic Sans MS" panose="030F0702030302020204" pitchFamily="66" charset="0"/>
              </a:rPr>
              <a:t> </a:t>
            </a:r>
            <a:r>
              <a:rPr lang="en-ID" dirty="0" err="1">
                <a:latin typeface="Comic Sans MS" panose="030F0702030302020204" pitchFamily="66" charset="0"/>
              </a:rPr>
              <a:t>runtuhnya</a:t>
            </a:r>
            <a:r>
              <a:rPr lang="en-ID" dirty="0">
                <a:latin typeface="Comic Sans MS" panose="030F0702030302020204" pitchFamily="66" charset="0"/>
              </a:rPr>
              <a:t> </a:t>
            </a:r>
            <a:r>
              <a:rPr lang="en-ID" dirty="0" err="1">
                <a:latin typeface="Comic Sans MS" panose="030F0702030302020204" pitchFamily="66" charset="0"/>
              </a:rPr>
              <a:t>feodalisme</a:t>
            </a:r>
            <a:r>
              <a:rPr lang="en-ID" dirty="0">
                <a:latin typeface="Comic Sans MS" panose="030F0702030302020204" pitchFamily="66" charset="0"/>
              </a:rPr>
              <a:t> di </a:t>
            </a:r>
            <a:r>
              <a:rPr lang="en-ID" dirty="0" err="1">
                <a:latin typeface="Comic Sans MS" panose="030F0702030302020204" pitchFamily="66" charset="0"/>
              </a:rPr>
              <a:t>Eropa</a:t>
            </a:r>
            <a:r>
              <a:rPr lang="en-ID" dirty="0">
                <a:latin typeface="Comic Sans MS" panose="030F0702030302020204" pitchFamily="66" charset="0"/>
              </a:rPr>
              <a:t> dan </a:t>
            </a:r>
            <a:r>
              <a:rPr lang="en-ID" dirty="0" err="1">
                <a:latin typeface="Comic Sans MS" panose="030F0702030302020204" pitchFamily="66" charset="0"/>
              </a:rPr>
              <a:t>dimulainya</a:t>
            </a:r>
            <a:r>
              <a:rPr lang="en-ID" dirty="0">
                <a:latin typeface="Comic Sans MS" panose="030F0702030302020204" pitchFamily="66" charset="0"/>
              </a:rPr>
              <a:t> zaman Renaissance, </a:t>
            </a:r>
            <a:r>
              <a:rPr lang="en-ID" dirty="0" err="1">
                <a:latin typeface="Comic Sans MS" panose="030F0702030302020204" pitchFamily="66" charset="0"/>
              </a:rPr>
              <a:t>lalu</a:t>
            </a:r>
            <a:r>
              <a:rPr lang="en-ID" dirty="0">
                <a:latin typeface="Comic Sans MS" panose="030F0702030302020204" pitchFamily="66" charset="0"/>
              </a:rPr>
              <a:t> </a:t>
            </a:r>
            <a:r>
              <a:rPr lang="en-ID" dirty="0" err="1">
                <a:latin typeface="Comic Sans MS" panose="030F0702030302020204" pitchFamily="66" charset="0"/>
              </a:rPr>
              <a:t>diikuti</a:t>
            </a:r>
            <a:r>
              <a:rPr lang="en-ID" dirty="0">
                <a:latin typeface="Comic Sans MS" panose="030F0702030302020204" pitchFamily="66" charset="0"/>
              </a:rPr>
              <a:t> </a:t>
            </a:r>
            <a:r>
              <a:rPr lang="en-ID" dirty="0" err="1">
                <a:latin typeface="Comic Sans MS" panose="030F0702030302020204" pitchFamily="66" charset="0"/>
              </a:rPr>
              <a:t>dengan</a:t>
            </a:r>
            <a:r>
              <a:rPr lang="en-ID" dirty="0">
                <a:latin typeface="Comic Sans MS" panose="030F0702030302020204" pitchFamily="66" charset="0"/>
              </a:rPr>
              <a:t> </a:t>
            </a:r>
            <a:r>
              <a:rPr lang="en-ID" dirty="0" err="1">
                <a:latin typeface="Comic Sans MS" panose="030F0702030302020204" pitchFamily="66" charset="0"/>
              </a:rPr>
              <a:t>gerakan</a:t>
            </a:r>
            <a:r>
              <a:rPr lang="en-ID" dirty="0">
                <a:latin typeface="Comic Sans MS" panose="030F0702030302020204" pitchFamily="66" charset="0"/>
              </a:rPr>
              <a:t> </a:t>
            </a:r>
            <a:r>
              <a:rPr lang="en-ID" dirty="0" err="1">
                <a:latin typeface="Comic Sans MS" panose="030F0702030302020204" pitchFamily="66" charset="0"/>
              </a:rPr>
              <a:t>politik</a:t>
            </a:r>
            <a:r>
              <a:rPr lang="en-ID" dirty="0">
                <a:latin typeface="Comic Sans MS" panose="030F0702030302020204" pitchFamily="66" charset="0"/>
              </a:rPr>
              <a:t> masa </a:t>
            </a:r>
            <a:r>
              <a:rPr lang="en-ID" dirty="0" err="1">
                <a:latin typeface="Comic Sans MS" panose="030F0702030302020204" pitchFamily="66" charset="0"/>
              </a:rPr>
              <a:t>Revolusi</a:t>
            </a:r>
            <a:r>
              <a:rPr lang="en-ID" dirty="0">
                <a:latin typeface="Comic Sans MS" panose="030F0702030302020204" pitchFamily="66" charset="0"/>
              </a:rPr>
              <a:t> </a:t>
            </a:r>
            <a:r>
              <a:rPr lang="en-ID" dirty="0" err="1">
                <a:latin typeface="Comic Sans MS" panose="030F0702030302020204" pitchFamily="66" charset="0"/>
              </a:rPr>
              <a:t>Prancis</a:t>
            </a:r>
            <a:r>
              <a:rPr lang="en-ID" dirty="0">
                <a:latin typeface="Comic Sans MS" panose="030F0702030302020204" pitchFamily="66" charset="0"/>
              </a:rPr>
              <a:t>. </a:t>
            </a:r>
          </a:p>
        </p:txBody>
      </p:sp>
      <p:sp>
        <p:nvSpPr>
          <p:cNvPr id="45" name="TextBox 44">
            <a:extLst>
              <a:ext uri="{FF2B5EF4-FFF2-40B4-BE49-F238E27FC236}">
                <a16:creationId xmlns:a16="http://schemas.microsoft.com/office/drawing/2014/main" id="{7573F88E-E443-42E0-B80A-FE2967C7BEA9}"/>
              </a:ext>
            </a:extLst>
          </p:cNvPr>
          <p:cNvSpPr txBox="1"/>
          <p:nvPr/>
        </p:nvSpPr>
        <p:spPr>
          <a:xfrm>
            <a:off x="5087062" y="1100465"/>
            <a:ext cx="5326492" cy="584775"/>
          </a:xfrm>
          <a:prstGeom prst="rect">
            <a:avLst/>
          </a:prstGeom>
          <a:noFill/>
        </p:spPr>
        <p:txBody>
          <a:bodyPr wrap="square" rtlCol="0">
            <a:spAutoFit/>
          </a:bodyPr>
          <a:lstStyle/>
          <a:p>
            <a:pPr algn="ctr"/>
            <a:r>
              <a:rPr lang="en-US" sz="3200" b="1" dirty="0" err="1">
                <a:effectLst>
                  <a:outerShdw blurRad="38100" dist="38100" dir="2700000" algn="tl">
                    <a:srgbClr val="000000">
                      <a:alpha val="43137"/>
                    </a:srgbClr>
                  </a:outerShdw>
                </a:effectLst>
                <a:latin typeface="Colonna MT" panose="04020805060202030203" pitchFamily="82" charset="0"/>
              </a:rPr>
              <a:t>Ideologi</a:t>
            </a:r>
            <a:r>
              <a:rPr lang="en-US" sz="3200" b="1" dirty="0">
                <a:effectLst>
                  <a:outerShdw blurRad="38100" dist="38100" dir="2700000" algn="tl">
                    <a:srgbClr val="000000">
                      <a:alpha val="43137"/>
                    </a:srgbClr>
                  </a:outerShdw>
                </a:effectLst>
                <a:latin typeface="Colonna MT" panose="04020805060202030203" pitchFamily="82" charset="0"/>
              </a:rPr>
              <a:t> </a:t>
            </a:r>
            <a:r>
              <a:rPr lang="en-US" sz="3200" b="1" dirty="0" err="1">
                <a:effectLst>
                  <a:outerShdw blurRad="38100" dist="38100" dir="2700000" algn="tl">
                    <a:srgbClr val="000000">
                      <a:alpha val="43137"/>
                    </a:srgbClr>
                  </a:outerShdw>
                </a:effectLst>
                <a:latin typeface="Colonna MT" panose="04020805060202030203" pitchFamily="82" charset="0"/>
              </a:rPr>
              <a:t>Liberalisme</a:t>
            </a:r>
            <a:endParaRPr lang="en-ID" sz="3200" b="1" dirty="0">
              <a:effectLst>
                <a:outerShdw blurRad="38100" dist="38100" dir="2700000" algn="tl">
                  <a:srgbClr val="000000">
                    <a:alpha val="43137"/>
                  </a:srgbClr>
                </a:outerShdw>
              </a:effectLst>
              <a:latin typeface="Colonna MT" panose="04020805060202030203" pitchFamily="82" charset="0"/>
            </a:endParaRPr>
          </a:p>
        </p:txBody>
      </p:sp>
      <p:sp>
        <p:nvSpPr>
          <p:cNvPr id="15" name="Rectangle: Rounded Corners 14">
            <a:extLst>
              <a:ext uri="{FF2B5EF4-FFF2-40B4-BE49-F238E27FC236}">
                <a16:creationId xmlns:a16="http://schemas.microsoft.com/office/drawing/2014/main" id="{6560D70B-5B84-441D-A290-7EFE6879B609}"/>
              </a:ext>
            </a:extLst>
          </p:cNvPr>
          <p:cNvSpPr/>
          <p:nvPr/>
        </p:nvSpPr>
        <p:spPr>
          <a:xfrm>
            <a:off x="1648584" y="5352089"/>
            <a:ext cx="2107170" cy="39493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stellar" panose="020A0402060406010301" pitchFamily="18" charset="0"/>
              </a:rPr>
              <a:t>John Locke</a:t>
            </a:r>
            <a:endParaRPr lang="en-ID" b="1" dirty="0">
              <a:solidFill>
                <a:schemeClr val="tx1"/>
              </a:solidFill>
              <a:latin typeface="Castellar" panose="020A0402060406010301" pitchFamily="18" charset="0"/>
            </a:endParaRPr>
          </a:p>
        </p:txBody>
      </p:sp>
    </p:spTree>
    <p:extLst>
      <p:ext uri="{BB962C8B-B14F-4D97-AF65-F5344CB8AC3E}">
        <p14:creationId xmlns:p14="http://schemas.microsoft.com/office/powerpoint/2010/main" val="33790843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randombar(horizontal)">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iterate type="wd">
                                    <p:tmPct val="10000"/>
                                  </p:iterate>
                                  <p:childTnLst>
                                    <p:set>
                                      <p:cBhvr>
                                        <p:cTn id="11" dur="1" fill="hold">
                                          <p:stCondLst>
                                            <p:cond delay="0"/>
                                          </p:stCondLst>
                                        </p:cTn>
                                        <p:tgtEl>
                                          <p:spTgt spid="44">
                                            <p:txEl>
                                              <p:pRg st="0" end="0"/>
                                            </p:txEl>
                                          </p:spTgt>
                                        </p:tgtEl>
                                        <p:attrNameLst>
                                          <p:attrName>style.visibility</p:attrName>
                                        </p:attrNameLst>
                                      </p:cBhvr>
                                      <p:to>
                                        <p:strVal val="visible"/>
                                      </p:to>
                                    </p:set>
                                    <p:animEffect transition="in" filter="randombar(horizontal)">
                                      <p:cBhvr>
                                        <p:cTn id="12" dur="500"/>
                                        <p:tgtEl>
                                          <p:spTgt spid="4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iterate type="wd">
                                    <p:tmPct val="10000"/>
                                  </p:iterate>
                                  <p:childTnLst>
                                    <p:set>
                                      <p:cBhvr>
                                        <p:cTn id="16" dur="1" fill="hold">
                                          <p:stCondLst>
                                            <p:cond delay="0"/>
                                          </p:stCondLst>
                                        </p:cTn>
                                        <p:tgtEl>
                                          <p:spTgt spid="44">
                                            <p:txEl>
                                              <p:pRg st="1" end="1"/>
                                            </p:txEl>
                                          </p:spTgt>
                                        </p:tgtEl>
                                        <p:attrNameLst>
                                          <p:attrName>style.visibility</p:attrName>
                                        </p:attrNameLst>
                                      </p:cBhvr>
                                      <p:to>
                                        <p:strVal val="visible"/>
                                      </p:to>
                                    </p:set>
                                    <p:animEffect transition="in" filter="randombar(horizontal)">
                                      <p:cBhvr>
                                        <p:cTn id="17" dur="500"/>
                                        <p:tgtEl>
                                          <p:spTgt spid="4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iterate type="wd">
                                    <p:tmPct val="10000"/>
                                  </p:iterate>
                                  <p:childTnLst>
                                    <p:set>
                                      <p:cBhvr>
                                        <p:cTn id="21" dur="1" fill="hold">
                                          <p:stCondLst>
                                            <p:cond delay="0"/>
                                          </p:stCondLst>
                                        </p:cTn>
                                        <p:tgtEl>
                                          <p:spTgt spid="44">
                                            <p:txEl>
                                              <p:pRg st="2" end="2"/>
                                            </p:txEl>
                                          </p:spTgt>
                                        </p:tgtEl>
                                        <p:attrNameLst>
                                          <p:attrName>style.visibility</p:attrName>
                                        </p:attrNameLst>
                                      </p:cBhvr>
                                      <p:to>
                                        <p:strVal val="visible"/>
                                      </p:to>
                                    </p:set>
                                    <p:animEffect transition="in" filter="randombar(horizontal)">
                                      <p:cBhvr>
                                        <p:cTn id="22" dur="500"/>
                                        <p:tgtEl>
                                          <p:spTgt spid="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build="p"/>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73237"/>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F8BE58-A175-4CD3-9C72-E7744CE1DB50}"/>
              </a:ext>
            </a:extLst>
          </p:cNvPr>
          <p:cNvPicPr>
            <a:picLocks noChangeAspect="1"/>
          </p:cNvPicPr>
          <p:nvPr/>
        </p:nvPicPr>
        <p:blipFill rotWithShape="1">
          <a:blip r:embed="rId2">
            <a:extLst>
              <a:ext uri="{28A0092B-C50C-407E-A947-70E740481C1C}">
                <a14:useLocalDpi xmlns:a14="http://schemas.microsoft.com/office/drawing/2010/main" val="0"/>
              </a:ext>
            </a:extLst>
          </a:blip>
          <a:srcRect l="15264" t="9873" r="15150" b="20048"/>
          <a:stretch/>
        </p:blipFill>
        <p:spPr>
          <a:xfrm>
            <a:off x="-693521" y="3174715"/>
            <a:ext cx="544531" cy="2794571"/>
          </a:xfrm>
          <a:prstGeom prst="rect">
            <a:avLst/>
          </a:prstGeom>
        </p:spPr>
      </p:pic>
      <p:pic>
        <p:nvPicPr>
          <p:cNvPr id="3" name="Picture 2">
            <a:extLst>
              <a:ext uri="{FF2B5EF4-FFF2-40B4-BE49-F238E27FC236}">
                <a16:creationId xmlns:a16="http://schemas.microsoft.com/office/drawing/2014/main" id="{C83CB2C2-18F9-484C-AC2C-B11B57121A7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rot="16200000">
            <a:off x="2998764" y="-2342104"/>
            <a:ext cx="6194472" cy="11542208"/>
          </a:xfrm>
          <a:prstGeom prst="rect">
            <a:avLst/>
          </a:prstGeom>
          <a:ln w="19050">
            <a:solidFill>
              <a:schemeClr val="bg1"/>
            </a:solidFill>
            <a:prstDash val="dashDot"/>
          </a:ln>
        </p:spPr>
      </p:pic>
      <p:pic>
        <p:nvPicPr>
          <p:cNvPr id="27" name="Picture 26">
            <a:extLst>
              <a:ext uri="{FF2B5EF4-FFF2-40B4-BE49-F238E27FC236}">
                <a16:creationId xmlns:a16="http://schemas.microsoft.com/office/drawing/2014/main" id="{5CC1257F-1D6C-4A93-B7D3-2C7F535203AC}"/>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610" b="96982" l="9220" r="89894">
                        <a14:foregroundMark x1="14184" y1="6640" x2="14184" y2="6640"/>
                        <a14:foregroundMark x1="14184" y1="6640" x2="14184" y2="6640"/>
                        <a14:foregroundMark x1="14539" y1="4024" x2="14539" y2="4024"/>
                        <a14:foregroundMark x1="14539" y1="4024" x2="14539" y2="4024"/>
                        <a14:foregroundMark x1="13475" y1="6237" x2="13475" y2="6237"/>
                        <a14:foregroundMark x1="13475" y1="6640" x2="13475" y2="6640"/>
                        <a14:foregroundMark x1="13475" y1="6640" x2="13475" y2="6640"/>
                        <a14:foregroundMark x1="14539" y1="3823" x2="14184" y2="8652"/>
                        <a14:foregroundMark x1="9574" y1="25755" x2="9574" y2="25755"/>
                        <a14:foregroundMark x1="9574" y1="25755" x2="9574" y2="28169"/>
                        <a14:foregroundMark x1="89894" y1="19920" x2="89894" y2="19920"/>
                        <a14:foregroundMark x1="89894" y1="19920" x2="89716" y2="26157"/>
                        <a14:foregroundMark x1="85284" y1="3018" x2="85284" y2="3018"/>
                        <a14:foregroundMark x1="14539" y1="1610" x2="14539" y2="1610"/>
                        <a14:foregroundMark x1="14539" y1="1610" x2="14539" y2="1610"/>
                        <a14:foregroundMark x1="53546" y1="42656" x2="51418" y2="42455"/>
                        <a14:foregroundMark x1="46631" y1="42455" x2="39539" y2="48290"/>
                        <a14:foregroundMark x1="39539" y1="48290" x2="39539" y2="58954"/>
                        <a14:foregroundMark x1="39539" y1="58954" x2="39894" y2="59759"/>
                        <a14:foregroundMark x1="44149" y1="38632" x2="49823" y2="59759"/>
                        <a14:foregroundMark x1="49823" y1="59759" x2="49823" y2="61972"/>
                        <a14:foregroundMark x1="42553" y1="54930" x2="48936" y2="68612"/>
                        <a14:foregroundMark x1="49291" y1="69215" x2="49291" y2="69215"/>
                        <a14:foregroundMark x1="54255" y1="40443" x2="57979" y2="57948"/>
                        <a14:foregroundMark x1="59752" y1="35815" x2="62589" y2="57545"/>
                        <a14:foregroundMark x1="62234" y1="38431" x2="52305" y2="39638"/>
                        <a14:foregroundMark x1="53723" y1="34205" x2="53723" y2="34205"/>
                        <a14:foregroundMark x1="53546" y1="34809" x2="49468" y2="47485"/>
                        <a14:foregroundMark x1="47518" y1="93159" x2="46631" y2="89537"/>
                        <a14:foregroundMark x1="16312" y1="75855" x2="16312" y2="75855"/>
                        <a14:foregroundMark x1="16667" y1="76056" x2="19149" y2="78672"/>
                        <a14:foregroundMark x1="19326" y1="74648" x2="22695" y2="80885"/>
                        <a14:foregroundMark x1="22695" y1="80885" x2="22695" y2="80885"/>
                        <a14:foregroundMark x1="23759" y1="80684" x2="23759" y2="80684"/>
                        <a14:foregroundMark x1="23936" y1="80282" x2="40780" y2="89738"/>
                        <a14:foregroundMark x1="40780" y1="89738" x2="50000" y2="91147"/>
                        <a14:foregroundMark x1="50000" y1="91147" x2="54787" y2="90946"/>
                        <a14:foregroundMark x1="54787" y1="90946" x2="54787" y2="90946"/>
                        <a14:foregroundMark x1="32092" y1="88330" x2="32092" y2="88330"/>
                        <a14:foregroundMark x1="32447" y1="88330" x2="40603" y2="92958"/>
                        <a14:foregroundMark x1="41312" y1="93964" x2="40780" y2="94970"/>
                        <a14:foregroundMark x1="42021" y1="96982" x2="42376" y2="95976"/>
                        <a14:foregroundMark x1="63298" y1="88531" x2="63298" y2="88531"/>
                        <a14:foregroundMark x1="63298" y1="88531" x2="66667" y2="86318"/>
                        <a14:foregroundMark x1="67376" y1="85915" x2="68794" y2="85312"/>
                        <a14:foregroundMark x1="68972" y1="85111" x2="68972" y2="85111"/>
                        <a14:foregroundMark x1="70035" y1="84306" x2="73050" y2="81087"/>
                        <a14:foregroundMark x1="73050" y1="81087" x2="73759" y2="80080"/>
                        <a14:foregroundMark x1="73759" y1="80080" x2="73759" y2="80080"/>
                        <a14:foregroundMark x1="79078" y1="78068" x2="79078" y2="78068"/>
                        <a14:foregroundMark x1="79078" y1="78068" x2="79078" y2="78068"/>
                        <a14:foregroundMark x1="79078" y1="78873" x2="79078" y2="78873"/>
                        <a14:foregroundMark x1="79610" y1="78068" x2="79965" y2="77465"/>
                        <a14:foregroundMark x1="82270" y1="71630" x2="82270" y2="71630"/>
                        <a14:foregroundMark x1="82270" y1="71630" x2="82270" y2="71630"/>
                        <a14:foregroundMark x1="82979" y1="71227" x2="82979" y2="71227"/>
                        <a14:foregroundMark x1="82979" y1="71227" x2="82979" y2="71227"/>
                        <a14:foregroundMark x1="16135" y1="70624" x2="16135" y2="70624"/>
                        <a14:foregroundMark x1="16135" y1="70624" x2="16135" y2="70624"/>
                        <a14:foregroundMark x1="16135" y1="70624" x2="16135" y2="70624"/>
                        <a14:foregroundMark x1="16135" y1="70624" x2="16135" y2="70624"/>
                        <a14:foregroundMark x1="13475" y1="75252" x2="13475" y2="75252"/>
                        <a14:foregroundMark x1="79255" y1="73642" x2="79255" y2="73642"/>
                        <a14:foregroundMark x1="79255" y1="73642" x2="79255" y2="73642"/>
                        <a14:foregroundMark x1="33511" y1="90543" x2="33511" y2="90543"/>
                        <a14:foregroundMark x1="33511" y1="90543" x2="33511" y2="90543"/>
                        <a14:foregroundMark x1="79255" y1="83300" x2="79255" y2="83300"/>
                        <a14:foregroundMark x1="80496" y1="80684" x2="80496" y2="80684"/>
                        <a14:foregroundMark x1="84752" y1="76056" x2="84752" y2="76056"/>
                        <a14:foregroundMark x1="83156" y1="70825" x2="83156" y2="70825"/>
                        <a14:backgroundMark x1="49823" y1="99598" x2="49823" y2="99598"/>
                        <a14:backgroundMark x1="43262" y1="99598" x2="43262" y2="99598"/>
                        <a14:backgroundMark x1="43262" y1="99598" x2="43262" y2="99598"/>
                        <a14:backgroundMark x1="55496" y1="99396" x2="55496" y2="99396"/>
                      </a14:backgroundRemoval>
                    </a14:imgEffect>
                    <a14:imgEffect>
                      <a14:sharpenSoften amount="50000"/>
                    </a14:imgEffect>
                    <a14:imgEffect>
                      <a14:saturation sat="66000"/>
                    </a14:imgEffect>
                  </a14:imgLayer>
                </a14:imgProps>
              </a:ext>
              <a:ext uri="{28A0092B-C50C-407E-A947-70E740481C1C}">
                <a14:useLocalDpi xmlns:a14="http://schemas.microsoft.com/office/drawing/2010/main" val="0"/>
              </a:ext>
            </a:extLst>
          </a:blip>
          <a:srcRect l="7299" r="7738"/>
          <a:stretch/>
        </p:blipFill>
        <p:spPr>
          <a:xfrm>
            <a:off x="445004" y="413157"/>
            <a:ext cx="955958" cy="991481"/>
          </a:xfrm>
          <a:prstGeom prst="rect">
            <a:avLst/>
          </a:prstGeom>
          <a:effectLst>
            <a:outerShdw blurRad="63500" sx="102000" sy="102000" algn="ctr" rotWithShape="0">
              <a:prstClr val="black">
                <a:alpha val="40000"/>
              </a:prstClr>
            </a:outerShdw>
          </a:effectLst>
        </p:spPr>
      </p:pic>
      <p:sp>
        <p:nvSpPr>
          <p:cNvPr id="30" name="Rectangle 29">
            <a:extLst>
              <a:ext uri="{FF2B5EF4-FFF2-40B4-BE49-F238E27FC236}">
                <a16:creationId xmlns:a16="http://schemas.microsoft.com/office/drawing/2014/main" id="{87311CEB-C5BD-4286-9CED-13937DE49517}"/>
              </a:ext>
            </a:extLst>
          </p:cNvPr>
          <p:cNvSpPr/>
          <p:nvPr/>
        </p:nvSpPr>
        <p:spPr>
          <a:xfrm>
            <a:off x="2252329" y="509586"/>
            <a:ext cx="7687340" cy="5838825"/>
          </a:xfrm>
          <a:prstGeom prst="rect">
            <a:avLst/>
          </a:prstGeom>
          <a:blipFill dpi="0" rotWithShape="1">
            <a:blip r:embed="rId7">
              <a:alphaModFix amt="24000"/>
              <a:extLst>
                <a:ext uri="{BEBA8EAE-BF5A-486C-A8C5-ECC9F3942E4B}">
                  <a14:imgProps xmlns:a14="http://schemas.microsoft.com/office/drawing/2010/main">
                    <a14:imgLayer r:embed="rId8">
                      <a14:imgEffect>
                        <a14:backgroundRemoval t="4112" b="94408" l="10000" r="90000">
                          <a14:foregroundMark x1="78642" y1="4276" x2="78642" y2="4276"/>
                          <a14:foregroundMark x1="78642" y1="4276" x2="78642" y2="4276"/>
                          <a14:foregroundMark x1="49383" y1="65132" x2="49136" y2="52961"/>
                          <a14:foregroundMark x1="49136" y1="52961" x2="53333" y2="44901"/>
                          <a14:foregroundMark x1="53333" y1="44901" x2="58642" y2="42270"/>
                          <a14:foregroundMark x1="57654" y1="39309" x2="57160" y2="39145"/>
                          <a14:foregroundMark x1="56420" y1="38980" x2="56420" y2="38980"/>
                          <a14:foregroundMark x1="55432" y1="37171" x2="55432" y2="37171"/>
                          <a14:foregroundMark x1="55432" y1="37171" x2="55432" y2="37171"/>
                          <a14:foregroundMark x1="54691" y1="36678" x2="52593" y2="37500"/>
                          <a14:foregroundMark x1="51975" y1="37664" x2="51975" y2="37664"/>
                          <a14:foregroundMark x1="58272" y1="36678" x2="60370" y2="47204"/>
                          <a14:foregroundMark x1="60370" y1="47204" x2="59383" y2="49342"/>
                          <a14:foregroundMark x1="59383" y1="49342" x2="59383" y2="49342"/>
                          <a14:foregroundMark x1="44568" y1="54605" x2="44568" y2="52138"/>
                          <a14:foregroundMark x1="44321" y1="51480" x2="44321" y2="51480"/>
                          <a14:foregroundMark x1="60494" y1="49013" x2="59630" y2="47697"/>
                          <a14:foregroundMark x1="60000" y1="40789" x2="60741" y2="36678"/>
                          <a14:foregroundMark x1="60741" y1="34539" x2="60741" y2="34539"/>
                          <a14:foregroundMark x1="56790" y1="49178" x2="56049" y2="52961"/>
                          <a14:foregroundMark x1="54198" y1="88322" x2="51975" y2="84704"/>
                          <a14:foregroundMark x1="48148" y1="94408" x2="48148" y2="94408"/>
                          <a14:foregroundMark x1="65185" y1="83224" x2="45062" y2="85855"/>
                          <a14:foregroundMark x1="45062" y1="85855" x2="38519" y2="84046"/>
                          <a14:foregroundMark x1="38519" y1="84046" x2="38272" y2="83717"/>
                          <a14:foregroundMark x1="36543" y1="83882" x2="36296" y2="82730"/>
                          <a14:foregroundMark x1="31358" y1="76645" x2="30123" y2="75822"/>
                          <a14:foregroundMark x1="30000" y1="75822" x2="27284" y2="74013"/>
                          <a14:foregroundMark x1="24938" y1="73520" x2="24938" y2="73520"/>
                          <a14:foregroundMark x1="24938" y1="73520" x2="24938" y2="73520"/>
                          <a14:foregroundMark x1="26296" y1="71546" x2="27160" y2="73026"/>
                          <a14:foregroundMark x1="27407" y1="74507" x2="27531" y2="75000"/>
                          <a14:foregroundMark x1="24938" y1="67763" x2="24938" y2="67763"/>
                          <a14:foregroundMark x1="36543" y1="79770" x2="39506" y2="83717"/>
                          <a14:foregroundMark x1="65432" y1="82730" x2="68519" y2="78454"/>
                          <a14:foregroundMark x1="69012" y1="76809" x2="69877" y2="76151"/>
                          <a14:foregroundMark x1="71728" y1="74178" x2="74321" y2="74671"/>
                          <a14:foregroundMark x1="73457" y1="76316" x2="74938" y2="73520"/>
                          <a14:foregroundMark x1="75556" y1="73026" x2="75679" y2="72368"/>
                          <a14:foregroundMark x1="76667" y1="68421" x2="76667" y2="68421"/>
                          <a14:foregroundMark x1="79012" y1="71546" x2="79012" y2="71546"/>
                          <a14:foregroundMark x1="77160" y1="67270" x2="77160" y2="67270"/>
                          <a14:foregroundMark x1="49753" y1="61020" x2="50617" y2="61678"/>
                          <a14:foregroundMark x1="50864" y1="62007" x2="50864" y2="62007"/>
                        </a14:backgroundRemoval>
                      </a14:imgEffect>
                      <a14:imgEffect>
                        <a14:artisticPastelsSmooth/>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31" name="Picture 30">
            <a:extLst>
              <a:ext uri="{FF2B5EF4-FFF2-40B4-BE49-F238E27FC236}">
                <a16:creationId xmlns:a16="http://schemas.microsoft.com/office/drawing/2014/main" id="{73BFA551-027A-4507-98BD-B17965B81DE4}"/>
              </a:ext>
            </a:extLst>
          </p:cNvPr>
          <p:cNvPicPr>
            <a:picLocks noChangeAspect="1"/>
          </p:cNvPicPr>
          <p:nvPr/>
        </p:nvPicPr>
        <p:blipFill rotWithShape="1">
          <a:blip r:embed="rId9">
            <a:extLst>
              <a:ext uri="{28A0092B-C50C-407E-A947-70E740481C1C}">
                <a14:useLocalDpi xmlns:a14="http://schemas.microsoft.com/office/drawing/2010/main" val="0"/>
              </a:ext>
            </a:extLst>
          </a:blip>
          <a:srcRect/>
          <a:stretch/>
        </p:blipFill>
        <p:spPr>
          <a:xfrm>
            <a:off x="1243486" y="1749359"/>
            <a:ext cx="2763888" cy="332491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2" name="Rectangle 31">
            <a:extLst>
              <a:ext uri="{FF2B5EF4-FFF2-40B4-BE49-F238E27FC236}">
                <a16:creationId xmlns:a16="http://schemas.microsoft.com/office/drawing/2014/main" id="{59F36833-A533-444E-B57B-CB9168E77E2F}"/>
              </a:ext>
            </a:extLst>
          </p:cNvPr>
          <p:cNvSpPr/>
          <p:nvPr/>
        </p:nvSpPr>
        <p:spPr>
          <a:xfrm>
            <a:off x="4481259" y="824248"/>
            <a:ext cx="6954868" cy="5145038"/>
          </a:xfrm>
          <a:prstGeom prst="rect">
            <a:avLst/>
          </a:prstGeom>
          <a:solidFill>
            <a:srgbClr val="E2E2DA"/>
          </a:solid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TextBox 32">
            <a:extLst>
              <a:ext uri="{FF2B5EF4-FFF2-40B4-BE49-F238E27FC236}">
                <a16:creationId xmlns:a16="http://schemas.microsoft.com/office/drawing/2014/main" id="{592476B1-7655-4C2F-A788-CC8CA0B81A98}"/>
              </a:ext>
            </a:extLst>
          </p:cNvPr>
          <p:cNvSpPr txBox="1"/>
          <p:nvPr/>
        </p:nvSpPr>
        <p:spPr>
          <a:xfrm>
            <a:off x="4636395" y="1672086"/>
            <a:ext cx="6670560" cy="3370346"/>
          </a:xfrm>
          <a:prstGeom prst="rect">
            <a:avLst/>
          </a:prstGeom>
          <a:noFill/>
        </p:spPr>
        <p:txBody>
          <a:bodyPr wrap="square" rtlCol="0">
            <a:spAutoFit/>
          </a:bodyPr>
          <a:lstStyle/>
          <a:p>
            <a:pPr>
              <a:lnSpc>
                <a:spcPct val="150000"/>
              </a:lnSpc>
            </a:pPr>
            <a:r>
              <a:rPr lang="en-US" dirty="0">
                <a:latin typeface="Comic Sans MS" panose="030F0702030302020204" pitchFamily="66" charset="0"/>
              </a:rPr>
              <a:t>Karl Heinrich Marx </a:t>
            </a:r>
            <a:r>
              <a:rPr lang="en-US" dirty="0" err="1">
                <a:latin typeface="Comic Sans MS" panose="030F0702030302020204" pitchFamily="66" charset="0"/>
              </a:rPr>
              <a:t>adalah</a:t>
            </a:r>
            <a:r>
              <a:rPr lang="en-US" dirty="0">
                <a:latin typeface="Comic Sans MS" panose="030F0702030302020204" pitchFamily="66" charset="0"/>
              </a:rPr>
              <a:t> </a:t>
            </a:r>
            <a:r>
              <a:rPr lang="en-US" dirty="0" err="1">
                <a:latin typeface="Comic Sans MS" panose="030F0702030302020204" pitchFamily="66" charset="0"/>
              </a:rPr>
              <a:t>seorang</a:t>
            </a:r>
            <a:r>
              <a:rPr lang="en-US" dirty="0">
                <a:latin typeface="Comic Sans MS" panose="030F0702030302020204" pitchFamily="66" charset="0"/>
              </a:rPr>
              <a:t> </a:t>
            </a:r>
            <a:r>
              <a:rPr lang="en-US" dirty="0" err="1">
                <a:latin typeface="Comic Sans MS" panose="030F0702030302020204" pitchFamily="66" charset="0"/>
              </a:rPr>
              <a:t>filsuf</a:t>
            </a:r>
            <a:r>
              <a:rPr lang="en-US" dirty="0">
                <a:latin typeface="Comic Sans MS" panose="030F0702030302020204" pitchFamily="66" charset="0"/>
              </a:rPr>
              <a:t>, </a:t>
            </a:r>
            <a:r>
              <a:rPr lang="en-US" dirty="0" err="1">
                <a:latin typeface="Comic Sans MS" panose="030F0702030302020204" pitchFamily="66" charset="0"/>
              </a:rPr>
              <a:t>ekonom</a:t>
            </a:r>
            <a:r>
              <a:rPr lang="en-US" dirty="0">
                <a:latin typeface="Comic Sans MS" panose="030F0702030302020204" pitchFamily="66" charset="0"/>
              </a:rPr>
              <a:t>, </a:t>
            </a:r>
            <a:r>
              <a:rPr lang="en-US" dirty="0" err="1">
                <a:latin typeface="Comic Sans MS" panose="030F0702030302020204" pitchFamily="66" charset="0"/>
              </a:rPr>
              <a:t>sejarawan</a:t>
            </a:r>
            <a:r>
              <a:rPr lang="en-US" dirty="0">
                <a:latin typeface="Comic Sans MS" panose="030F0702030302020204" pitchFamily="66" charset="0"/>
              </a:rPr>
              <a:t>, </a:t>
            </a:r>
            <a:r>
              <a:rPr lang="en-US" dirty="0" err="1">
                <a:latin typeface="Comic Sans MS" panose="030F0702030302020204" pitchFamily="66" charset="0"/>
              </a:rPr>
              <a:t>pembuat</a:t>
            </a:r>
            <a:r>
              <a:rPr lang="en-US" dirty="0">
                <a:latin typeface="Comic Sans MS" panose="030F0702030302020204" pitchFamily="66" charset="0"/>
              </a:rPr>
              <a:t> </a:t>
            </a:r>
            <a:r>
              <a:rPr lang="en-US" dirty="0" err="1">
                <a:latin typeface="Comic Sans MS" panose="030F0702030302020204" pitchFamily="66" charset="0"/>
              </a:rPr>
              <a:t>teori</a:t>
            </a:r>
            <a:r>
              <a:rPr lang="en-US" dirty="0">
                <a:latin typeface="Comic Sans MS" panose="030F0702030302020204" pitchFamily="66" charset="0"/>
              </a:rPr>
              <a:t> </a:t>
            </a:r>
            <a:r>
              <a:rPr lang="en-US" dirty="0" err="1">
                <a:latin typeface="Comic Sans MS" panose="030F0702030302020204" pitchFamily="66" charset="0"/>
              </a:rPr>
              <a:t>politik</a:t>
            </a:r>
            <a:r>
              <a:rPr lang="en-US" dirty="0">
                <a:latin typeface="Comic Sans MS" panose="030F0702030302020204" pitchFamily="66" charset="0"/>
              </a:rPr>
              <a:t>, </a:t>
            </a:r>
            <a:r>
              <a:rPr lang="en-US" dirty="0" err="1">
                <a:latin typeface="Comic Sans MS" panose="030F0702030302020204" pitchFamily="66" charset="0"/>
              </a:rPr>
              <a:t>sosiolog</a:t>
            </a:r>
            <a:r>
              <a:rPr lang="en-US" dirty="0">
                <a:latin typeface="Comic Sans MS" panose="030F0702030302020204" pitchFamily="66" charset="0"/>
              </a:rPr>
              <a:t>, </a:t>
            </a:r>
            <a:r>
              <a:rPr lang="en-US" dirty="0" err="1">
                <a:latin typeface="Comic Sans MS" panose="030F0702030302020204" pitchFamily="66" charset="0"/>
              </a:rPr>
              <a:t>jurnalis</a:t>
            </a:r>
            <a:r>
              <a:rPr lang="en-US" dirty="0">
                <a:latin typeface="Comic Sans MS" panose="030F0702030302020204" pitchFamily="66" charset="0"/>
              </a:rPr>
              <a:t> dan </a:t>
            </a:r>
            <a:r>
              <a:rPr lang="en-US" dirty="0" err="1">
                <a:latin typeface="Comic Sans MS" panose="030F0702030302020204" pitchFamily="66" charset="0"/>
              </a:rPr>
              <a:t>sosialis</a:t>
            </a:r>
            <a:r>
              <a:rPr lang="en-US" dirty="0">
                <a:latin typeface="Comic Sans MS" panose="030F0702030302020204" pitchFamily="66" charset="0"/>
              </a:rPr>
              <a:t> </a:t>
            </a:r>
            <a:r>
              <a:rPr lang="en-US" dirty="0" err="1">
                <a:latin typeface="Comic Sans MS" panose="030F0702030302020204" pitchFamily="66" charset="0"/>
              </a:rPr>
              <a:t>revolusioner</a:t>
            </a:r>
            <a:r>
              <a:rPr lang="en-US" dirty="0">
                <a:latin typeface="Comic Sans MS" panose="030F0702030302020204" pitchFamily="66" charset="0"/>
              </a:rPr>
              <a:t> </a:t>
            </a:r>
            <a:r>
              <a:rPr lang="en-US" dirty="0" err="1">
                <a:latin typeface="Comic Sans MS" panose="030F0702030302020204" pitchFamily="66" charset="0"/>
              </a:rPr>
              <a:t>asal</a:t>
            </a:r>
            <a:r>
              <a:rPr lang="en-US" dirty="0">
                <a:latin typeface="Comic Sans MS" panose="030F0702030302020204" pitchFamily="66" charset="0"/>
              </a:rPr>
              <a:t> </a:t>
            </a:r>
            <a:r>
              <a:rPr lang="en-US" dirty="0" err="1">
                <a:latin typeface="Comic Sans MS" panose="030F0702030302020204" pitchFamily="66" charset="0"/>
              </a:rPr>
              <a:t>Jerman</a:t>
            </a:r>
            <a:r>
              <a:rPr lang="en-US" dirty="0">
                <a:latin typeface="Comic Sans MS" panose="030F0702030302020204" pitchFamily="66" charset="0"/>
              </a:rPr>
              <a:t>.</a:t>
            </a:r>
          </a:p>
          <a:p>
            <a:pPr>
              <a:lnSpc>
                <a:spcPct val="150000"/>
              </a:lnSpc>
            </a:pPr>
            <a:r>
              <a:rPr lang="en-US" dirty="0" err="1">
                <a:latin typeface="Comic Sans MS" panose="030F0702030302020204" pitchFamily="66" charset="0"/>
              </a:rPr>
              <a:t>Komunisme</a:t>
            </a:r>
            <a:r>
              <a:rPr lang="en-US" dirty="0">
                <a:latin typeface="Comic Sans MS" panose="030F0702030302020204" pitchFamily="66" charset="0"/>
              </a:rPr>
              <a:t> </a:t>
            </a:r>
            <a:r>
              <a:rPr lang="en-US" dirty="0" err="1">
                <a:latin typeface="Comic Sans MS" panose="030F0702030302020204" pitchFamily="66" charset="0"/>
              </a:rPr>
              <a:t>adalah</a:t>
            </a:r>
            <a:r>
              <a:rPr lang="en-US" dirty="0">
                <a:latin typeface="Comic Sans MS" panose="030F0702030302020204" pitchFamily="66" charset="0"/>
              </a:rPr>
              <a:t> </a:t>
            </a:r>
            <a:r>
              <a:rPr lang="en-US" dirty="0" err="1">
                <a:latin typeface="Comic Sans MS" panose="030F0702030302020204" pitchFamily="66" charset="0"/>
              </a:rPr>
              <a:t>ideologi</a:t>
            </a:r>
            <a:r>
              <a:rPr lang="en-US" dirty="0">
                <a:latin typeface="Comic Sans MS" panose="030F0702030302020204" pitchFamily="66" charset="0"/>
              </a:rPr>
              <a:t> </a:t>
            </a:r>
            <a:r>
              <a:rPr lang="en-US" dirty="0" err="1">
                <a:latin typeface="Comic Sans MS" panose="030F0702030302020204" pitchFamily="66" charset="0"/>
              </a:rPr>
              <a:t>politik</a:t>
            </a:r>
            <a:r>
              <a:rPr lang="en-US" dirty="0">
                <a:latin typeface="Comic Sans MS" panose="030F0702030302020204" pitchFamily="66" charset="0"/>
              </a:rPr>
              <a:t> yang </a:t>
            </a:r>
            <a:r>
              <a:rPr lang="en-US" dirty="0" err="1">
                <a:latin typeface="Comic Sans MS" panose="030F0702030302020204" pitchFamily="66" charset="0"/>
              </a:rPr>
              <a:t>mengusulkan</a:t>
            </a:r>
            <a:r>
              <a:rPr lang="en-US" dirty="0">
                <a:latin typeface="Comic Sans MS" panose="030F0702030302020204" pitchFamily="66" charset="0"/>
              </a:rPr>
              <a:t> </a:t>
            </a:r>
            <a:r>
              <a:rPr lang="en-US" dirty="0" err="1">
                <a:latin typeface="Comic Sans MS" panose="030F0702030302020204" pitchFamily="66" charset="0"/>
              </a:rPr>
              <a:t>pemusatan</a:t>
            </a:r>
            <a:r>
              <a:rPr lang="en-US" dirty="0">
                <a:latin typeface="Comic Sans MS" panose="030F0702030302020204" pitchFamily="66" charset="0"/>
              </a:rPr>
              <a:t> </a:t>
            </a:r>
            <a:r>
              <a:rPr lang="en-US" dirty="0" err="1">
                <a:latin typeface="Comic Sans MS" panose="030F0702030302020204" pitchFamily="66" charset="0"/>
              </a:rPr>
              <a:t>kepemilikan</a:t>
            </a:r>
            <a:r>
              <a:rPr lang="en-US" dirty="0">
                <a:latin typeface="Comic Sans MS" panose="030F0702030302020204" pitchFamily="66" charset="0"/>
              </a:rPr>
              <a:t> dan </a:t>
            </a:r>
            <a:r>
              <a:rPr lang="en-US" dirty="0" err="1">
                <a:latin typeface="Comic Sans MS" panose="030F0702030302020204" pitchFamily="66" charset="0"/>
              </a:rPr>
              <a:t>kontrol</a:t>
            </a:r>
            <a:r>
              <a:rPr lang="en-US" dirty="0">
                <a:latin typeface="Comic Sans MS" panose="030F0702030302020204" pitchFamily="66" charset="0"/>
              </a:rPr>
              <a:t> </a:t>
            </a:r>
            <a:r>
              <a:rPr lang="en-US" dirty="0" err="1">
                <a:latin typeface="Comic Sans MS" panose="030F0702030302020204" pitchFamily="66" charset="0"/>
              </a:rPr>
              <a:t>penuh</a:t>
            </a:r>
            <a:r>
              <a:rPr lang="en-US" dirty="0">
                <a:latin typeface="Comic Sans MS" panose="030F0702030302020204" pitchFamily="66" charset="0"/>
              </a:rPr>
              <a:t> oleh negara </a:t>
            </a:r>
            <a:r>
              <a:rPr lang="en-US" dirty="0" err="1">
                <a:latin typeface="Comic Sans MS" panose="030F0702030302020204" pitchFamily="66" charset="0"/>
              </a:rPr>
              <a:t>atas</a:t>
            </a:r>
            <a:r>
              <a:rPr lang="en-US" dirty="0">
                <a:latin typeface="Comic Sans MS" panose="030F0702030302020204" pitchFamily="66" charset="0"/>
              </a:rPr>
              <a:t> </a:t>
            </a:r>
            <a:r>
              <a:rPr lang="en-US" dirty="0" err="1">
                <a:latin typeface="Comic Sans MS" panose="030F0702030302020204" pitchFamily="66" charset="0"/>
              </a:rPr>
              <a:t>sumber</a:t>
            </a:r>
            <a:r>
              <a:rPr lang="en-US" dirty="0">
                <a:latin typeface="Comic Sans MS" panose="030F0702030302020204" pitchFamily="66" charset="0"/>
              </a:rPr>
              <a:t> </a:t>
            </a:r>
            <a:r>
              <a:rPr lang="en-US" dirty="0" err="1">
                <a:latin typeface="Comic Sans MS" panose="030F0702030302020204" pitchFamily="66" charset="0"/>
              </a:rPr>
              <a:t>daya</a:t>
            </a:r>
            <a:r>
              <a:rPr lang="en-US" dirty="0">
                <a:latin typeface="Comic Sans MS" panose="030F0702030302020204" pitchFamily="66" charset="0"/>
              </a:rPr>
              <a:t> </a:t>
            </a:r>
            <a:r>
              <a:rPr lang="en-US" dirty="0" err="1">
                <a:latin typeface="Comic Sans MS" panose="030F0702030302020204" pitchFamily="66" charset="0"/>
              </a:rPr>
              <a:t>ekonomi</a:t>
            </a:r>
            <a:r>
              <a:rPr lang="en-US" dirty="0">
                <a:latin typeface="Comic Sans MS" panose="030F0702030302020204" pitchFamily="66" charset="0"/>
              </a:rPr>
              <a:t>, </a:t>
            </a:r>
            <a:r>
              <a:rPr lang="en-US" dirty="0" err="1">
                <a:latin typeface="Comic Sans MS" panose="030F0702030302020204" pitchFamily="66" charset="0"/>
              </a:rPr>
              <a:t>serta</a:t>
            </a:r>
            <a:r>
              <a:rPr lang="en-US" dirty="0">
                <a:latin typeface="Comic Sans MS" panose="030F0702030302020204" pitchFamily="66" charset="0"/>
              </a:rPr>
              <a:t> </a:t>
            </a:r>
            <a:r>
              <a:rPr lang="en-US" dirty="0" err="1">
                <a:latin typeface="Comic Sans MS" panose="030F0702030302020204" pitchFamily="66" charset="0"/>
              </a:rPr>
              <a:t>penghapusan</a:t>
            </a:r>
            <a:r>
              <a:rPr lang="en-US" dirty="0">
                <a:latin typeface="Comic Sans MS" panose="030F0702030302020204" pitchFamily="66" charset="0"/>
              </a:rPr>
              <a:t> </a:t>
            </a:r>
            <a:r>
              <a:rPr lang="en-US" dirty="0" err="1">
                <a:latin typeface="Comic Sans MS" panose="030F0702030302020204" pitchFamily="66" charset="0"/>
              </a:rPr>
              <a:t>kelas</a:t>
            </a:r>
            <a:r>
              <a:rPr lang="en-US" dirty="0">
                <a:latin typeface="Comic Sans MS" panose="030F0702030302020204" pitchFamily="66" charset="0"/>
              </a:rPr>
              <a:t> </a:t>
            </a:r>
            <a:r>
              <a:rPr lang="en-US" dirty="0" err="1">
                <a:latin typeface="Comic Sans MS" panose="030F0702030302020204" pitchFamily="66" charset="0"/>
              </a:rPr>
              <a:t>sosial</a:t>
            </a:r>
            <a:r>
              <a:rPr lang="en-US" dirty="0">
                <a:latin typeface="Comic Sans MS" panose="030F0702030302020204" pitchFamily="66" charset="0"/>
              </a:rPr>
              <a:t>. </a:t>
            </a:r>
            <a:r>
              <a:rPr lang="en-US" dirty="0" err="1">
                <a:latin typeface="Comic Sans MS" panose="030F0702030302020204" pitchFamily="66" charset="0"/>
              </a:rPr>
              <a:t>Tujuan</a:t>
            </a:r>
            <a:r>
              <a:rPr lang="en-US" dirty="0">
                <a:latin typeface="Comic Sans MS" panose="030F0702030302020204" pitchFamily="66" charset="0"/>
              </a:rPr>
              <a:t> </a:t>
            </a:r>
            <a:r>
              <a:rPr lang="en-US" dirty="0" err="1">
                <a:latin typeface="Comic Sans MS" panose="030F0702030302020204" pitchFamily="66" charset="0"/>
              </a:rPr>
              <a:t>akhirnya</a:t>
            </a:r>
            <a:r>
              <a:rPr lang="en-US" dirty="0">
                <a:latin typeface="Comic Sans MS" panose="030F0702030302020204" pitchFamily="66" charset="0"/>
              </a:rPr>
              <a:t> </a:t>
            </a:r>
            <a:r>
              <a:rPr lang="en-US" dirty="0" err="1">
                <a:latin typeface="Comic Sans MS" panose="030F0702030302020204" pitchFamily="66" charset="0"/>
              </a:rPr>
              <a:t>adalah</a:t>
            </a:r>
            <a:r>
              <a:rPr lang="en-US" dirty="0">
                <a:latin typeface="Comic Sans MS" panose="030F0702030302020204" pitchFamily="66" charset="0"/>
              </a:rPr>
              <a:t> </a:t>
            </a:r>
            <a:r>
              <a:rPr lang="en-US" dirty="0" err="1">
                <a:latin typeface="Comic Sans MS" panose="030F0702030302020204" pitchFamily="66" charset="0"/>
              </a:rPr>
              <a:t>masyarakat</a:t>
            </a:r>
            <a:r>
              <a:rPr lang="en-US" dirty="0">
                <a:latin typeface="Comic Sans MS" panose="030F0702030302020204" pitchFamily="66" charset="0"/>
              </a:rPr>
              <a:t> </a:t>
            </a:r>
            <a:r>
              <a:rPr lang="en-US" dirty="0" err="1">
                <a:latin typeface="Comic Sans MS" panose="030F0702030302020204" pitchFamily="66" charset="0"/>
              </a:rPr>
              <a:t>tanpa</a:t>
            </a:r>
            <a:r>
              <a:rPr lang="en-US" dirty="0">
                <a:latin typeface="Comic Sans MS" panose="030F0702030302020204" pitchFamily="66" charset="0"/>
              </a:rPr>
              <a:t> negara dan </a:t>
            </a:r>
            <a:r>
              <a:rPr lang="en-US" dirty="0" err="1">
                <a:latin typeface="Comic Sans MS" panose="030F0702030302020204" pitchFamily="66" charset="0"/>
              </a:rPr>
              <a:t>tanpa</a:t>
            </a:r>
            <a:r>
              <a:rPr lang="en-US" dirty="0">
                <a:latin typeface="Comic Sans MS" panose="030F0702030302020204" pitchFamily="66" charset="0"/>
              </a:rPr>
              <a:t> </a:t>
            </a:r>
            <a:r>
              <a:rPr lang="en-US" dirty="0" err="1">
                <a:latin typeface="Comic Sans MS" panose="030F0702030302020204" pitchFamily="66" charset="0"/>
              </a:rPr>
              <a:t>kepemilikan</a:t>
            </a:r>
            <a:r>
              <a:rPr lang="en-US" dirty="0">
                <a:latin typeface="Comic Sans MS" panose="030F0702030302020204" pitchFamily="66" charset="0"/>
              </a:rPr>
              <a:t> </a:t>
            </a:r>
            <a:r>
              <a:rPr lang="en-US" dirty="0" err="1">
                <a:latin typeface="Comic Sans MS" panose="030F0702030302020204" pitchFamily="66" charset="0"/>
              </a:rPr>
              <a:t>pribadi</a:t>
            </a:r>
            <a:r>
              <a:rPr lang="en-US" dirty="0">
                <a:latin typeface="Comic Sans MS" panose="030F0702030302020204" pitchFamily="66" charset="0"/>
              </a:rPr>
              <a:t>.</a:t>
            </a:r>
            <a:endParaRPr lang="en-ID" dirty="0">
              <a:latin typeface="Comic Sans MS" panose="030F0702030302020204" pitchFamily="66" charset="0"/>
            </a:endParaRPr>
          </a:p>
        </p:txBody>
      </p:sp>
      <p:sp>
        <p:nvSpPr>
          <p:cNvPr id="34" name="TextBox 33">
            <a:extLst>
              <a:ext uri="{FF2B5EF4-FFF2-40B4-BE49-F238E27FC236}">
                <a16:creationId xmlns:a16="http://schemas.microsoft.com/office/drawing/2014/main" id="{7A2A747C-AA07-47D6-97DB-2654F352FE78}"/>
              </a:ext>
            </a:extLst>
          </p:cNvPr>
          <p:cNvSpPr txBox="1"/>
          <p:nvPr/>
        </p:nvSpPr>
        <p:spPr>
          <a:xfrm>
            <a:off x="5548438" y="914078"/>
            <a:ext cx="5013704" cy="646331"/>
          </a:xfrm>
          <a:prstGeom prst="rect">
            <a:avLst/>
          </a:prstGeom>
          <a:noFill/>
        </p:spPr>
        <p:txBody>
          <a:bodyPr wrap="square" rtlCol="0">
            <a:spAutoFit/>
          </a:bodyPr>
          <a:lstStyle/>
          <a:p>
            <a:pPr algn="ctr"/>
            <a:r>
              <a:rPr lang="en-US" sz="3600" b="1" dirty="0" err="1">
                <a:effectLst>
                  <a:outerShdw blurRad="38100" dist="38100" dir="2700000" algn="tl">
                    <a:srgbClr val="000000">
                      <a:alpha val="43137"/>
                    </a:srgbClr>
                  </a:outerShdw>
                </a:effectLst>
                <a:latin typeface="Colonna MT" panose="04020805060202030203" pitchFamily="82" charset="0"/>
              </a:rPr>
              <a:t>Ideologi</a:t>
            </a:r>
            <a:r>
              <a:rPr lang="en-US" sz="3600" b="1" dirty="0">
                <a:effectLst>
                  <a:outerShdw blurRad="38100" dist="38100" dir="2700000" algn="tl">
                    <a:srgbClr val="000000">
                      <a:alpha val="43137"/>
                    </a:srgbClr>
                  </a:outerShdw>
                </a:effectLst>
                <a:latin typeface="Colonna MT" panose="04020805060202030203" pitchFamily="82" charset="0"/>
              </a:rPr>
              <a:t> </a:t>
            </a:r>
            <a:r>
              <a:rPr lang="en-US" sz="3600" b="1" dirty="0" err="1">
                <a:effectLst>
                  <a:outerShdw blurRad="38100" dist="38100" dir="2700000" algn="tl">
                    <a:srgbClr val="000000">
                      <a:alpha val="43137"/>
                    </a:srgbClr>
                  </a:outerShdw>
                </a:effectLst>
                <a:latin typeface="Colonna MT" panose="04020805060202030203" pitchFamily="82" charset="0"/>
              </a:rPr>
              <a:t>Komunisme</a:t>
            </a:r>
            <a:endParaRPr lang="en-ID" sz="3600" b="1" dirty="0">
              <a:effectLst>
                <a:outerShdw blurRad="38100" dist="38100" dir="2700000" algn="tl">
                  <a:srgbClr val="000000">
                    <a:alpha val="43137"/>
                  </a:srgbClr>
                </a:outerShdw>
              </a:effectLst>
              <a:latin typeface="Colonna MT" panose="04020805060202030203" pitchFamily="82" charset="0"/>
            </a:endParaRPr>
          </a:p>
        </p:txBody>
      </p:sp>
      <p:sp>
        <p:nvSpPr>
          <p:cNvPr id="14" name="Rectangle: Rounded Corners 13">
            <a:extLst>
              <a:ext uri="{FF2B5EF4-FFF2-40B4-BE49-F238E27FC236}">
                <a16:creationId xmlns:a16="http://schemas.microsoft.com/office/drawing/2014/main" id="{ACA638AD-7E5B-42B1-BFBE-D011EF0378FB}"/>
              </a:ext>
            </a:extLst>
          </p:cNvPr>
          <p:cNvSpPr/>
          <p:nvPr/>
        </p:nvSpPr>
        <p:spPr>
          <a:xfrm>
            <a:off x="1751616" y="4965721"/>
            <a:ext cx="2107170" cy="39493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stellar" panose="020A0402060406010301" pitchFamily="18" charset="0"/>
              </a:rPr>
              <a:t>Karl Marx </a:t>
            </a:r>
            <a:endParaRPr lang="en-ID" b="1" dirty="0">
              <a:solidFill>
                <a:schemeClr val="tx1"/>
              </a:solidFill>
              <a:latin typeface="Castellar" panose="020A0402060406010301" pitchFamily="18" charset="0"/>
            </a:endParaRPr>
          </a:p>
        </p:txBody>
      </p:sp>
    </p:spTree>
    <p:extLst>
      <p:ext uri="{BB962C8B-B14F-4D97-AF65-F5344CB8AC3E}">
        <p14:creationId xmlns:p14="http://schemas.microsoft.com/office/powerpoint/2010/main" val="426980530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
                                            <p:txEl>
                                              <p:pRg st="0" end="0"/>
                                            </p:txEl>
                                          </p:spTgt>
                                        </p:tgtEl>
                                        <p:attrNameLst>
                                          <p:attrName>style.visibility</p:attrName>
                                        </p:attrNameLst>
                                      </p:cBhvr>
                                      <p:to>
                                        <p:strVal val="visible"/>
                                      </p:to>
                                    </p:set>
                                    <p:animEffect transition="in" filter="wipe(up)">
                                      <p:cBhvr>
                                        <p:cTn id="12" dur="500"/>
                                        <p:tgtEl>
                                          <p:spTgt spid="3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3">
                                            <p:txEl>
                                              <p:pRg st="1" end="1"/>
                                            </p:txEl>
                                          </p:spTgt>
                                        </p:tgtEl>
                                        <p:attrNameLst>
                                          <p:attrName>style.visibility</p:attrName>
                                        </p:attrNameLst>
                                      </p:cBhvr>
                                      <p:to>
                                        <p:strVal val="visible"/>
                                      </p:to>
                                    </p:set>
                                    <p:animEffect transition="in" filter="wipe(up)">
                                      <p:cBhvr>
                                        <p:cTn id="17" dur="500"/>
                                        <p:tgtEl>
                                          <p:spTgt spid="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uild="p"/>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73237"/>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F8BE58-A175-4CD3-9C72-E7744CE1DB50}"/>
              </a:ext>
            </a:extLst>
          </p:cNvPr>
          <p:cNvPicPr>
            <a:picLocks noChangeAspect="1"/>
          </p:cNvPicPr>
          <p:nvPr/>
        </p:nvPicPr>
        <p:blipFill rotWithShape="1">
          <a:blip r:embed="rId2">
            <a:extLst>
              <a:ext uri="{28A0092B-C50C-407E-A947-70E740481C1C}">
                <a14:useLocalDpi xmlns:a14="http://schemas.microsoft.com/office/drawing/2010/main" val="0"/>
              </a:ext>
            </a:extLst>
          </a:blip>
          <a:srcRect l="15264" t="9873" r="15150" b="20048"/>
          <a:stretch/>
        </p:blipFill>
        <p:spPr>
          <a:xfrm>
            <a:off x="-693521" y="3174715"/>
            <a:ext cx="544531" cy="2794571"/>
          </a:xfrm>
          <a:prstGeom prst="rect">
            <a:avLst/>
          </a:prstGeom>
        </p:spPr>
      </p:pic>
      <p:pic>
        <p:nvPicPr>
          <p:cNvPr id="3" name="Picture 2">
            <a:extLst>
              <a:ext uri="{FF2B5EF4-FFF2-40B4-BE49-F238E27FC236}">
                <a16:creationId xmlns:a16="http://schemas.microsoft.com/office/drawing/2014/main" id="{C83CB2C2-18F9-484C-AC2C-B11B57121A7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rot="16200000">
            <a:off x="2998764" y="-2342104"/>
            <a:ext cx="6194472" cy="11542208"/>
          </a:xfrm>
          <a:prstGeom prst="rect">
            <a:avLst/>
          </a:prstGeom>
          <a:ln w="19050">
            <a:solidFill>
              <a:schemeClr val="bg1"/>
            </a:solidFill>
            <a:prstDash val="dashDot"/>
          </a:ln>
        </p:spPr>
      </p:pic>
      <p:sp>
        <p:nvSpPr>
          <p:cNvPr id="30" name="Rectangle 29">
            <a:extLst>
              <a:ext uri="{FF2B5EF4-FFF2-40B4-BE49-F238E27FC236}">
                <a16:creationId xmlns:a16="http://schemas.microsoft.com/office/drawing/2014/main" id="{87311CEB-C5BD-4286-9CED-13937DE49517}"/>
              </a:ext>
            </a:extLst>
          </p:cNvPr>
          <p:cNvSpPr/>
          <p:nvPr/>
        </p:nvSpPr>
        <p:spPr>
          <a:xfrm>
            <a:off x="2252329" y="509586"/>
            <a:ext cx="7687340" cy="5838825"/>
          </a:xfrm>
          <a:prstGeom prst="rect">
            <a:avLst/>
          </a:prstGeom>
          <a:blipFill dpi="0" rotWithShape="1">
            <a:blip r:embed="rId5">
              <a:alphaModFix amt="24000"/>
              <a:extLst>
                <a:ext uri="{BEBA8EAE-BF5A-486C-A8C5-ECC9F3942E4B}">
                  <a14:imgProps xmlns:a14="http://schemas.microsoft.com/office/drawing/2010/main">
                    <a14:imgLayer r:embed="rId6">
                      <a14:imgEffect>
                        <a14:backgroundRemoval t="4112" b="94408" l="10000" r="90000">
                          <a14:foregroundMark x1="78642" y1="4276" x2="78642" y2="4276"/>
                          <a14:foregroundMark x1="78642" y1="4276" x2="78642" y2="4276"/>
                          <a14:foregroundMark x1="49383" y1="65132" x2="49136" y2="52961"/>
                          <a14:foregroundMark x1="49136" y1="52961" x2="53333" y2="44901"/>
                          <a14:foregroundMark x1="53333" y1="44901" x2="58642" y2="42270"/>
                          <a14:foregroundMark x1="57654" y1="39309" x2="57160" y2="39145"/>
                          <a14:foregroundMark x1="56420" y1="38980" x2="56420" y2="38980"/>
                          <a14:foregroundMark x1="55432" y1="37171" x2="55432" y2="37171"/>
                          <a14:foregroundMark x1="55432" y1="37171" x2="55432" y2="37171"/>
                          <a14:foregroundMark x1="54691" y1="36678" x2="52593" y2="37500"/>
                          <a14:foregroundMark x1="51975" y1="37664" x2="51975" y2="37664"/>
                          <a14:foregroundMark x1="58272" y1="36678" x2="60370" y2="47204"/>
                          <a14:foregroundMark x1="60370" y1="47204" x2="59383" y2="49342"/>
                          <a14:foregroundMark x1="59383" y1="49342" x2="59383" y2="49342"/>
                          <a14:foregroundMark x1="44568" y1="54605" x2="44568" y2="52138"/>
                          <a14:foregroundMark x1="44321" y1="51480" x2="44321" y2="51480"/>
                          <a14:foregroundMark x1="60494" y1="49013" x2="59630" y2="47697"/>
                          <a14:foregroundMark x1="60000" y1="40789" x2="60741" y2="36678"/>
                          <a14:foregroundMark x1="60741" y1="34539" x2="60741" y2="34539"/>
                          <a14:foregroundMark x1="56790" y1="49178" x2="56049" y2="52961"/>
                          <a14:foregroundMark x1="54198" y1="88322" x2="51975" y2="84704"/>
                          <a14:foregroundMark x1="48148" y1="94408" x2="48148" y2="94408"/>
                          <a14:foregroundMark x1="65185" y1="83224" x2="45062" y2="85855"/>
                          <a14:foregroundMark x1="45062" y1="85855" x2="38519" y2="84046"/>
                          <a14:foregroundMark x1="38519" y1="84046" x2="38272" y2="83717"/>
                          <a14:foregroundMark x1="36543" y1="83882" x2="36296" y2="82730"/>
                          <a14:foregroundMark x1="31358" y1="76645" x2="30123" y2="75822"/>
                          <a14:foregroundMark x1="30000" y1="75822" x2="27284" y2="74013"/>
                          <a14:foregroundMark x1="24938" y1="73520" x2="24938" y2="73520"/>
                          <a14:foregroundMark x1="24938" y1="73520" x2="24938" y2="73520"/>
                          <a14:foregroundMark x1="26296" y1="71546" x2="27160" y2="73026"/>
                          <a14:foregroundMark x1="27407" y1="74507" x2="27531" y2="75000"/>
                          <a14:foregroundMark x1="24938" y1="67763" x2="24938" y2="67763"/>
                          <a14:foregroundMark x1="36543" y1="79770" x2="39506" y2="83717"/>
                          <a14:foregroundMark x1="65432" y1="82730" x2="68519" y2="78454"/>
                          <a14:foregroundMark x1="69012" y1="76809" x2="69877" y2="76151"/>
                          <a14:foregroundMark x1="71728" y1="74178" x2="74321" y2="74671"/>
                          <a14:foregroundMark x1="73457" y1="76316" x2="74938" y2="73520"/>
                          <a14:foregroundMark x1="75556" y1="73026" x2="75679" y2="72368"/>
                          <a14:foregroundMark x1="76667" y1="68421" x2="76667" y2="68421"/>
                          <a14:foregroundMark x1="79012" y1="71546" x2="79012" y2="71546"/>
                          <a14:foregroundMark x1="77160" y1="67270" x2="77160" y2="67270"/>
                          <a14:foregroundMark x1="49753" y1="61020" x2="50617" y2="61678"/>
                          <a14:foregroundMark x1="50864" y1="62007" x2="50864" y2="62007"/>
                        </a14:backgroundRemoval>
                      </a14:imgEffect>
                      <a14:imgEffect>
                        <a14:artisticPastelsSmooth/>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11" name="Picture 10">
            <a:extLst>
              <a:ext uri="{FF2B5EF4-FFF2-40B4-BE49-F238E27FC236}">
                <a16:creationId xmlns:a16="http://schemas.microsoft.com/office/drawing/2014/main" id="{8841E8C4-93BA-4F89-8DD6-EE47802F13AA}"/>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8846218" y="1967854"/>
            <a:ext cx="2269656" cy="338385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1A05056A-D4C2-495E-A040-4B6619ADF6F8}"/>
              </a:ext>
            </a:extLst>
          </p:cNvPr>
          <p:cNvPicPr>
            <a:picLocks noChangeAspect="1"/>
          </p:cNvPicPr>
          <p:nvPr/>
        </p:nvPicPr>
        <p:blipFill rotWithShape="1">
          <a:blip r:embed="rId8">
            <a:extLst>
              <a:ext uri="{BEBA8EAE-BF5A-486C-A8C5-ECC9F3942E4B}">
                <a14:imgProps xmlns:a14="http://schemas.microsoft.com/office/drawing/2010/main">
                  <a14:imgLayer r:embed="rId9">
                    <a14:imgEffect>
                      <a14:backgroundRemoval t="1610" b="96982" l="9220" r="89894">
                        <a14:foregroundMark x1="14184" y1="6640" x2="14184" y2="6640"/>
                        <a14:foregroundMark x1="14184" y1="6640" x2="14184" y2="6640"/>
                        <a14:foregroundMark x1="14539" y1="4024" x2="14539" y2="4024"/>
                        <a14:foregroundMark x1="14539" y1="4024" x2="14539" y2="4024"/>
                        <a14:foregroundMark x1="13475" y1="6237" x2="13475" y2="6237"/>
                        <a14:foregroundMark x1="13475" y1="6640" x2="13475" y2="6640"/>
                        <a14:foregroundMark x1="13475" y1="6640" x2="13475" y2="6640"/>
                        <a14:foregroundMark x1="14539" y1="3823" x2="14184" y2="8652"/>
                        <a14:foregroundMark x1="9574" y1="25755" x2="9574" y2="25755"/>
                        <a14:foregroundMark x1="9574" y1="25755" x2="9574" y2="28169"/>
                        <a14:foregroundMark x1="89894" y1="19920" x2="89894" y2="19920"/>
                        <a14:foregroundMark x1="89894" y1="19920" x2="89716" y2="26157"/>
                        <a14:foregroundMark x1="85284" y1="3018" x2="85284" y2="3018"/>
                        <a14:foregroundMark x1="14539" y1="1610" x2="14539" y2="1610"/>
                        <a14:foregroundMark x1="14539" y1="1610" x2="14539" y2="1610"/>
                        <a14:foregroundMark x1="53546" y1="42656" x2="51418" y2="42455"/>
                        <a14:foregroundMark x1="46631" y1="42455" x2="39539" y2="48290"/>
                        <a14:foregroundMark x1="39539" y1="48290" x2="39539" y2="58954"/>
                        <a14:foregroundMark x1="39539" y1="58954" x2="39894" y2="59759"/>
                        <a14:foregroundMark x1="44149" y1="38632" x2="49823" y2="59759"/>
                        <a14:foregroundMark x1="49823" y1="59759" x2="49823" y2="61972"/>
                        <a14:foregroundMark x1="42553" y1="54930" x2="48936" y2="68612"/>
                        <a14:foregroundMark x1="49291" y1="69215" x2="49291" y2="69215"/>
                        <a14:foregroundMark x1="54255" y1="40443" x2="57979" y2="57948"/>
                        <a14:foregroundMark x1="59752" y1="35815" x2="62589" y2="57545"/>
                        <a14:foregroundMark x1="62234" y1="38431" x2="52305" y2="39638"/>
                        <a14:foregroundMark x1="53723" y1="34205" x2="53723" y2="34205"/>
                        <a14:foregroundMark x1="53546" y1="34809" x2="49468" y2="47485"/>
                        <a14:foregroundMark x1="47518" y1="93159" x2="46631" y2="89537"/>
                        <a14:foregroundMark x1="16312" y1="75855" x2="16312" y2="75855"/>
                        <a14:foregroundMark x1="16667" y1="76056" x2="19149" y2="78672"/>
                        <a14:foregroundMark x1="19326" y1="74648" x2="22695" y2="80885"/>
                        <a14:foregroundMark x1="22695" y1="80885" x2="22695" y2="80885"/>
                        <a14:foregroundMark x1="23759" y1="80684" x2="23759" y2="80684"/>
                        <a14:foregroundMark x1="23936" y1="80282" x2="40780" y2="89738"/>
                        <a14:foregroundMark x1="40780" y1="89738" x2="50000" y2="91147"/>
                        <a14:foregroundMark x1="50000" y1="91147" x2="54787" y2="90946"/>
                        <a14:foregroundMark x1="54787" y1="90946" x2="54787" y2="90946"/>
                        <a14:foregroundMark x1="32092" y1="88330" x2="32092" y2="88330"/>
                        <a14:foregroundMark x1="32447" y1="88330" x2="40603" y2="92958"/>
                        <a14:foregroundMark x1="41312" y1="93964" x2="40780" y2="94970"/>
                        <a14:foregroundMark x1="42021" y1="96982" x2="42376" y2="95976"/>
                        <a14:foregroundMark x1="63298" y1="88531" x2="63298" y2="88531"/>
                        <a14:foregroundMark x1="63298" y1="88531" x2="66667" y2="86318"/>
                        <a14:foregroundMark x1="67376" y1="85915" x2="68794" y2="85312"/>
                        <a14:foregroundMark x1="68972" y1="85111" x2="68972" y2="85111"/>
                        <a14:foregroundMark x1="70035" y1="84306" x2="73050" y2="81087"/>
                        <a14:foregroundMark x1="73050" y1="81087" x2="73759" y2="80080"/>
                        <a14:foregroundMark x1="73759" y1="80080" x2="73759" y2="80080"/>
                        <a14:foregroundMark x1="79078" y1="78068" x2="79078" y2="78068"/>
                        <a14:foregroundMark x1="79078" y1="78068" x2="79078" y2="78068"/>
                        <a14:foregroundMark x1="79078" y1="78873" x2="79078" y2="78873"/>
                        <a14:foregroundMark x1="79610" y1="78068" x2="79965" y2="77465"/>
                        <a14:foregroundMark x1="82270" y1="71630" x2="82270" y2="71630"/>
                        <a14:foregroundMark x1="82270" y1="71630" x2="82270" y2="71630"/>
                        <a14:foregroundMark x1="82979" y1="71227" x2="82979" y2="71227"/>
                        <a14:foregroundMark x1="82979" y1="71227" x2="82979" y2="71227"/>
                        <a14:foregroundMark x1="16135" y1="70624" x2="16135" y2="70624"/>
                        <a14:foregroundMark x1="16135" y1="70624" x2="16135" y2="70624"/>
                        <a14:foregroundMark x1="16135" y1="70624" x2="16135" y2="70624"/>
                        <a14:foregroundMark x1="16135" y1="70624" x2="16135" y2="70624"/>
                        <a14:foregroundMark x1="13475" y1="75252" x2="13475" y2="75252"/>
                        <a14:foregroundMark x1="79255" y1="73642" x2="79255" y2="73642"/>
                        <a14:foregroundMark x1="79255" y1="73642" x2="79255" y2="73642"/>
                        <a14:foregroundMark x1="33511" y1="90543" x2="33511" y2="90543"/>
                        <a14:foregroundMark x1="33511" y1="90543" x2="33511" y2="90543"/>
                        <a14:foregroundMark x1="79255" y1="83300" x2="79255" y2="83300"/>
                        <a14:foregroundMark x1="80496" y1="80684" x2="80496" y2="80684"/>
                        <a14:foregroundMark x1="84752" y1="76056" x2="84752" y2="76056"/>
                        <a14:foregroundMark x1="83156" y1="70825" x2="83156" y2="70825"/>
                        <a14:backgroundMark x1="49823" y1="99598" x2="49823" y2="99598"/>
                        <a14:backgroundMark x1="43262" y1="99598" x2="43262" y2="99598"/>
                        <a14:backgroundMark x1="43262" y1="99598" x2="43262" y2="99598"/>
                        <a14:backgroundMark x1="55496" y1="99396" x2="55496" y2="99396"/>
                      </a14:backgroundRemoval>
                    </a14:imgEffect>
                    <a14:imgEffect>
                      <a14:sharpenSoften amount="50000"/>
                    </a14:imgEffect>
                    <a14:imgEffect>
                      <a14:saturation sat="66000"/>
                    </a14:imgEffect>
                  </a14:imgLayer>
                </a14:imgProps>
              </a:ext>
              <a:ext uri="{28A0092B-C50C-407E-A947-70E740481C1C}">
                <a14:useLocalDpi xmlns:a14="http://schemas.microsoft.com/office/drawing/2010/main" val="0"/>
              </a:ext>
            </a:extLst>
          </a:blip>
          <a:srcRect l="7299" r="7738"/>
          <a:stretch/>
        </p:blipFill>
        <p:spPr>
          <a:xfrm>
            <a:off x="10791038" y="413156"/>
            <a:ext cx="955958" cy="991481"/>
          </a:xfrm>
          <a:prstGeom prst="rect">
            <a:avLst/>
          </a:prstGeom>
          <a:effectLst>
            <a:outerShdw blurRad="63500" sx="102000" sy="102000" algn="ctr" rotWithShape="0">
              <a:prstClr val="black">
                <a:alpha val="40000"/>
              </a:prstClr>
            </a:outerShdw>
          </a:effectLst>
        </p:spPr>
      </p:pic>
      <p:sp>
        <p:nvSpPr>
          <p:cNvPr id="14" name="Rectangle 13">
            <a:extLst>
              <a:ext uri="{FF2B5EF4-FFF2-40B4-BE49-F238E27FC236}">
                <a16:creationId xmlns:a16="http://schemas.microsoft.com/office/drawing/2014/main" id="{23D4A063-24CE-4648-9FA8-35015C307B7D}"/>
              </a:ext>
            </a:extLst>
          </p:cNvPr>
          <p:cNvSpPr/>
          <p:nvPr/>
        </p:nvSpPr>
        <p:spPr>
          <a:xfrm>
            <a:off x="865012" y="1229782"/>
            <a:ext cx="7454740" cy="4739503"/>
          </a:xfrm>
          <a:prstGeom prst="rect">
            <a:avLst/>
          </a:prstGeom>
          <a:solidFill>
            <a:srgbClr val="DFD4C2"/>
          </a:solidFill>
          <a:ln>
            <a:solidFill>
              <a:srgbClr val="71461C"/>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5" name="TextBox 14">
            <a:extLst>
              <a:ext uri="{FF2B5EF4-FFF2-40B4-BE49-F238E27FC236}">
                <a16:creationId xmlns:a16="http://schemas.microsoft.com/office/drawing/2014/main" id="{18C486E7-0E3D-4FA2-92BF-3F220EAE9EF2}"/>
              </a:ext>
            </a:extLst>
          </p:cNvPr>
          <p:cNvSpPr txBox="1"/>
          <p:nvPr/>
        </p:nvSpPr>
        <p:spPr>
          <a:xfrm>
            <a:off x="973405" y="2011912"/>
            <a:ext cx="7121583" cy="3693319"/>
          </a:xfrm>
          <a:prstGeom prst="rect">
            <a:avLst/>
          </a:prstGeom>
          <a:noFill/>
        </p:spPr>
        <p:txBody>
          <a:bodyPr wrap="square" rtlCol="0">
            <a:spAutoFit/>
          </a:bodyPr>
          <a:lstStyle/>
          <a:p>
            <a:r>
              <a:rPr lang="sv-SE" dirty="0">
                <a:latin typeface="Comic Sans MS" panose="030F0702030302020204" pitchFamily="66" charset="0"/>
              </a:rPr>
              <a:t>Kapitalisme adalah ideologi ekonomi yang menekankan kepemilikan individu atau perusahaan swasta atas sumber daya ekonomi. Ini mengutamakan persaingan pasar bebas dan profitabilitas.</a:t>
            </a:r>
          </a:p>
          <a:p>
            <a:r>
              <a:rPr lang="sv-SE" dirty="0">
                <a:latin typeface="Comic Sans MS" panose="030F0702030302020204" pitchFamily="66" charset="0"/>
              </a:rPr>
              <a:t>John Adam Smith (5 Juni 1723 – 17 Juli 1790), adalah seorang filsuf berkebangsaan Skotlandia yang menjadi pelopor ilmu ekonomi modern. Karyanya yang terkenal adalah buku An Inquiry into the Nature and Causes of the Wealth of Nations (disingkat The Wealth of Nations) adalah buku pertama yang menggambarkan sejarah perkembangan industri dan perdagangan di Eropa serta dasar-dasar perkembangan perdagangan bebas dan kapitalisme. Adam Smith adalah salah satu pelopor sistem ekonomi Kapitalisme. Sistem ekonomi ini muncul pada abad 19 di Eropa Barat dan pada abad 18 mulai terkenal di sana.</a:t>
            </a:r>
          </a:p>
        </p:txBody>
      </p:sp>
      <p:sp>
        <p:nvSpPr>
          <p:cNvPr id="16" name="TextBox 15">
            <a:extLst>
              <a:ext uri="{FF2B5EF4-FFF2-40B4-BE49-F238E27FC236}">
                <a16:creationId xmlns:a16="http://schemas.microsoft.com/office/drawing/2014/main" id="{062A2B6E-E69A-46AB-A9DD-FF52AE2AD61B}"/>
              </a:ext>
            </a:extLst>
          </p:cNvPr>
          <p:cNvSpPr txBox="1"/>
          <p:nvPr/>
        </p:nvSpPr>
        <p:spPr>
          <a:xfrm>
            <a:off x="1622738" y="1267892"/>
            <a:ext cx="5215944" cy="584775"/>
          </a:xfrm>
          <a:prstGeom prst="rect">
            <a:avLst/>
          </a:prstGeom>
          <a:noFill/>
        </p:spPr>
        <p:txBody>
          <a:bodyPr wrap="square" rtlCol="0">
            <a:spAutoFit/>
          </a:bodyPr>
          <a:lstStyle/>
          <a:p>
            <a:pPr algn="ctr"/>
            <a:r>
              <a:rPr lang="en-US" sz="3200" b="1" dirty="0" err="1">
                <a:effectLst>
                  <a:outerShdw blurRad="38100" dist="38100" dir="2700000" algn="tl">
                    <a:srgbClr val="000000">
                      <a:alpha val="43137"/>
                    </a:srgbClr>
                  </a:outerShdw>
                </a:effectLst>
                <a:latin typeface="Colonna MT" panose="04020805060202030203" pitchFamily="82" charset="0"/>
              </a:rPr>
              <a:t>Ideologi</a:t>
            </a:r>
            <a:r>
              <a:rPr lang="en-US" sz="3200" b="1" dirty="0">
                <a:effectLst>
                  <a:outerShdw blurRad="38100" dist="38100" dir="2700000" algn="tl">
                    <a:srgbClr val="000000">
                      <a:alpha val="43137"/>
                    </a:srgbClr>
                  </a:outerShdw>
                </a:effectLst>
                <a:latin typeface="Colonna MT" panose="04020805060202030203" pitchFamily="82" charset="0"/>
              </a:rPr>
              <a:t> </a:t>
            </a:r>
            <a:r>
              <a:rPr lang="en-US" sz="3200" b="1" dirty="0" err="1">
                <a:effectLst>
                  <a:outerShdw blurRad="38100" dist="38100" dir="2700000" algn="tl">
                    <a:srgbClr val="000000">
                      <a:alpha val="43137"/>
                    </a:srgbClr>
                  </a:outerShdw>
                </a:effectLst>
                <a:latin typeface="Colonna MT" panose="04020805060202030203" pitchFamily="82" charset="0"/>
              </a:rPr>
              <a:t>Kapitalisme</a:t>
            </a:r>
            <a:endParaRPr lang="en-ID" sz="3200" b="1" dirty="0">
              <a:effectLst>
                <a:outerShdw blurRad="38100" dist="38100" dir="2700000" algn="tl">
                  <a:srgbClr val="000000">
                    <a:alpha val="43137"/>
                  </a:srgbClr>
                </a:outerShdw>
              </a:effectLst>
              <a:latin typeface="Colonna MT" panose="04020805060202030203" pitchFamily="82" charset="0"/>
            </a:endParaRPr>
          </a:p>
        </p:txBody>
      </p:sp>
      <p:sp>
        <p:nvSpPr>
          <p:cNvPr id="4" name="Rectangle: Rounded Corners 3">
            <a:extLst>
              <a:ext uri="{FF2B5EF4-FFF2-40B4-BE49-F238E27FC236}">
                <a16:creationId xmlns:a16="http://schemas.microsoft.com/office/drawing/2014/main" id="{D20180A8-22E3-4A27-8E92-88A3DC5E6C48}"/>
              </a:ext>
            </a:extLst>
          </p:cNvPr>
          <p:cNvSpPr/>
          <p:nvPr/>
        </p:nvSpPr>
        <p:spPr>
          <a:xfrm>
            <a:off x="8979944" y="5154511"/>
            <a:ext cx="2107170" cy="39493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stellar" panose="020A0402060406010301" pitchFamily="18" charset="0"/>
              </a:rPr>
              <a:t>Adam Smith</a:t>
            </a:r>
            <a:endParaRPr lang="en-ID" b="1" dirty="0">
              <a:solidFill>
                <a:schemeClr val="tx1"/>
              </a:solidFill>
              <a:latin typeface="Castellar" panose="020A0402060406010301" pitchFamily="18" charset="0"/>
            </a:endParaRPr>
          </a:p>
        </p:txBody>
      </p:sp>
    </p:spTree>
    <p:extLst>
      <p:ext uri="{BB962C8B-B14F-4D97-AF65-F5344CB8AC3E}">
        <p14:creationId xmlns:p14="http://schemas.microsoft.com/office/powerpoint/2010/main" val="7673594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left)">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wipe(left)">
                                      <p:cBhvr>
                                        <p:cTn id="1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73237"/>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F8BE58-A175-4CD3-9C72-E7744CE1DB50}"/>
              </a:ext>
            </a:extLst>
          </p:cNvPr>
          <p:cNvPicPr>
            <a:picLocks noChangeAspect="1"/>
          </p:cNvPicPr>
          <p:nvPr/>
        </p:nvPicPr>
        <p:blipFill rotWithShape="1">
          <a:blip r:embed="rId2">
            <a:extLst>
              <a:ext uri="{28A0092B-C50C-407E-A947-70E740481C1C}">
                <a14:useLocalDpi xmlns:a14="http://schemas.microsoft.com/office/drawing/2010/main" val="0"/>
              </a:ext>
            </a:extLst>
          </a:blip>
          <a:srcRect l="15264" t="9873" r="15150" b="20048"/>
          <a:stretch/>
        </p:blipFill>
        <p:spPr>
          <a:xfrm>
            <a:off x="-693521" y="3174715"/>
            <a:ext cx="544531" cy="2794571"/>
          </a:xfrm>
          <a:prstGeom prst="rect">
            <a:avLst/>
          </a:prstGeom>
        </p:spPr>
      </p:pic>
      <p:pic>
        <p:nvPicPr>
          <p:cNvPr id="3" name="Picture 2">
            <a:extLst>
              <a:ext uri="{FF2B5EF4-FFF2-40B4-BE49-F238E27FC236}">
                <a16:creationId xmlns:a16="http://schemas.microsoft.com/office/drawing/2014/main" id="{C83CB2C2-18F9-484C-AC2C-B11B57121A7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rot="16200000">
            <a:off x="2998764" y="-2342104"/>
            <a:ext cx="6194472" cy="11542208"/>
          </a:xfrm>
          <a:prstGeom prst="rect">
            <a:avLst/>
          </a:prstGeom>
          <a:ln w="19050">
            <a:solidFill>
              <a:schemeClr val="bg1"/>
            </a:solidFill>
            <a:prstDash val="dashDot"/>
          </a:ln>
        </p:spPr>
      </p:pic>
      <p:pic>
        <p:nvPicPr>
          <p:cNvPr id="12" name="Picture 11">
            <a:extLst>
              <a:ext uri="{FF2B5EF4-FFF2-40B4-BE49-F238E27FC236}">
                <a16:creationId xmlns:a16="http://schemas.microsoft.com/office/drawing/2014/main" id="{1A05056A-D4C2-495E-A040-4B6619ADF6F8}"/>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610" b="96982" l="9220" r="89894">
                        <a14:foregroundMark x1="14184" y1="6640" x2="14184" y2="6640"/>
                        <a14:foregroundMark x1="14184" y1="6640" x2="14184" y2="6640"/>
                        <a14:foregroundMark x1="14539" y1="4024" x2="14539" y2="4024"/>
                        <a14:foregroundMark x1="14539" y1="4024" x2="14539" y2="4024"/>
                        <a14:foregroundMark x1="13475" y1="6237" x2="13475" y2="6237"/>
                        <a14:foregroundMark x1="13475" y1="6640" x2="13475" y2="6640"/>
                        <a14:foregroundMark x1="13475" y1="6640" x2="13475" y2="6640"/>
                        <a14:foregroundMark x1="14539" y1="3823" x2="14184" y2="8652"/>
                        <a14:foregroundMark x1="9574" y1="25755" x2="9574" y2="25755"/>
                        <a14:foregroundMark x1="9574" y1="25755" x2="9574" y2="28169"/>
                        <a14:foregroundMark x1="89894" y1="19920" x2="89894" y2="19920"/>
                        <a14:foregroundMark x1="89894" y1="19920" x2="89716" y2="26157"/>
                        <a14:foregroundMark x1="85284" y1="3018" x2="85284" y2="3018"/>
                        <a14:foregroundMark x1="14539" y1="1610" x2="14539" y2="1610"/>
                        <a14:foregroundMark x1="14539" y1="1610" x2="14539" y2="1610"/>
                        <a14:foregroundMark x1="53546" y1="42656" x2="51418" y2="42455"/>
                        <a14:foregroundMark x1="46631" y1="42455" x2="39539" y2="48290"/>
                        <a14:foregroundMark x1="39539" y1="48290" x2="39539" y2="58954"/>
                        <a14:foregroundMark x1="39539" y1="58954" x2="39894" y2="59759"/>
                        <a14:foregroundMark x1="44149" y1="38632" x2="49823" y2="59759"/>
                        <a14:foregroundMark x1="49823" y1="59759" x2="49823" y2="61972"/>
                        <a14:foregroundMark x1="42553" y1="54930" x2="48936" y2="68612"/>
                        <a14:foregroundMark x1="49291" y1="69215" x2="49291" y2="69215"/>
                        <a14:foregroundMark x1="54255" y1="40443" x2="57979" y2="57948"/>
                        <a14:foregroundMark x1="59752" y1="35815" x2="62589" y2="57545"/>
                        <a14:foregroundMark x1="62234" y1="38431" x2="52305" y2="39638"/>
                        <a14:foregroundMark x1="53723" y1="34205" x2="53723" y2="34205"/>
                        <a14:foregroundMark x1="53546" y1="34809" x2="49468" y2="47485"/>
                        <a14:foregroundMark x1="47518" y1="93159" x2="46631" y2="89537"/>
                        <a14:foregroundMark x1="16312" y1="75855" x2="16312" y2="75855"/>
                        <a14:foregroundMark x1="16667" y1="76056" x2="19149" y2="78672"/>
                        <a14:foregroundMark x1="19326" y1="74648" x2="22695" y2="80885"/>
                        <a14:foregroundMark x1="22695" y1="80885" x2="22695" y2="80885"/>
                        <a14:foregroundMark x1="23759" y1="80684" x2="23759" y2="80684"/>
                        <a14:foregroundMark x1="23936" y1="80282" x2="40780" y2="89738"/>
                        <a14:foregroundMark x1="40780" y1="89738" x2="50000" y2="91147"/>
                        <a14:foregroundMark x1="50000" y1="91147" x2="54787" y2="90946"/>
                        <a14:foregroundMark x1="54787" y1="90946" x2="54787" y2="90946"/>
                        <a14:foregroundMark x1="32092" y1="88330" x2="32092" y2="88330"/>
                        <a14:foregroundMark x1="32447" y1="88330" x2="40603" y2="92958"/>
                        <a14:foregroundMark x1="41312" y1="93964" x2="40780" y2="94970"/>
                        <a14:foregroundMark x1="42021" y1="96982" x2="42376" y2="95976"/>
                        <a14:foregroundMark x1="63298" y1="88531" x2="63298" y2="88531"/>
                        <a14:foregroundMark x1="63298" y1="88531" x2="66667" y2="86318"/>
                        <a14:foregroundMark x1="67376" y1="85915" x2="68794" y2="85312"/>
                        <a14:foregroundMark x1="68972" y1="85111" x2="68972" y2="85111"/>
                        <a14:foregroundMark x1="70035" y1="84306" x2="73050" y2="81087"/>
                        <a14:foregroundMark x1="73050" y1="81087" x2="73759" y2="80080"/>
                        <a14:foregroundMark x1="73759" y1="80080" x2="73759" y2="80080"/>
                        <a14:foregroundMark x1="79078" y1="78068" x2="79078" y2="78068"/>
                        <a14:foregroundMark x1="79078" y1="78068" x2="79078" y2="78068"/>
                        <a14:foregroundMark x1="79078" y1="78873" x2="79078" y2="78873"/>
                        <a14:foregroundMark x1="79610" y1="78068" x2="79965" y2="77465"/>
                        <a14:foregroundMark x1="82270" y1="71630" x2="82270" y2="71630"/>
                        <a14:foregroundMark x1="82270" y1="71630" x2="82270" y2="71630"/>
                        <a14:foregroundMark x1="82979" y1="71227" x2="82979" y2="71227"/>
                        <a14:foregroundMark x1="82979" y1="71227" x2="82979" y2="71227"/>
                        <a14:foregroundMark x1="16135" y1="70624" x2="16135" y2="70624"/>
                        <a14:foregroundMark x1="16135" y1="70624" x2="16135" y2="70624"/>
                        <a14:foregroundMark x1="16135" y1="70624" x2="16135" y2="70624"/>
                        <a14:foregroundMark x1="16135" y1="70624" x2="16135" y2="70624"/>
                        <a14:foregroundMark x1="13475" y1="75252" x2="13475" y2="75252"/>
                        <a14:foregroundMark x1="79255" y1="73642" x2="79255" y2="73642"/>
                        <a14:foregroundMark x1="79255" y1="73642" x2="79255" y2="73642"/>
                        <a14:foregroundMark x1="33511" y1="90543" x2="33511" y2="90543"/>
                        <a14:foregroundMark x1="33511" y1="90543" x2="33511" y2="90543"/>
                        <a14:foregroundMark x1="79255" y1="83300" x2="79255" y2="83300"/>
                        <a14:foregroundMark x1="80496" y1="80684" x2="80496" y2="80684"/>
                        <a14:foregroundMark x1="84752" y1="76056" x2="84752" y2="76056"/>
                        <a14:foregroundMark x1="83156" y1="70825" x2="83156" y2="70825"/>
                        <a14:backgroundMark x1="49823" y1="99598" x2="49823" y2="99598"/>
                        <a14:backgroundMark x1="43262" y1="99598" x2="43262" y2="99598"/>
                        <a14:backgroundMark x1="43262" y1="99598" x2="43262" y2="99598"/>
                        <a14:backgroundMark x1="55496" y1="99396" x2="55496" y2="99396"/>
                      </a14:backgroundRemoval>
                    </a14:imgEffect>
                    <a14:imgEffect>
                      <a14:sharpenSoften amount="50000"/>
                    </a14:imgEffect>
                    <a14:imgEffect>
                      <a14:saturation sat="66000"/>
                    </a14:imgEffect>
                  </a14:imgLayer>
                </a14:imgProps>
              </a:ext>
              <a:ext uri="{28A0092B-C50C-407E-A947-70E740481C1C}">
                <a14:useLocalDpi xmlns:a14="http://schemas.microsoft.com/office/drawing/2010/main" val="0"/>
              </a:ext>
            </a:extLst>
          </a:blip>
          <a:srcRect l="7299" r="7738"/>
          <a:stretch/>
        </p:blipFill>
        <p:spPr>
          <a:xfrm>
            <a:off x="10791038" y="413156"/>
            <a:ext cx="955958" cy="991481"/>
          </a:xfrm>
          <a:prstGeom prst="rect">
            <a:avLst/>
          </a:prstGeom>
          <a:effectLst>
            <a:outerShdw blurRad="63500" sx="102000" sy="102000" algn="ctr" rotWithShape="0">
              <a:prstClr val="black">
                <a:alpha val="40000"/>
              </a:prstClr>
            </a:outerShdw>
          </a:effectLst>
        </p:spPr>
      </p:pic>
      <p:sp>
        <p:nvSpPr>
          <p:cNvPr id="16" name="TextBox 15">
            <a:extLst>
              <a:ext uri="{FF2B5EF4-FFF2-40B4-BE49-F238E27FC236}">
                <a16:creationId xmlns:a16="http://schemas.microsoft.com/office/drawing/2014/main" id="{062A2B6E-E69A-46AB-A9DD-FF52AE2AD61B}"/>
              </a:ext>
            </a:extLst>
          </p:cNvPr>
          <p:cNvSpPr txBox="1"/>
          <p:nvPr/>
        </p:nvSpPr>
        <p:spPr>
          <a:xfrm>
            <a:off x="5267459" y="1430278"/>
            <a:ext cx="5403471" cy="769441"/>
          </a:xfrm>
          <a:prstGeom prst="rect">
            <a:avLst/>
          </a:prstGeom>
          <a:noFill/>
        </p:spPr>
        <p:txBody>
          <a:bodyPr wrap="square" rtlCol="0">
            <a:spAutoFit/>
          </a:bodyPr>
          <a:lstStyle/>
          <a:p>
            <a:pPr algn="ctr"/>
            <a:r>
              <a:rPr lang="en-US" sz="4400" b="1" dirty="0" err="1">
                <a:effectLst>
                  <a:outerShdw blurRad="38100" dist="38100" dir="2700000" algn="tl">
                    <a:srgbClr val="000000">
                      <a:alpha val="43137"/>
                    </a:srgbClr>
                  </a:outerShdw>
                </a:effectLst>
                <a:latin typeface="Colonna MT" panose="04020805060202030203" pitchFamily="82" charset="0"/>
              </a:rPr>
              <a:t>Ideologi</a:t>
            </a:r>
            <a:r>
              <a:rPr lang="en-US" sz="4400" b="1" dirty="0">
                <a:effectLst>
                  <a:outerShdw blurRad="38100" dist="38100" dir="2700000" algn="tl">
                    <a:srgbClr val="000000">
                      <a:alpha val="43137"/>
                    </a:srgbClr>
                  </a:outerShdw>
                </a:effectLst>
                <a:latin typeface="Colonna MT" panose="04020805060202030203" pitchFamily="82" charset="0"/>
              </a:rPr>
              <a:t> </a:t>
            </a:r>
            <a:r>
              <a:rPr lang="en-US" sz="4400" b="1" dirty="0" err="1">
                <a:effectLst>
                  <a:outerShdw blurRad="38100" dist="38100" dir="2700000" algn="tl">
                    <a:srgbClr val="000000">
                      <a:alpha val="43137"/>
                    </a:srgbClr>
                  </a:outerShdw>
                </a:effectLst>
                <a:latin typeface="Colonna MT" panose="04020805060202030203" pitchFamily="82" charset="0"/>
              </a:rPr>
              <a:t>nasionalisme</a:t>
            </a:r>
            <a:endParaRPr lang="en-ID" sz="4400" b="1" dirty="0">
              <a:effectLst>
                <a:outerShdw blurRad="38100" dist="38100" dir="2700000" algn="tl">
                  <a:srgbClr val="000000">
                    <a:alpha val="43137"/>
                  </a:srgbClr>
                </a:outerShdw>
              </a:effectLst>
              <a:latin typeface="Colonna MT" panose="04020805060202030203" pitchFamily="82" charset="0"/>
            </a:endParaRPr>
          </a:p>
        </p:txBody>
      </p:sp>
      <p:sp>
        <p:nvSpPr>
          <p:cNvPr id="18" name="Rectangle: Diagonal Corners Snipped 17">
            <a:extLst>
              <a:ext uri="{FF2B5EF4-FFF2-40B4-BE49-F238E27FC236}">
                <a16:creationId xmlns:a16="http://schemas.microsoft.com/office/drawing/2014/main" id="{3A5E76E2-2855-4372-88D5-199C8B0F9E20}"/>
              </a:ext>
            </a:extLst>
          </p:cNvPr>
          <p:cNvSpPr/>
          <p:nvPr/>
        </p:nvSpPr>
        <p:spPr>
          <a:xfrm>
            <a:off x="4869711" y="1275730"/>
            <a:ext cx="6694573" cy="4582370"/>
          </a:xfrm>
          <a:prstGeom prst="snip2DiagRect">
            <a:avLst/>
          </a:prstGeom>
          <a:noFill/>
          <a:ln>
            <a:solidFill>
              <a:schemeClr val="tx1"/>
            </a:solidFill>
            <a:prstDash val="lgDashDot"/>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D"/>
          </a:p>
        </p:txBody>
      </p:sp>
      <p:sp>
        <p:nvSpPr>
          <p:cNvPr id="11" name="TextBox 10">
            <a:extLst>
              <a:ext uri="{FF2B5EF4-FFF2-40B4-BE49-F238E27FC236}">
                <a16:creationId xmlns:a16="http://schemas.microsoft.com/office/drawing/2014/main" id="{9D2C5266-5352-4485-983D-EA28A99A85D9}"/>
              </a:ext>
            </a:extLst>
          </p:cNvPr>
          <p:cNvSpPr txBox="1"/>
          <p:nvPr/>
        </p:nvSpPr>
        <p:spPr>
          <a:xfrm>
            <a:off x="4966236" y="2276890"/>
            <a:ext cx="6491179"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latin typeface="Comic Sans MS" panose="030F0702030302020204" pitchFamily="66" charset="0"/>
              </a:rPr>
              <a:t>Nasionalisme</a:t>
            </a:r>
            <a:r>
              <a:rPr lang="en-US" sz="2000" dirty="0">
                <a:latin typeface="Comic Sans MS" panose="030F0702030302020204" pitchFamily="66" charset="0"/>
              </a:rPr>
              <a:t> </a:t>
            </a:r>
            <a:r>
              <a:rPr lang="en-US" sz="2000" dirty="0" err="1">
                <a:latin typeface="Comic Sans MS" panose="030F0702030302020204" pitchFamily="66" charset="0"/>
              </a:rPr>
              <a:t>adalah</a:t>
            </a:r>
            <a:r>
              <a:rPr lang="en-US" sz="2000" dirty="0">
                <a:latin typeface="Comic Sans MS" panose="030F0702030302020204" pitchFamily="66" charset="0"/>
              </a:rPr>
              <a:t> </a:t>
            </a:r>
            <a:r>
              <a:rPr lang="en-US" sz="2000" dirty="0" err="1">
                <a:latin typeface="Comic Sans MS" panose="030F0702030302020204" pitchFamily="66" charset="0"/>
              </a:rPr>
              <a:t>ideologi</a:t>
            </a:r>
            <a:r>
              <a:rPr lang="en-US" sz="2000" dirty="0">
                <a:latin typeface="Comic Sans MS" panose="030F0702030302020204" pitchFamily="66" charset="0"/>
              </a:rPr>
              <a:t> yang </a:t>
            </a:r>
            <a:r>
              <a:rPr lang="en-US" sz="2000" dirty="0" err="1">
                <a:latin typeface="Comic Sans MS" panose="030F0702030302020204" pitchFamily="66" charset="0"/>
              </a:rPr>
              <a:t>menekankan</a:t>
            </a:r>
            <a:r>
              <a:rPr lang="en-US" sz="2000" dirty="0">
                <a:latin typeface="Comic Sans MS" panose="030F0702030302020204" pitchFamily="66" charset="0"/>
              </a:rPr>
              <a:t> </a:t>
            </a:r>
            <a:r>
              <a:rPr lang="en-US" sz="2000" dirty="0" err="1">
                <a:latin typeface="Comic Sans MS" panose="030F0702030302020204" pitchFamily="66" charset="0"/>
              </a:rPr>
              <a:t>cinta</a:t>
            </a:r>
            <a:r>
              <a:rPr lang="en-US" sz="2000" dirty="0">
                <a:latin typeface="Comic Sans MS" panose="030F0702030302020204" pitchFamily="66" charset="0"/>
              </a:rPr>
              <a:t> dan </a:t>
            </a:r>
            <a:r>
              <a:rPr lang="en-US" sz="2000" dirty="0" err="1">
                <a:latin typeface="Comic Sans MS" panose="030F0702030302020204" pitchFamily="66" charset="0"/>
              </a:rPr>
              <a:t>loyalitas</a:t>
            </a:r>
            <a:r>
              <a:rPr lang="en-US" sz="2000" dirty="0">
                <a:latin typeface="Comic Sans MS" panose="030F0702030302020204" pitchFamily="66" charset="0"/>
              </a:rPr>
              <a:t> </a:t>
            </a:r>
            <a:r>
              <a:rPr lang="en-US" sz="2000" dirty="0" err="1">
                <a:latin typeface="Comic Sans MS" panose="030F0702030302020204" pitchFamily="66" charset="0"/>
              </a:rPr>
              <a:t>terhadap</a:t>
            </a:r>
            <a:r>
              <a:rPr lang="en-US" sz="2000" dirty="0">
                <a:latin typeface="Comic Sans MS" panose="030F0702030302020204" pitchFamily="66" charset="0"/>
              </a:rPr>
              <a:t> negara dan </a:t>
            </a:r>
            <a:r>
              <a:rPr lang="en-US" sz="2000" dirty="0" err="1">
                <a:latin typeface="Comic Sans MS" panose="030F0702030302020204" pitchFamily="66" charset="0"/>
              </a:rPr>
              <a:t>bangsa</a:t>
            </a:r>
            <a:r>
              <a:rPr lang="en-US" sz="2000" dirty="0">
                <a:latin typeface="Comic Sans MS" panose="030F0702030302020204" pitchFamily="66" charset="0"/>
              </a:rPr>
              <a:t>. Hal </a:t>
            </a:r>
            <a:r>
              <a:rPr lang="en-US" sz="2000" dirty="0" err="1">
                <a:latin typeface="Comic Sans MS" panose="030F0702030302020204" pitchFamily="66" charset="0"/>
              </a:rPr>
              <a:t>ini</a:t>
            </a:r>
            <a:r>
              <a:rPr lang="en-US" sz="2000" dirty="0">
                <a:latin typeface="Comic Sans MS" panose="030F0702030302020204" pitchFamily="66" charset="0"/>
              </a:rPr>
              <a:t> </a:t>
            </a:r>
            <a:r>
              <a:rPr lang="en-US" sz="2000" dirty="0" err="1">
                <a:latin typeface="Comic Sans MS" panose="030F0702030302020204" pitchFamily="66" charset="0"/>
              </a:rPr>
              <a:t>bisa</a:t>
            </a:r>
            <a:r>
              <a:rPr lang="en-US" sz="2000" dirty="0">
                <a:latin typeface="Comic Sans MS" panose="030F0702030302020204" pitchFamily="66" charset="0"/>
              </a:rPr>
              <a:t> </a:t>
            </a:r>
            <a:r>
              <a:rPr lang="en-US" sz="2000" dirty="0" err="1">
                <a:latin typeface="Comic Sans MS" panose="030F0702030302020204" pitchFamily="66" charset="0"/>
              </a:rPr>
              <a:t>mengarah</a:t>
            </a:r>
            <a:r>
              <a:rPr lang="en-US" sz="2000" dirty="0">
                <a:latin typeface="Comic Sans MS" panose="030F0702030302020204" pitchFamily="66" charset="0"/>
              </a:rPr>
              <a:t> pada </a:t>
            </a:r>
            <a:r>
              <a:rPr lang="en-US" sz="2000" dirty="0" err="1">
                <a:latin typeface="Comic Sans MS" panose="030F0702030302020204" pitchFamily="66" charset="0"/>
              </a:rPr>
              <a:t>sentimen</a:t>
            </a:r>
            <a:r>
              <a:rPr lang="en-US" sz="2000" dirty="0">
                <a:latin typeface="Comic Sans MS" panose="030F0702030302020204" pitchFamily="66" charset="0"/>
              </a:rPr>
              <a:t> </a:t>
            </a:r>
            <a:r>
              <a:rPr lang="en-US" sz="2000" dirty="0" err="1">
                <a:latin typeface="Comic Sans MS" panose="030F0702030302020204" pitchFamily="66" charset="0"/>
              </a:rPr>
              <a:t>eksklusif</a:t>
            </a:r>
            <a:r>
              <a:rPr lang="en-US" sz="2000" dirty="0">
                <a:latin typeface="Comic Sans MS" panose="030F0702030302020204" pitchFamily="66" charset="0"/>
              </a:rPr>
              <a:t> </a:t>
            </a:r>
            <a:r>
              <a:rPr lang="en-US" sz="2000" dirty="0" err="1">
                <a:latin typeface="Comic Sans MS" panose="030F0702030302020204" pitchFamily="66" charset="0"/>
              </a:rPr>
              <a:t>terhadap</a:t>
            </a:r>
            <a:r>
              <a:rPr lang="en-US" sz="2000" dirty="0">
                <a:latin typeface="Comic Sans MS" panose="030F0702030302020204" pitchFamily="66" charset="0"/>
              </a:rPr>
              <a:t> </a:t>
            </a:r>
            <a:r>
              <a:rPr lang="en-US" sz="2000" dirty="0" err="1">
                <a:latin typeface="Comic Sans MS" panose="030F0702030302020204" pitchFamily="66" charset="0"/>
              </a:rPr>
              <a:t>kelompok</a:t>
            </a:r>
            <a:r>
              <a:rPr lang="en-US" sz="2000" dirty="0">
                <a:latin typeface="Comic Sans MS" panose="030F0702030302020204" pitchFamily="66" charset="0"/>
              </a:rPr>
              <a:t> </a:t>
            </a:r>
            <a:r>
              <a:rPr lang="en-US" sz="2000" dirty="0" err="1">
                <a:latin typeface="Comic Sans MS" panose="030F0702030302020204" pitchFamily="66" charset="0"/>
              </a:rPr>
              <a:t>nasional</a:t>
            </a:r>
            <a:r>
              <a:rPr lang="en-US" sz="2000" dirty="0">
                <a:latin typeface="Comic Sans MS" panose="030F0702030302020204" pitchFamily="66" charset="0"/>
              </a:rPr>
              <a:t> </a:t>
            </a:r>
            <a:r>
              <a:rPr lang="en-US" sz="2000" dirty="0" err="1">
                <a:latin typeface="Comic Sans MS" panose="030F0702030302020204" pitchFamily="66" charset="0"/>
              </a:rPr>
              <a:t>tertentu</a:t>
            </a:r>
            <a:r>
              <a:rPr lang="en-US" sz="2000" dirty="0">
                <a:latin typeface="Comic Sans MS" panose="030F0702030302020204" pitchFamily="66" charset="0"/>
              </a:rPr>
              <a:t>. </a:t>
            </a:r>
          </a:p>
          <a:p>
            <a:pPr marL="342900" indent="-342900">
              <a:buFont typeface="Arial" panose="020B0604020202020204" pitchFamily="34" charset="0"/>
              <a:buChar char="•"/>
            </a:pPr>
            <a:r>
              <a:rPr lang="en-US" sz="2000" dirty="0" err="1">
                <a:latin typeface="Comic Sans MS" panose="030F0702030302020204" pitchFamily="66" charset="0"/>
              </a:rPr>
              <a:t>Tokoh</a:t>
            </a:r>
            <a:r>
              <a:rPr lang="en-US" sz="2000" dirty="0">
                <a:latin typeface="Comic Sans MS" panose="030F0702030302020204" pitchFamily="66" charset="0"/>
              </a:rPr>
              <a:t> </a:t>
            </a:r>
            <a:r>
              <a:rPr lang="en-US" sz="2000" dirty="0" err="1">
                <a:latin typeface="Comic Sans MS" panose="030F0702030302020204" pitchFamily="66" charset="0"/>
              </a:rPr>
              <a:t>nasionalisme</a:t>
            </a:r>
            <a:r>
              <a:rPr lang="en-US" sz="2000" dirty="0">
                <a:latin typeface="Comic Sans MS" panose="030F0702030302020204" pitchFamily="66" charset="0"/>
              </a:rPr>
              <a:t> </a:t>
            </a:r>
            <a:r>
              <a:rPr lang="en-US" sz="2000" dirty="0" err="1">
                <a:latin typeface="Comic Sans MS" panose="030F0702030302020204" pitchFamily="66" charset="0"/>
              </a:rPr>
              <a:t>atau</a:t>
            </a:r>
            <a:r>
              <a:rPr lang="en-US" sz="2000" dirty="0">
                <a:latin typeface="Comic Sans MS" panose="030F0702030302020204" pitchFamily="66" charset="0"/>
              </a:rPr>
              <a:t> </a:t>
            </a:r>
            <a:r>
              <a:rPr lang="en-US" sz="2000" dirty="0" err="1">
                <a:latin typeface="Comic Sans MS" panose="030F0702030302020204" pitchFamily="66" charset="0"/>
              </a:rPr>
              <a:t>pencetusnya</a:t>
            </a:r>
            <a:r>
              <a:rPr lang="en-US" sz="2000" dirty="0">
                <a:latin typeface="Comic Sans MS" panose="030F0702030302020204" pitchFamily="66" charset="0"/>
              </a:rPr>
              <a:t> </a:t>
            </a:r>
            <a:r>
              <a:rPr lang="en-US" sz="2000" dirty="0" err="1">
                <a:latin typeface="Comic Sans MS" panose="030F0702030302020204" pitchFamily="66" charset="0"/>
              </a:rPr>
              <a:t>adalah</a:t>
            </a:r>
            <a:r>
              <a:rPr lang="en-US" sz="2000" dirty="0">
                <a:latin typeface="Comic Sans MS" panose="030F0702030302020204" pitchFamily="66" charset="0"/>
              </a:rPr>
              <a:t> Joseph Ernest Renan, Otto </a:t>
            </a:r>
            <a:r>
              <a:rPr lang="en-US" sz="2000" dirty="0" err="1">
                <a:latin typeface="Comic Sans MS" panose="030F0702030302020204" pitchFamily="66" charset="0"/>
              </a:rPr>
              <a:t>Bouer</a:t>
            </a:r>
            <a:r>
              <a:rPr lang="en-US" sz="2000" dirty="0">
                <a:latin typeface="Comic Sans MS" panose="030F0702030302020204" pitchFamily="66" charset="0"/>
              </a:rPr>
              <a:t>, Hans Kohn, dan Louis </a:t>
            </a:r>
            <a:r>
              <a:rPr lang="en-US" sz="2000" dirty="0" err="1">
                <a:latin typeface="Comic Sans MS" panose="030F0702030302020204" pitchFamily="66" charset="0"/>
              </a:rPr>
              <a:t>Sneyder</a:t>
            </a:r>
            <a:r>
              <a:rPr lang="en-US" sz="2000" dirty="0">
                <a:latin typeface="Comic Sans MS" panose="030F0702030302020204" pitchFamily="66" charset="0"/>
              </a:rPr>
              <a:t>. Hans Kohn </a:t>
            </a:r>
            <a:r>
              <a:rPr lang="en-US" sz="2000" dirty="0" err="1">
                <a:latin typeface="Comic Sans MS" panose="030F0702030302020204" pitchFamily="66" charset="0"/>
              </a:rPr>
              <a:t>berpendapat</a:t>
            </a:r>
            <a:r>
              <a:rPr lang="en-US" sz="2000" dirty="0">
                <a:latin typeface="Comic Sans MS" panose="030F0702030302020204" pitchFamily="66" charset="0"/>
              </a:rPr>
              <a:t> </a:t>
            </a:r>
            <a:r>
              <a:rPr lang="en-US" sz="2000" dirty="0" err="1">
                <a:latin typeface="Comic Sans MS" panose="030F0702030302020204" pitchFamily="66" charset="0"/>
              </a:rPr>
              <a:t>nasionalisme</a:t>
            </a:r>
            <a:r>
              <a:rPr lang="en-US" sz="2000" dirty="0">
                <a:latin typeface="Comic Sans MS" panose="030F0702030302020204" pitchFamily="66" charset="0"/>
              </a:rPr>
              <a:t> </a:t>
            </a:r>
            <a:r>
              <a:rPr lang="en-US" sz="2000" dirty="0" err="1">
                <a:latin typeface="Comic Sans MS" panose="030F0702030302020204" pitchFamily="66" charset="0"/>
              </a:rPr>
              <a:t>adalah</a:t>
            </a:r>
            <a:r>
              <a:rPr lang="en-US" sz="2000" dirty="0">
                <a:latin typeface="Comic Sans MS" panose="030F0702030302020204" pitchFamily="66" charset="0"/>
              </a:rPr>
              <a:t> </a:t>
            </a:r>
            <a:r>
              <a:rPr lang="en-US" sz="2000" dirty="0" err="1">
                <a:latin typeface="Comic Sans MS" panose="030F0702030302020204" pitchFamily="66" charset="0"/>
              </a:rPr>
              <a:t>kesetiaan</a:t>
            </a:r>
            <a:r>
              <a:rPr lang="en-US" sz="2000" dirty="0">
                <a:latin typeface="Comic Sans MS" panose="030F0702030302020204" pitchFamily="66" charset="0"/>
              </a:rPr>
              <a:t> </a:t>
            </a:r>
            <a:r>
              <a:rPr lang="en-US" sz="2000" dirty="0" err="1">
                <a:latin typeface="Comic Sans MS" panose="030F0702030302020204" pitchFamily="66" charset="0"/>
              </a:rPr>
              <a:t>tertinggi</a:t>
            </a:r>
            <a:r>
              <a:rPr lang="en-US" sz="2000" dirty="0">
                <a:latin typeface="Comic Sans MS" panose="030F0702030302020204" pitchFamily="66" charset="0"/>
              </a:rPr>
              <a:t> </a:t>
            </a:r>
            <a:r>
              <a:rPr lang="en-US" sz="2000" dirty="0" err="1">
                <a:latin typeface="Comic Sans MS" panose="030F0702030302020204" pitchFamily="66" charset="0"/>
              </a:rPr>
              <a:t>individu</a:t>
            </a:r>
            <a:r>
              <a:rPr lang="en-US" sz="2000" dirty="0">
                <a:latin typeface="Comic Sans MS" panose="030F0702030302020204" pitchFamily="66" charset="0"/>
              </a:rPr>
              <a:t> yang </a:t>
            </a:r>
            <a:r>
              <a:rPr lang="en-US" sz="2000" dirty="0" err="1">
                <a:latin typeface="Comic Sans MS" panose="030F0702030302020204" pitchFamily="66" charset="0"/>
              </a:rPr>
              <a:t>diserahkan</a:t>
            </a:r>
            <a:r>
              <a:rPr lang="en-US" sz="2000" dirty="0">
                <a:latin typeface="Comic Sans MS" panose="030F0702030302020204" pitchFamily="66" charset="0"/>
              </a:rPr>
              <a:t> </a:t>
            </a:r>
            <a:r>
              <a:rPr lang="en-US" sz="2000" dirty="0" err="1">
                <a:latin typeface="Comic Sans MS" panose="030F0702030302020204" pitchFamily="66" charset="0"/>
              </a:rPr>
              <a:t>kepada</a:t>
            </a:r>
            <a:r>
              <a:rPr lang="en-US" sz="2000" dirty="0">
                <a:latin typeface="Comic Sans MS" panose="030F0702030302020204" pitchFamily="66" charset="0"/>
              </a:rPr>
              <a:t> </a:t>
            </a:r>
            <a:r>
              <a:rPr lang="en-US" sz="2000" dirty="0" err="1">
                <a:latin typeface="Comic Sans MS" panose="030F0702030302020204" pitchFamily="66" charset="0"/>
              </a:rPr>
              <a:t>bangsa</a:t>
            </a:r>
            <a:r>
              <a:rPr lang="en-US" sz="2000" dirty="0">
                <a:latin typeface="Comic Sans MS" panose="030F0702030302020204" pitchFamily="66" charset="0"/>
              </a:rPr>
              <a:t> dan </a:t>
            </a:r>
            <a:r>
              <a:rPr lang="en-US" sz="2000" dirty="0" err="1">
                <a:latin typeface="Comic Sans MS" panose="030F0702030302020204" pitchFamily="66" charset="0"/>
              </a:rPr>
              <a:t>negaranya</a:t>
            </a:r>
            <a:r>
              <a:rPr lang="en-US" sz="2000" dirty="0">
                <a:latin typeface="Comic Sans MS" panose="030F0702030302020204" pitchFamily="66" charset="0"/>
              </a:rPr>
              <a:t>. </a:t>
            </a:r>
          </a:p>
        </p:txBody>
      </p:sp>
      <p:pic>
        <p:nvPicPr>
          <p:cNvPr id="15" name="Picture 14">
            <a:extLst>
              <a:ext uri="{FF2B5EF4-FFF2-40B4-BE49-F238E27FC236}">
                <a16:creationId xmlns:a16="http://schemas.microsoft.com/office/drawing/2014/main" id="{49C263F2-1DD1-4E09-A28E-89B9D4BDA17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34908" y="413156"/>
            <a:ext cx="1936358" cy="2043933"/>
          </a:xfrm>
          <a:prstGeom prst="rect">
            <a:avLst/>
          </a:prstGeom>
          <a:ln>
            <a:noFill/>
          </a:ln>
          <a:effectLst>
            <a:softEdge rad="112500"/>
          </a:effectLst>
        </p:spPr>
      </p:pic>
      <p:pic>
        <p:nvPicPr>
          <p:cNvPr id="17" name="Picture 16">
            <a:extLst>
              <a:ext uri="{FF2B5EF4-FFF2-40B4-BE49-F238E27FC236}">
                <a16:creationId xmlns:a16="http://schemas.microsoft.com/office/drawing/2014/main" id="{D0E7642F-62D5-44CE-9809-29C34097B013}"/>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664325" y="2710809"/>
            <a:ext cx="1829070" cy="2208921"/>
          </a:xfrm>
          <a:prstGeom prst="rect">
            <a:avLst/>
          </a:prstGeom>
          <a:ln>
            <a:noFill/>
          </a:ln>
          <a:effectLst>
            <a:softEdge rad="112500"/>
          </a:effectLst>
        </p:spPr>
      </p:pic>
      <p:pic>
        <p:nvPicPr>
          <p:cNvPr id="10" name="Picture 9">
            <a:extLst>
              <a:ext uri="{FF2B5EF4-FFF2-40B4-BE49-F238E27FC236}">
                <a16:creationId xmlns:a16="http://schemas.microsoft.com/office/drawing/2014/main" id="{B9F2893E-79A9-472C-936A-CAF2DFA35828}"/>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2694229" y="1660450"/>
            <a:ext cx="1829070" cy="2043933"/>
          </a:xfrm>
          <a:prstGeom prst="rect">
            <a:avLst/>
          </a:prstGeom>
          <a:ln>
            <a:noFill/>
          </a:ln>
          <a:effectLst>
            <a:softEdge rad="112500"/>
          </a:effectLst>
        </p:spPr>
      </p:pic>
      <p:pic>
        <p:nvPicPr>
          <p:cNvPr id="14" name="Picture 13">
            <a:extLst>
              <a:ext uri="{FF2B5EF4-FFF2-40B4-BE49-F238E27FC236}">
                <a16:creationId xmlns:a16="http://schemas.microsoft.com/office/drawing/2014/main" id="{CEE7EE6F-DFEE-45CC-8FB4-6334D71E5048}"/>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511248" y="4059205"/>
            <a:ext cx="2143889" cy="1839320"/>
          </a:xfrm>
          <a:prstGeom prst="rect">
            <a:avLst/>
          </a:prstGeom>
          <a:ln>
            <a:noFill/>
          </a:ln>
          <a:effectLst>
            <a:softEdge rad="112500"/>
          </a:effectLst>
        </p:spPr>
      </p:pic>
      <p:sp>
        <p:nvSpPr>
          <p:cNvPr id="19" name="Rectangle: Rounded Corners 18">
            <a:extLst>
              <a:ext uri="{FF2B5EF4-FFF2-40B4-BE49-F238E27FC236}">
                <a16:creationId xmlns:a16="http://schemas.microsoft.com/office/drawing/2014/main" id="{37725CAB-47D2-4783-BE01-E6E326CFEC67}"/>
              </a:ext>
            </a:extLst>
          </p:cNvPr>
          <p:cNvSpPr/>
          <p:nvPr/>
        </p:nvSpPr>
        <p:spPr>
          <a:xfrm>
            <a:off x="483914" y="2094211"/>
            <a:ext cx="2159321" cy="39493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stellar" panose="020A0402060406010301" pitchFamily="18" charset="0"/>
              </a:rPr>
              <a:t>Ernest Renan</a:t>
            </a:r>
            <a:endParaRPr lang="en-ID" b="1" dirty="0">
              <a:solidFill>
                <a:schemeClr val="tx1"/>
              </a:solidFill>
              <a:latin typeface="Castellar" panose="020A0402060406010301" pitchFamily="18" charset="0"/>
            </a:endParaRPr>
          </a:p>
        </p:txBody>
      </p:sp>
      <p:sp>
        <p:nvSpPr>
          <p:cNvPr id="21" name="Rectangle: Rounded Corners 20">
            <a:extLst>
              <a:ext uri="{FF2B5EF4-FFF2-40B4-BE49-F238E27FC236}">
                <a16:creationId xmlns:a16="http://schemas.microsoft.com/office/drawing/2014/main" id="{8C8895BA-22D9-45D6-86C4-4F7A91022213}"/>
              </a:ext>
            </a:extLst>
          </p:cNvPr>
          <p:cNvSpPr/>
          <p:nvPr/>
        </p:nvSpPr>
        <p:spPr>
          <a:xfrm>
            <a:off x="2511248" y="3340465"/>
            <a:ext cx="2159321" cy="39493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stellar" panose="020A0402060406010301" pitchFamily="18" charset="0"/>
              </a:rPr>
              <a:t>Otto </a:t>
            </a:r>
            <a:r>
              <a:rPr lang="en-US" b="1" dirty="0" err="1">
                <a:solidFill>
                  <a:schemeClr val="tx1"/>
                </a:solidFill>
                <a:latin typeface="Castellar" panose="020A0402060406010301" pitchFamily="18" charset="0"/>
              </a:rPr>
              <a:t>Bouer</a:t>
            </a:r>
            <a:endParaRPr lang="en-ID" b="1" dirty="0">
              <a:solidFill>
                <a:schemeClr val="tx1"/>
              </a:solidFill>
              <a:latin typeface="Castellar" panose="020A0402060406010301" pitchFamily="18" charset="0"/>
            </a:endParaRPr>
          </a:p>
        </p:txBody>
      </p:sp>
      <p:sp>
        <p:nvSpPr>
          <p:cNvPr id="22" name="Rectangle: Rounded Corners 21">
            <a:extLst>
              <a:ext uri="{FF2B5EF4-FFF2-40B4-BE49-F238E27FC236}">
                <a16:creationId xmlns:a16="http://schemas.microsoft.com/office/drawing/2014/main" id="{55B8F8AA-1547-449C-B0DF-928923B29760}"/>
              </a:ext>
            </a:extLst>
          </p:cNvPr>
          <p:cNvSpPr/>
          <p:nvPr/>
        </p:nvSpPr>
        <p:spPr>
          <a:xfrm>
            <a:off x="522810" y="4628979"/>
            <a:ext cx="2027076" cy="39493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stellar" panose="020A0402060406010301" pitchFamily="18" charset="0"/>
              </a:rPr>
              <a:t>Hans Kohn</a:t>
            </a:r>
            <a:endParaRPr lang="en-ID" b="1" dirty="0">
              <a:solidFill>
                <a:schemeClr val="tx1"/>
              </a:solidFill>
              <a:latin typeface="Castellar" panose="020A0402060406010301" pitchFamily="18" charset="0"/>
            </a:endParaRPr>
          </a:p>
        </p:txBody>
      </p:sp>
      <p:sp>
        <p:nvSpPr>
          <p:cNvPr id="24" name="Rectangle: Rounded Corners 23">
            <a:extLst>
              <a:ext uri="{FF2B5EF4-FFF2-40B4-BE49-F238E27FC236}">
                <a16:creationId xmlns:a16="http://schemas.microsoft.com/office/drawing/2014/main" id="{A36C5D58-56DE-4F7C-B26D-2D59A8C980AD}"/>
              </a:ext>
            </a:extLst>
          </p:cNvPr>
          <p:cNvSpPr/>
          <p:nvPr/>
        </p:nvSpPr>
        <p:spPr>
          <a:xfrm>
            <a:off x="2417641" y="5629331"/>
            <a:ext cx="2345201" cy="39493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stellar" panose="020A0402060406010301" pitchFamily="18" charset="0"/>
              </a:rPr>
              <a:t>Louis </a:t>
            </a:r>
            <a:r>
              <a:rPr lang="en-US" b="1" dirty="0" err="1">
                <a:solidFill>
                  <a:schemeClr val="tx1"/>
                </a:solidFill>
                <a:latin typeface="Castellar" panose="020A0402060406010301" pitchFamily="18" charset="0"/>
              </a:rPr>
              <a:t>Sneyder</a:t>
            </a:r>
            <a:endParaRPr lang="en-ID" b="1" dirty="0">
              <a:solidFill>
                <a:schemeClr val="tx1"/>
              </a:solidFill>
              <a:latin typeface="Castellar" panose="020A0402060406010301" pitchFamily="18" charset="0"/>
            </a:endParaRPr>
          </a:p>
        </p:txBody>
      </p:sp>
    </p:spTree>
    <p:extLst>
      <p:ext uri="{BB962C8B-B14F-4D97-AF65-F5344CB8AC3E}">
        <p14:creationId xmlns:p14="http://schemas.microsoft.com/office/powerpoint/2010/main" val="41280253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iterate type="wd">
                                    <p:tmPct val="10000"/>
                                  </p:iterate>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iterate type="wd">
                                    <p:tmPct val="10000"/>
                                  </p:iterate>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73237"/>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F8BE58-A175-4CD3-9C72-E7744CE1DB50}"/>
              </a:ext>
            </a:extLst>
          </p:cNvPr>
          <p:cNvPicPr>
            <a:picLocks noChangeAspect="1"/>
          </p:cNvPicPr>
          <p:nvPr/>
        </p:nvPicPr>
        <p:blipFill rotWithShape="1">
          <a:blip r:embed="rId2">
            <a:extLst>
              <a:ext uri="{28A0092B-C50C-407E-A947-70E740481C1C}">
                <a14:useLocalDpi xmlns:a14="http://schemas.microsoft.com/office/drawing/2010/main" val="0"/>
              </a:ext>
            </a:extLst>
          </a:blip>
          <a:srcRect l="15264" t="9873" r="15150" b="20048"/>
          <a:stretch/>
        </p:blipFill>
        <p:spPr>
          <a:xfrm>
            <a:off x="-693521" y="3174715"/>
            <a:ext cx="544531" cy="2794571"/>
          </a:xfrm>
          <a:prstGeom prst="rect">
            <a:avLst/>
          </a:prstGeom>
        </p:spPr>
      </p:pic>
      <p:pic>
        <p:nvPicPr>
          <p:cNvPr id="3" name="Picture 2">
            <a:extLst>
              <a:ext uri="{FF2B5EF4-FFF2-40B4-BE49-F238E27FC236}">
                <a16:creationId xmlns:a16="http://schemas.microsoft.com/office/drawing/2014/main" id="{C83CB2C2-18F9-484C-AC2C-B11B57121A7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rot="16200000">
            <a:off x="2998764" y="-2342104"/>
            <a:ext cx="6194472" cy="11542208"/>
          </a:xfrm>
          <a:prstGeom prst="rect">
            <a:avLst/>
          </a:prstGeom>
          <a:ln w="19050">
            <a:solidFill>
              <a:schemeClr val="bg1"/>
            </a:solidFill>
            <a:prstDash val="dashDot"/>
          </a:ln>
        </p:spPr>
      </p:pic>
      <p:pic>
        <p:nvPicPr>
          <p:cNvPr id="12" name="Picture 11">
            <a:extLst>
              <a:ext uri="{FF2B5EF4-FFF2-40B4-BE49-F238E27FC236}">
                <a16:creationId xmlns:a16="http://schemas.microsoft.com/office/drawing/2014/main" id="{1A05056A-D4C2-495E-A040-4B6619ADF6F8}"/>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1610" b="96982" l="9220" r="89894">
                        <a14:foregroundMark x1="14184" y1="6640" x2="14184" y2="6640"/>
                        <a14:foregroundMark x1="14184" y1="6640" x2="14184" y2="6640"/>
                        <a14:foregroundMark x1="14539" y1="4024" x2="14539" y2="4024"/>
                        <a14:foregroundMark x1="14539" y1="4024" x2="14539" y2="4024"/>
                        <a14:foregroundMark x1="13475" y1="6237" x2="13475" y2="6237"/>
                        <a14:foregroundMark x1="13475" y1="6640" x2="13475" y2="6640"/>
                        <a14:foregroundMark x1="13475" y1="6640" x2="13475" y2="6640"/>
                        <a14:foregroundMark x1="14539" y1="3823" x2="14184" y2="8652"/>
                        <a14:foregroundMark x1="9574" y1="25755" x2="9574" y2="25755"/>
                        <a14:foregroundMark x1="9574" y1="25755" x2="9574" y2="28169"/>
                        <a14:foregroundMark x1="89894" y1="19920" x2="89894" y2="19920"/>
                        <a14:foregroundMark x1="89894" y1="19920" x2="89716" y2="26157"/>
                        <a14:foregroundMark x1="85284" y1="3018" x2="85284" y2="3018"/>
                        <a14:foregroundMark x1="14539" y1="1610" x2="14539" y2="1610"/>
                        <a14:foregroundMark x1="14539" y1="1610" x2="14539" y2="1610"/>
                        <a14:foregroundMark x1="53546" y1="42656" x2="51418" y2="42455"/>
                        <a14:foregroundMark x1="46631" y1="42455" x2="39539" y2="48290"/>
                        <a14:foregroundMark x1="39539" y1="48290" x2="39539" y2="58954"/>
                        <a14:foregroundMark x1="39539" y1="58954" x2="39894" y2="59759"/>
                        <a14:foregroundMark x1="44149" y1="38632" x2="49823" y2="59759"/>
                        <a14:foregroundMark x1="49823" y1="59759" x2="49823" y2="61972"/>
                        <a14:foregroundMark x1="42553" y1="54930" x2="48936" y2="68612"/>
                        <a14:foregroundMark x1="49291" y1="69215" x2="49291" y2="69215"/>
                        <a14:foregroundMark x1="54255" y1="40443" x2="57979" y2="57948"/>
                        <a14:foregroundMark x1="59752" y1="35815" x2="62589" y2="57545"/>
                        <a14:foregroundMark x1="62234" y1="38431" x2="52305" y2="39638"/>
                        <a14:foregroundMark x1="53723" y1="34205" x2="53723" y2="34205"/>
                        <a14:foregroundMark x1="53546" y1="34809" x2="49468" y2="47485"/>
                        <a14:foregroundMark x1="47518" y1="93159" x2="46631" y2="89537"/>
                        <a14:foregroundMark x1="16312" y1="75855" x2="16312" y2="75855"/>
                        <a14:foregroundMark x1="16667" y1="76056" x2="19149" y2="78672"/>
                        <a14:foregroundMark x1="19326" y1="74648" x2="22695" y2="80885"/>
                        <a14:foregroundMark x1="22695" y1="80885" x2="22695" y2="80885"/>
                        <a14:foregroundMark x1="23759" y1="80684" x2="23759" y2="80684"/>
                        <a14:foregroundMark x1="23936" y1="80282" x2="40780" y2="89738"/>
                        <a14:foregroundMark x1="40780" y1="89738" x2="50000" y2="91147"/>
                        <a14:foregroundMark x1="50000" y1="91147" x2="54787" y2="90946"/>
                        <a14:foregroundMark x1="54787" y1="90946" x2="54787" y2="90946"/>
                        <a14:foregroundMark x1="32092" y1="88330" x2="32092" y2="88330"/>
                        <a14:foregroundMark x1="32447" y1="88330" x2="40603" y2="92958"/>
                        <a14:foregroundMark x1="41312" y1="93964" x2="40780" y2="94970"/>
                        <a14:foregroundMark x1="42021" y1="96982" x2="42376" y2="95976"/>
                        <a14:foregroundMark x1="63298" y1="88531" x2="63298" y2="88531"/>
                        <a14:foregroundMark x1="63298" y1="88531" x2="66667" y2="86318"/>
                        <a14:foregroundMark x1="67376" y1="85915" x2="68794" y2="85312"/>
                        <a14:foregroundMark x1="68972" y1="85111" x2="68972" y2="85111"/>
                        <a14:foregroundMark x1="70035" y1="84306" x2="73050" y2="81087"/>
                        <a14:foregroundMark x1="73050" y1="81087" x2="73759" y2="80080"/>
                        <a14:foregroundMark x1="73759" y1="80080" x2="73759" y2="80080"/>
                        <a14:foregroundMark x1="79078" y1="78068" x2="79078" y2="78068"/>
                        <a14:foregroundMark x1="79078" y1="78068" x2="79078" y2="78068"/>
                        <a14:foregroundMark x1="79078" y1="78873" x2="79078" y2="78873"/>
                        <a14:foregroundMark x1="79610" y1="78068" x2="79965" y2="77465"/>
                        <a14:foregroundMark x1="82270" y1="71630" x2="82270" y2="71630"/>
                        <a14:foregroundMark x1="82270" y1="71630" x2="82270" y2="71630"/>
                        <a14:foregroundMark x1="82979" y1="71227" x2="82979" y2="71227"/>
                        <a14:foregroundMark x1="82979" y1="71227" x2="82979" y2="71227"/>
                        <a14:foregroundMark x1="16135" y1="70624" x2="16135" y2="70624"/>
                        <a14:foregroundMark x1="16135" y1="70624" x2="16135" y2="70624"/>
                        <a14:foregroundMark x1="16135" y1="70624" x2="16135" y2="70624"/>
                        <a14:foregroundMark x1="16135" y1="70624" x2="16135" y2="70624"/>
                        <a14:foregroundMark x1="13475" y1="75252" x2="13475" y2="75252"/>
                        <a14:foregroundMark x1="79255" y1="73642" x2="79255" y2="73642"/>
                        <a14:foregroundMark x1="79255" y1="73642" x2="79255" y2="73642"/>
                        <a14:foregroundMark x1="33511" y1="90543" x2="33511" y2="90543"/>
                        <a14:foregroundMark x1="33511" y1="90543" x2="33511" y2="90543"/>
                        <a14:foregroundMark x1="79255" y1="83300" x2="79255" y2="83300"/>
                        <a14:foregroundMark x1="80496" y1="80684" x2="80496" y2="80684"/>
                        <a14:foregroundMark x1="84752" y1="76056" x2="84752" y2="76056"/>
                        <a14:foregroundMark x1="83156" y1="70825" x2="83156" y2="70825"/>
                        <a14:backgroundMark x1="49823" y1="99598" x2="49823" y2="99598"/>
                        <a14:backgroundMark x1="43262" y1="99598" x2="43262" y2="99598"/>
                        <a14:backgroundMark x1="43262" y1="99598" x2="43262" y2="99598"/>
                        <a14:backgroundMark x1="55496" y1="99396" x2="55496" y2="99396"/>
                      </a14:backgroundRemoval>
                    </a14:imgEffect>
                    <a14:imgEffect>
                      <a14:sharpenSoften amount="50000"/>
                    </a14:imgEffect>
                    <a14:imgEffect>
                      <a14:saturation sat="66000"/>
                    </a14:imgEffect>
                  </a14:imgLayer>
                </a14:imgProps>
              </a:ext>
              <a:ext uri="{28A0092B-C50C-407E-A947-70E740481C1C}">
                <a14:useLocalDpi xmlns:a14="http://schemas.microsoft.com/office/drawing/2010/main" val="0"/>
              </a:ext>
            </a:extLst>
          </a:blip>
          <a:srcRect l="7299" r="7738"/>
          <a:stretch/>
        </p:blipFill>
        <p:spPr>
          <a:xfrm>
            <a:off x="10791038" y="413156"/>
            <a:ext cx="955958" cy="991481"/>
          </a:xfrm>
          <a:prstGeom prst="rect">
            <a:avLst/>
          </a:prstGeom>
          <a:effectLst>
            <a:outerShdw blurRad="63500" sx="102000" sy="102000" algn="ctr" rotWithShape="0">
              <a:prstClr val="black">
                <a:alpha val="40000"/>
              </a:prstClr>
            </a:outerShdw>
          </a:effectLst>
        </p:spPr>
      </p:pic>
      <p:sp>
        <p:nvSpPr>
          <p:cNvPr id="16" name="TextBox 15">
            <a:extLst>
              <a:ext uri="{FF2B5EF4-FFF2-40B4-BE49-F238E27FC236}">
                <a16:creationId xmlns:a16="http://schemas.microsoft.com/office/drawing/2014/main" id="{062A2B6E-E69A-46AB-A9DD-FF52AE2AD61B}"/>
              </a:ext>
            </a:extLst>
          </p:cNvPr>
          <p:cNvSpPr txBox="1"/>
          <p:nvPr/>
        </p:nvSpPr>
        <p:spPr>
          <a:xfrm>
            <a:off x="850000" y="1159819"/>
            <a:ext cx="5403471" cy="769441"/>
          </a:xfrm>
          <a:prstGeom prst="rect">
            <a:avLst/>
          </a:prstGeom>
          <a:noFill/>
        </p:spPr>
        <p:txBody>
          <a:bodyPr wrap="square" rtlCol="0">
            <a:spAutoFit/>
          </a:bodyPr>
          <a:lstStyle/>
          <a:p>
            <a:pPr algn="ctr"/>
            <a:r>
              <a:rPr lang="en-US" sz="4400" b="1" dirty="0" err="1">
                <a:effectLst>
                  <a:outerShdw blurRad="38100" dist="38100" dir="2700000" algn="tl">
                    <a:srgbClr val="000000">
                      <a:alpha val="43137"/>
                    </a:srgbClr>
                  </a:outerShdw>
                </a:effectLst>
                <a:latin typeface="Colonna MT" panose="04020805060202030203" pitchFamily="82" charset="0"/>
              </a:rPr>
              <a:t>Ideologi</a:t>
            </a:r>
            <a:r>
              <a:rPr lang="en-US" sz="4400" b="1" dirty="0">
                <a:effectLst>
                  <a:outerShdw blurRad="38100" dist="38100" dir="2700000" algn="tl">
                    <a:srgbClr val="000000">
                      <a:alpha val="43137"/>
                    </a:srgbClr>
                  </a:outerShdw>
                </a:effectLst>
                <a:latin typeface="Colonna MT" panose="04020805060202030203" pitchFamily="82" charset="0"/>
              </a:rPr>
              <a:t> </a:t>
            </a:r>
            <a:r>
              <a:rPr lang="en-US" sz="4400" b="1" dirty="0" err="1">
                <a:effectLst>
                  <a:outerShdw blurRad="38100" dist="38100" dir="2700000" algn="tl">
                    <a:srgbClr val="000000">
                      <a:alpha val="43137"/>
                    </a:srgbClr>
                  </a:outerShdw>
                </a:effectLst>
                <a:latin typeface="Colonna MT" panose="04020805060202030203" pitchFamily="82" charset="0"/>
              </a:rPr>
              <a:t>Sosialisme</a:t>
            </a:r>
            <a:endParaRPr lang="en-ID" sz="4400" b="1" dirty="0">
              <a:effectLst>
                <a:outerShdw blurRad="38100" dist="38100" dir="2700000" algn="tl">
                  <a:srgbClr val="000000">
                    <a:alpha val="43137"/>
                  </a:srgbClr>
                </a:outerShdw>
              </a:effectLst>
              <a:latin typeface="Colonna MT" panose="04020805060202030203" pitchFamily="82" charset="0"/>
            </a:endParaRPr>
          </a:p>
        </p:txBody>
      </p:sp>
      <p:sp>
        <p:nvSpPr>
          <p:cNvPr id="18" name="Rectangle: Diagonal Corners Snipped 17">
            <a:extLst>
              <a:ext uri="{FF2B5EF4-FFF2-40B4-BE49-F238E27FC236}">
                <a16:creationId xmlns:a16="http://schemas.microsoft.com/office/drawing/2014/main" id="{3A5E76E2-2855-4372-88D5-199C8B0F9E20}"/>
              </a:ext>
            </a:extLst>
          </p:cNvPr>
          <p:cNvSpPr/>
          <p:nvPr/>
        </p:nvSpPr>
        <p:spPr>
          <a:xfrm>
            <a:off x="452252" y="1068945"/>
            <a:ext cx="6694573" cy="5122747"/>
          </a:xfrm>
          <a:prstGeom prst="snip2DiagRect">
            <a:avLst/>
          </a:prstGeom>
          <a:noFill/>
          <a:ln>
            <a:solidFill>
              <a:schemeClr val="tx1"/>
            </a:solidFill>
            <a:prstDash val="lgDashDot"/>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D"/>
          </a:p>
        </p:txBody>
      </p:sp>
      <p:sp>
        <p:nvSpPr>
          <p:cNvPr id="11" name="TextBox 10">
            <a:extLst>
              <a:ext uri="{FF2B5EF4-FFF2-40B4-BE49-F238E27FC236}">
                <a16:creationId xmlns:a16="http://schemas.microsoft.com/office/drawing/2014/main" id="{9D2C5266-5352-4485-983D-EA28A99A85D9}"/>
              </a:ext>
            </a:extLst>
          </p:cNvPr>
          <p:cNvSpPr txBox="1"/>
          <p:nvPr/>
        </p:nvSpPr>
        <p:spPr>
          <a:xfrm>
            <a:off x="548777" y="2006431"/>
            <a:ext cx="6491179" cy="3785652"/>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latin typeface="Comic Sans MS" panose="030F0702030302020204" pitchFamily="66" charset="0"/>
              </a:rPr>
              <a:t>Sosialisme</a:t>
            </a:r>
            <a:r>
              <a:rPr lang="en-US" sz="2000" dirty="0">
                <a:latin typeface="Comic Sans MS" panose="030F0702030302020204" pitchFamily="66" charset="0"/>
              </a:rPr>
              <a:t> </a:t>
            </a:r>
            <a:r>
              <a:rPr lang="en-US" sz="2000" dirty="0" err="1">
                <a:latin typeface="Comic Sans MS" panose="030F0702030302020204" pitchFamily="66" charset="0"/>
              </a:rPr>
              <a:t>adalah</a:t>
            </a:r>
            <a:r>
              <a:rPr lang="en-US" sz="2000" dirty="0">
                <a:latin typeface="Comic Sans MS" panose="030F0702030302020204" pitchFamily="66" charset="0"/>
              </a:rPr>
              <a:t> </a:t>
            </a:r>
            <a:r>
              <a:rPr lang="en-US" sz="2000" dirty="0" err="1">
                <a:latin typeface="Comic Sans MS" panose="030F0702030302020204" pitchFamily="66" charset="0"/>
              </a:rPr>
              <a:t>ideologi</a:t>
            </a:r>
            <a:r>
              <a:rPr lang="en-US" sz="2000" dirty="0">
                <a:latin typeface="Comic Sans MS" panose="030F0702030302020204" pitchFamily="66" charset="0"/>
              </a:rPr>
              <a:t> </a:t>
            </a:r>
            <a:r>
              <a:rPr lang="en-US" sz="2000" dirty="0" err="1">
                <a:latin typeface="Comic Sans MS" panose="030F0702030302020204" pitchFamily="66" charset="0"/>
              </a:rPr>
              <a:t>ekonomi</a:t>
            </a:r>
            <a:r>
              <a:rPr lang="en-US" sz="2000" dirty="0">
                <a:latin typeface="Comic Sans MS" panose="030F0702030302020204" pitchFamily="66" charset="0"/>
              </a:rPr>
              <a:t> yang </a:t>
            </a:r>
            <a:r>
              <a:rPr lang="en-US" sz="2000" dirty="0" err="1">
                <a:latin typeface="Comic Sans MS" panose="030F0702030302020204" pitchFamily="66" charset="0"/>
              </a:rPr>
              <a:t>menekankan</a:t>
            </a:r>
            <a:r>
              <a:rPr lang="en-US" sz="2000" dirty="0">
                <a:latin typeface="Comic Sans MS" panose="030F0702030302020204" pitchFamily="66" charset="0"/>
              </a:rPr>
              <a:t> </a:t>
            </a:r>
            <a:r>
              <a:rPr lang="en-US" sz="2000" dirty="0" err="1">
                <a:latin typeface="Comic Sans MS" panose="030F0702030302020204" pitchFamily="66" charset="0"/>
              </a:rPr>
              <a:t>kepemilikan</a:t>
            </a:r>
            <a:r>
              <a:rPr lang="en-US" sz="2000" dirty="0">
                <a:latin typeface="Comic Sans MS" panose="030F0702030302020204" pitchFamily="66" charset="0"/>
              </a:rPr>
              <a:t> </a:t>
            </a:r>
            <a:r>
              <a:rPr lang="en-US" sz="2000" dirty="0" err="1">
                <a:latin typeface="Comic Sans MS" panose="030F0702030302020204" pitchFamily="66" charset="0"/>
              </a:rPr>
              <a:t>bersama</a:t>
            </a:r>
            <a:r>
              <a:rPr lang="en-US" sz="2000" dirty="0">
                <a:latin typeface="Comic Sans MS" panose="030F0702030302020204" pitchFamily="66" charset="0"/>
              </a:rPr>
              <a:t> </a:t>
            </a:r>
            <a:r>
              <a:rPr lang="en-US" sz="2000" dirty="0" err="1">
                <a:latin typeface="Comic Sans MS" panose="030F0702030302020204" pitchFamily="66" charset="0"/>
              </a:rPr>
              <a:t>atau</a:t>
            </a:r>
            <a:r>
              <a:rPr lang="en-US" sz="2000" dirty="0">
                <a:latin typeface="Comic Sans MS" panose="030F0702030302020204" pitchFamily="66" charset="0"/>
              </a:rPr>
              <a:t> negara </a:t>
            </a:r>
            <a:r>
              <a:rPr lang="en-US" sz="2000" dirty="0" err="1">
                <a:latin typeface="Comic Sans MS" panose="030F0702030302020204" pitchFamily="66" charset="0"/>
              </a:rPr>
              <a:t>atas</a:t>
            </a:r>
            <a:r>
              <a:rPr lang="en-US" sz="2000" dirty="0">
                <a:latin typeface="Comic Sans MS" panose="030F0702030302020204" pitchFamily="66" charset="0"/>
              </a:rPr>
              <a:t> </a:t>
            </a:r>
            <a:r>
              <a:rPr lang="en-US" sz="2000" dirty="0" err="1">
                <a:latin typeface="Comic Sans MS" panose="030F0702030302020204" pitchFamily="66" charset="0"/>
              </a:rPr>
              <a:t>sumber</a:t>
            </a:r>
            <a:r>
              <a:rPr lang="en-US" sz="2000" dirty="0">
                <a:latin typeface="Comic Sans MS" panose="030F0702030302020204" pitchFamily="66" charset="0"/>
              </a:rPr>
              <a:t> </a:t>
            </a:r>
            <a:r>
              <a:rPr lang="en-US" sz="2000" dirty="0" err="1">
                <a:latin typeface="Comic Sans MS" panose="030F0702030302020204" pitchFamily="66" charset="0"/>
              </a:rPr>
              <a:t>daya</a:t>
            </a:r>
            <a:r>
              <a:rPr lang="en-US" sz="2000" dirty="0">
                <a:latin typeface="Comic Sans MS" panose="030F0702030302020204" pitchFamily="66" charset="0"/>
              </a:rPr>
              <a:t> </a:t>
            </a:r>
            <a:r>
              <a:rPr lang="en-US" sz="2000" dirty="0" err="1">
                <a:latin typeface="Comic Sans MS" panose="030F0702030302020204" pitchFamily="66" charset="0"/>
              </a:rPr>
              <a:t>ekonomi</a:t>
            </a:r>
            <a:r>
              <a:rPr lang="en-US" sz="2000" dirty="0">
                <a:latin typeface="Comic Sans MS" panose="030F0702030302020204" pitchFamily="66" charset="0"/>
              </a:rPr>
              <a:t>. </a:t>
            </a:r>
            <a:r>
              <a:rPr lang="en-US" sz="2000" dirty="0" err="1">
                <a:latin typeface="Comic Sans MS" panose="030F0702030302020204" pitchFamily="66" charset="0"/>
              </a:rPr>
              <a:t>Ini</a:t>
            </a:r>
            <a:r>
              <a:rPr lang="en-US" sz="2000" dirty="0">
                <a:latin typeface="Comic Sans MS" panose="030F0702030302020204" pitchFamily="66" charset="0"/>
              </a:rPr>
              <a:t> </a:t>
            </a:r>
            <a:r>
              <a:rPr lang="en-US" sz="2000" dirty="0" err="1">
                <a:latin typeface="Comic Sans MS" panose="030F0702030302020204" pitchFamily="66" charset="0"/>
              </a:rPr>
              <a:t>bertujuan</a:t>
            </a:r>
            <a:r>
              <a:rPr lang="en-US" sz="2000" dirty="0">
                <a:latin typeface="Comic Sans MS" panose="030F0702030302020204" pitchFamily="66" charset="0"/>
              </a:rPr>
              <a:t> </a:t>
            </a:r>
            <a:r>
              <a:rPr lang="en-US" sz="2000" dirty="0" err="1">
                <a:latin typeface="Comic Sans MS" panose="030F0702030302020204" pitchFamily="66" charset="0"/>
              </a:rPr>
              <a:t>untuk</a:t>
            </a:r>
            <a:r>
              <a:rPr lang="en-US" sz="2000" dirty="0">
                <a:latin typeface="Comic Sans MS" panose="030F0702030302020204" pitchFamily="66" charset="0"/>
              </a:rPr>
              <a:t> </a:t>
            </a:r>
            <a:r>
              <a:rPr lang="en-US" sz="2000" dirty="0" err="1">
                <a:latin typeface="Comic Sans MS" panose="030F0702030302020204" pitchFamily="66" charset="0"/>
              </a:rPr>
              <a:t>mengurangi</a:t>
            </a:r>
            <a:r>
              <a:rPr lang="en-US" sz="2000" dirty="0">
                <a:latin typeface="Comic Sans MS" panose="030F0702030302020204" pitchFamily="66" charset="0"/>
              </a:rPr>
              <a:t> </a:t>
            </a:r>
            <a:r>
              <a:rPr lang="en-US" sz="2000" dirty="0" err="1">
                <a:latin typeface="Comic Sans MS" panose="030F0702030302020204" pitchFamily="66" charset="0"/>
              </a:rPr>
              <a:t>ketidaksetaraan</a:t>
            </a:r>
            <a:r>
              <a:rPr lang="en-US" sz="2000" dirty="0">
                <a:latin typeface="Comic Sans MS" panose="030F0702030302020204" pitchFamily="66" charset="0"/>
              </a:rPr>
              <a:t> </a:t>
            </a:r>
            <a:r>
              <a:rPr lang="en-US" sz="2000" dirty="0" err="1">
                <a:latin typeface="Comic Sans MS" panose="030F0702030302020204" pitchFamily="66" charset="0"/>
              </a:rPr>
              <a:t>sosial</a:t>
            </a:r>
            <a:r>
              <a:rPr lang="en-US" sz="2000" dirty="0">
                <a:latin typeface="Comic Sans MS" panose="030F0702030302020204" pitchFamily="66" charset="0"/>
              </a:rPr>
              <a:t> dan </a:t>
            </a:r>
            <a:r>
              <a:rPr lang="en-US" sz="2000" dirty="0" err="1">
                <a:latin typeface="Comic Sans MS" panose="030F0702030302020204" pitchFamily="66" charset="0"/>
              </a:rPr>
              <a:t>memberikan</a:t>
            </a:r>
            <a:r>
              <a:rPr lang="en-US" sz="2000" dirty="0">
                <a:latin typeface="Comic Sans MS" panose="030F0702030302020204" pitchFamily="66" charset="0"/>
              </a:rPr>
              <a:t> </a:t>
            </a:r>
            <a:r>
              <a:rPr lang="en-US" sz="2000" dirty="0" err="1">
                <a:latin typeface="Comic Sans MS" panose="030F0702030302020204" pitchFamily="66" charset="0"/>
              </a:rPr>
              <a:t>perlindungan</a:t>
            </a:r>
            <a:r>
              <a:rPr lang="en-US" sz="2000" dirty="0">
                <a:latin typeface="Comic Sans MS" panose="030F0702030302020204" pitchFamily="66" charset="0"/>
              </a:rPr>
              <a:t> </a:t>
            </a:r>
            <a:r>
              <a:rPr lang="en-US" sz="2000" dirty="0" err="1">
                <a:latin typeface="Comic Sans MS" panose="030F0702030302020204" pitchFamily="66" charset="0"/>
              </a:rPr>
              <a:t>sosial</a:t>
            </a:r>
            <a:r>
              <a:rPr lang="en-US" sz="2000" dirty="0">
                <a:latin typeface="Comic Sans MS" panose="030F0702030302020204" pitchFamily="66" charset="0"/>
              </a:rPr>
              <a:t>. </a:t>
            </a:r>
          </a:p>
          <a:p>
            <a:pPr marL="342900" indent="-342900">
              <a:buFont typeface="Arial" panose="020B0604020202020204" pitchFamily="34" charset="0"/>
              <a:buChar char="•"/>
            </a:pPr>
            <a:r>
              <a:rPr lang="en-US" sz="2000" dirty="0">
                <a:latin typeface="Comic Sans MS" panose="030F0702030302020204" pitchFamily="66" charset="0"/>
              </a:rPr>
              <a:t>Saint Simon, </a:t>
            </a:r>
            <a:r>
              <a:rPr lang="en-US" sz="2000" dirty="0" err="1">
                <a:latin typeface="Comic Sans MS" panose="030F0702030302020204" pitchFamily="66" charset="0"/>
              </a:rPr>
              <a:t>Fourisee</a:t>
            </a:r>
            <a:r>
              <a:rPr lang="en-US" sz="2000" dirty="0">
                <a:latin typeface="Comic Sans MS" panose="030F0702030302020204" pitchFamily="66" charset="0"/>
              </a:rPr>
              <a:t>, Louis Blanc, Karl Marx, Charles Fourier </a:t>
            </a:r>
            <a:r>
              <a:rPr lang="en-US" sz="2000" dirty="0" err="1">
                <a:latin typeface="Comic Sans MS" panose="030F0702030302020204" pitchFamily="66" charset="0"/>
              </a:rPr>
              <a:t>merupakan</a:t>
            </a:r>
            <a:r>
              <a:rPr lang="en-US" sz="2000" dirty="0">
                <a:latin typeface="Comic Sans MS" panose="030F0702030302020204" pitchFamily="66" charset="0"/>
              </a:rPr>
              <a:t> </a:t>
            </a:r>
            <a:r>
              <a:rPr lang="en-US" sz="2000" dirty="0" err="1">
                <a:latin typeface="Comic Sans MS" panose="030F0702030302020204" pitchFamily="66" charset="0"/>
              </a:rPr>
              <a:t>tokoh-tokoh</a:t>
            </a:r>
            <a:r>
              <a:rPr lang="en-US" sz="2000" dirty="0">
                <a:latin typeface="Comic Sans MS" panose="030F0702030302020204" pitchFamily="66" charset="0"/>
              </a:rPr>
              <a:t> </a:t>
            </a:r>
            <a:r>
              <a:rPr lang="en-US" sz="2000" dirty="0" err="1">
                <a:latin typeface="Comic Sans MS" panose="030F0702030302020204" pitchFamily="66" charset="0"/>
              </a:rPr>
              <a:t>awal</a:t>
            </a:r>
            <a:r>
              <a:rPr lang="en-US" sz="2000" dirty="0">
                <a:latin typeface="Comic Sans MS" panose="030F0702030302020204" pitchFamily="66" charset="0"/>
              </a:rPr>
              <a:t> </a:t>
            </a:r>
            <a:r>
              <a:rPr lang="en-US" sz="2000" dirty="0" err="1">
                <a:latin typeface="Comic Sans MS" panose="030F0702030302020204" pitchFamily="66" charset="0"/>
              </a:rPr>
              <a:t>pendukung</a:t>
            </a:r>
            <a:r>
              <a:rPr lang="en-US" sz="2000" dirty="0">
                <a:latin typeface="Comic Sans MS" panose="030F0702030302020204" pitchFamily="66" charset="0"/>
              </a:rPr>
              <a:t> </a:t>
            </a:r>
            <a:r>
              <a:rPr lang="en-US" sz="2000" dirty="0" err="1">
                <a:latin typeface="Comic Sans MS" panose="030F0702030302020204" pitchFamily="66" charset="0"/>
              </a:rPr>
              <a:t>sosialisme</a:t>
            </a:r>
            <a:r>
              <a:rPr lang="en-US" sz="2000" dirty="0">
                <a:latin typeface="Comic Sans MS" panose="030F0702030302020204" pitchFamily="66" charset="0"/>
              </a:rPr>
              <a:t>. </a:t>
            </a:r>
            <a:r>
              <a:rPr lang="en-US" sz="2000" dirty="0" err="1">
                <a:latin typeface="Comic Sans MS" panose="030F0702030302020204" pitchFamily="66" charset="0"/>
              </a:rPr>
              <a:t>Sosialisme</a:t>
            </a:r>
            <a:r>
              <a:rPr lang="en-US" sz="2000" dirty="0">
                <a:latin typeface="Comic Sans MS" panose="030F0702030302020204" pitchFamily="66" charset="0"/>
              </a:rPr>
              <a:t> </a:t>
            </a:r>
            <a:r>
              <a:rPr lang="en-US" sz="2000" dirty="0" err="1">
                <a:latin typeface="Comic Sans MS" panose="030F0702030302020204" pitchFamily="66" charset="0"/>
              </a:rPr>
              <a:t>membahas</a:t>
            </a:r>
            <a:r>
              <a:rPr lang="en-US" sz="2000" dirty="0">
                <a:latin typeface="Comic Sans MS" panose="030F0702030302020204" pitchFamily="66" charset="0"/>
              </a:rPr>
              <a:t> </a:t>
            </a:r>
            <a:r>
              <a:rPr lang="en-US" sz="2000" dirty="0" err="1">
                <a:latin typeface="Comic Sans MS" panose="030F0702030302020204" pitchFamily="66" charset="0"/>
              </a:rPr>
              <a:t>tentang</a:t>
            </a:r>
            <a:r>
              <a:rPr lang="en-US" sz="2000" dirty="0">
                <a:latin typeface="Comic Sans MS" panose="030F0702030302020204" pitchFamily="66" charset="0"/>
              </a:rPr>
              <a:t> </a:t>
            </a:r>
            <a:r>
              <a:rPr lang="en-US" sz="2000" dirty="0" err="1">
                <a:latin typeface="Comic Sans MS" panose="030F0702030302020204" pitchFamily="66" charset="0"/>
              </a:rPr>
              <a:t>masyarakat</a:t>
            </a:r>
            <a:r>
              <a:rPr lang="en-US" sz="2000" dirty="0">
                <a:latin typeface="Comic Sans MS" panose="030F0702030302020204" pitchFamily="66" charset="0"/>
              </a:rPr>
              <a:t> </a:t>
            </a:r>
            <a:r>
              <a:rPr lang="en-US" sz="2000" dirty="0" err="1">
                <a:latin typeface="Comic Sans MS" panose="030F0702030302020204" pitchFamily="66" charset="0"/>
              </a:rPr>
              <a:t>bebas</a:t>
            </a:r>
            <a:r>
              <a:rPr lang="en-US" sz="2000" dirty="0">
                <a:latin typeface="Comic Sans MS" panose="030F0702030302020204" pitchFamily="66" charset="0"/>
              </a:rPr>
              <a:t>, </a:t>
            </a:r>
            <a:r>
              <a:rPr lang="en-US" sz="2000" dirty="0" err="1">
                <a:latin typeface="Comic Sans MS" panose="030F0702030302020204" pitchFamily="66" charset="0"/>
              </a:rPr>
              <a:t>tidak</a:t>
            </a:r>
            <a:r>
              <a:rPr lang="en-US" sz="2000" dirty="0">
                <a:latin typeface="Comic Sans MS" panose="030F0702030302020204" pitchFamily="66" charset="0"/>
              </a:rPr>
              <a:t> </a:t>
            </a:r>
            <a:r>
              <a:rPr lang="en-US" sz="2000" dirty="0" err="1">
                <a:latin typeface="Comic Sans MS" panose="030F0702030302020204" pitchFamily="66" charset="0"/>
              </a:rPr>
              <a:t>adanya</a:t>
            </a:r>
            <a:r>
              <a:rPr lang="en-US" sz="2000" dirty="0">
                <a:latin typeface="Comic Sans MS" panose="030F0702030302020204" pitchFamily="66" charset="0"/>
              </a:rPr>
              <a:t> </a:t>
            </a:r>
            <a:r>
              <a:rPr lang="en-US" sz="2000" dirty="0" err="1">
                <a:latin typeface="Comic Sans MS" panose="030F0702030302020204" pitchFamily="66" charset="0"/>
              </a:rPr>
              <a:t>penindasan</a:t>
            </a:r>
            <a:r>
              <a:rPr lang="en-US" sz="2000" dirty="0">
                <a:latin typeface="Comic Sans MS" panose="030F0702030302020204" pitchFamily="66" charset="0"/>
              </a:rPr>
              <a:t>. </a:t>
            </a:r>
            <a:r>
              <a:rPr lang="en-US" sz="2000" dirty="0" err="1">
                <a:latin typeface="Comic Sans MS" panose="030F0702030302020204" pitchFamily="66" charset="0"/>
              </a:rPr>
              <a:t>Konsep</a:t>
            </a:r>
            <a:r>
              <a:rPr lang="en-US" sz="2000" dirty="0">
                <a:latin typeface="Comic Sans MS" panose="030F0702030302020204" pitchFamily="66" charset="0"/>
              </a:rPr>
              <a:t> </a:t>
            </a:r>
            <a:r>
              <a:rPr lang="en-US" sz="2000" dirty="0" err="1">
                <a:latin typeface="Comic Sans MS" panose="030F0702030302020204" pitchFamily="66" charset="0"/>
              </a:rPr>
              <a:t>dari</a:t>
            </a:r>
            <a:r>
              <a:rPr lang="en-US" sz="2000" dirty="0">
                <a:latin typeface="Comic Sans MS" panose="030F0702030302020204" pitchFamily="66" charset="0"/>
              </a:rPr>
              <a:t> </a:t>
            </a:r>
            <a:r>
              <a:rPr lang="en-US" sz="2000" dirty="0" err="1">
                <a:latin typeface="Comic Sans MS" panose="030F0702030302020204" pitchFamily="66" charset="0"/>
              </a:rPr>
              <a:t>ideologi</a:t>
            </a:r>
            <a:r>
              <a:rPr lang="en-US" sz="2000" dirty="0">
                <a:latin typeface="Comic Sans MS" panose="030F0702030302020204" pitchFamily="66" charset="0"/>
              </a:rPr>
              <a:t> </a:t>
            </a:r>
            <a:r>
              <a:rPr lang="en-US" sz="2000" dirty="0" err="1">
                <a:latin typeface="Comic Sans MS" panose="030F0702030302020204" pitchFamily="66" charset="0"/>
              </a:rPr>
              <a:t>Sosialisme</a:t>
            </a:r>
            <a:r>
              <a:rPr lang="en-US" sz="2000" dirty="0">
                <a:latin typeface="Comic Sans MS" panose="030F0702030302020204" pitchFamily="66" charset="0"/>
              </a:rPr>
              <a:t> </a:t>
            </a:r>
            <a:r>
              <a:rPr lang="en-US" sz="2000" dirty="0" err="1">
                <a:latin typeface="Comic Sans MS" panose="030F0702030302020204" pitchFamily="66" charset="0"/>
              </a:rPr>
              <a:t>sendiri</a:t>
            </a:r>
            <a:r>
              <a:rPr lang="en-US" sz="2000" dirty="0">
                <a:latin typeface="Comic Sans MS" panose="030F0702030302020204" pitchFamily="66" charset="0"/>
              </a:rPr>
              <a:t> </a:t>
            </a:r>
            <a:r>
              <a:rPr lang="en-US" sz="2000" dirty="0" err="1">
                <a:latin typeface="Comic Sans MS" panose="030F0702030302020204" pitchFamily="66" charset="0"/>
              </a:rPr>
              <a:t>sudah</a:t>
            </a:r>
            <a:r>
              <a:rPr lang="en-US" sz="2000" dirty="0">
                <a:latin typeface="Comic Sans MS" panose="030F0702030302020204" pitchFamily="66" charset="0"/>
              </a:rPr>
              <a:t> </a:t>
            </a:r>
            <a:r>
              <a:rPr lang="en-US" sz="2000" dirty="0" err="1">
                <a:latin typeface="Comic Sans MS" panose="030F0702030302020204" pitchFamily="66" charset="0"/>
              </a:rPr>
              <a:t>menyebar</a:t>
            </a:r>
            <a:r>
              <a:rPr lang="en-US" sz="2000" dirty="0">
                <a:latin typeface="Comic Sans MS" panose="030F0702030302020204" pitchFamily="66" charset="0"/>
              </a:rPr>
              <a:t> </a:t>
            </a:r>
            <a:r>
              <a:rPr lang="en-US" sz="2000" dirty="0" err="1">
                <a:latin typeface="Comic Sans MS" panose="030F0702030302020204" pitchFamily="66" charset="0"/>
              </a:rPr>
              <a:t>luas</a:t>
            </a:r>
            <a:r>
              <a:rPr lang="en-US" sz="2000" dirty="0">
                <a:latin typeface="Comic Sans MS" panose="030F0702030302020204" pitchFamily="66" charset="0"/>
              </a:rPr>
              <a:t> di </a:t>
            </a:r>
            <a:r>
              <a:rPr lang="en-US" sz="2000" dirty="0" err="1">
                <a:latin typeface="Comic Sans MS" panose="030F0702030302020204" pitchFamily="66" charset="0"/>
              </a:rPr>
              <a:t>berbagai</a:t>
            </a:r>
            <a:r>
              <a:rPr lang="en-US" sz="2000" dirty="0">
                <a:latin typeface="Comic Sans MS" panose="030F0702030302020204" pitchFamily="66" charset="0"/>
              </a:rPr>
              <a:t> negara </a:t>
            </a:r>
            <a:r>
              <a:rPr lang="en-US" sz="2000" dirty="0" err="1">
                <a:latin typeface="Comic Sans MS" panose="030F0702030302020204" pitchFamily="66" charset="0"/>
              </a:rPr>
              <a:t>belahan</a:t>
            </a:r>
            <a:r>
              <a:rPr lang="en-US" sz="2000" dirty="0">
                <a:latin typeface="Comic Sans MS" panose="030F0702030302020204" pitchFamily="66" charset="0"/>
              </a:rPr>
              <a:t> dunia, </a:t>
            </a:r>
            <a:r>
              <a:rPr lang="en-US" sz="2000" dirty="0" err="1">
                <a:latin typeface="Comic Sans MS" panose="030F0702030302020204" pitchFamily="66" charset="0"/>
              </a:rPr>
              <a:t>terutama</a:t>
            </a:r>
            <a:r>
              <a:rPr lang="en-US" sz="2000" dirty="0">
                <a:latin typeface="Comic Sans MS" panose="030F0702030302020204" pitchFamily="66" charset="0"/>
              </a:rPr>
              <a:t> di negara-negara </a:t>
            </a:r>
            <a:r>
              <a:rPr lang="en-US" sz="2000" dirty="0" err="1">
                <a:latin typeface="Comic Sans MS" panose="030F0702030302020204" pitchFamily="66" charset="0"/>
              </a:rPr>
              <a:t>Eropa</a:t>
            </a:r>
            <a:r>
              <a:rPr lang="en-US" sz="2000" dirty="0">
                <a:latin typeface="Comic Sans MS" panose="030F0702030302020204" pitchFamily="66" charset="0"/>
              </a:rPr>
              <a:t>.. </a:t>
            </a:r>
          </a:p>
        </p:txBody>
      </p:sp>
      <p:pic>
        <p:nvPicPr>
          <p:cNvPr id="15" name="Picture 14">
            <a:extLst>
              <a:ext uri="{FF2B5EF4-FFF2-40B4-BE49-F238E27FC236}">
                <a16:creationId xmlns:a16="http://schemas.microsoft.com/office/drawing/2014/main" id="{49C263F2-1DD1-4E09-A28E-89B9D4BDA17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7502385" y="679498"/>
            <a:ext cx="1936358" cy="1846103"/>
          </a:xfrm>
          <a:prstGeom prst="rect">
            <a:avLst/>
          </a:prstGeom>
          <a:ln>
            <a:noFill/>
          </a:ln>
          <a:effectLst>
            <a:softEdge rad="112500"/>
          </a:effectLst>
        </p:spPr>
      </p:pic>
      <p:pic>
        <p:nvPicPr>
          <p:cNvPr id="17" name="Picture 16">
            <a:extLst>
              <a:ext uri="{FF2B5EF4-FFF2-40B4-BE49-F238E27FC236}">
                <a16:creationId xmlns:a16="http://schemas.microsoft.com/office/drawing/2014/main" id="{D0E7642F-62D5-44CE-9809-29C34097B013}"/>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7419853" y="2878236"/>
            <a:ext cx="1815082" cy="2208921"/>
          </a:xfrm>
          <a:prstGeom prst="rect">
            <a:avLst/>
          </a:prstGeom>
          <a:ln>
            <a:noFill/>
          </a:ln>
          <a:effectLst>
            <a:softEdge rad="112500"/>
          </a:effectLst>
        </p:spPr>
      </p:pic>
      <p:pic>
        <p:nvPicPr>
          <p:cNvPr id="10" name="Picture 9">
            <a:extLst>
              <a:ext uri="{FF2B5EF4-FFF2-40B4-BE49-F238E27FC236}">
                <a16:creationId xmlns:a16="http://schemas.microsoft.com/office/drawing/2014/main" id="{B9F2893E-79A9-472C-936A-CAF2DFA35828}"/>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9750304" y="1827877"/>
            <a:ext cx="1651873" cy="2043933"/>
          </a:xfrm>
          <a:prstGeom prst="rect">
            <a:avLst/>
          </a:prstGeom>
          <a:ln>
            <a:noFill/>
          </a:ln>
          <a:effectLst>
            <a:softEdge rad="112500"/>
          </a:effectLst>
        </p:spPr>
      </p:pic>
      <p:pic>
        <p:nvPicPr>
          <p:cNvPr id="14" name="Picture 13">
            <a:extLst>
              <a:ext uri="{FF2B5EF4-FFF2-40B4-BE49-F238E27FC236}">
                <a16:creationId xmlns:a16="http://schemas.microsoft.com/office/drawing/2014/main" id="{CEE7EE6F-DFEE-45CC-8FB4-6334D71E5048}"/>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9349935" y="4238713"/>
            <a:ext cx="2143889" cy="1522854"/>
          </a:xfrm>
          <a:prstGeom prst="rect">
            <a:avLst/>
          </a:prstGeom>
          <a:ln>
            <a:noFill/>
          </a:ln>
          <a:effectLst>
            <a:softEdge rad="112500"/>
          </a:effectLst>
        </p:spPr>
      </p:pic>
      <p:sp>
        <p:nvSpPr>
          <p:cNvPr id="19" name="Rectangle: Rounded Corners 18">
            <a:extLst>
              <a:ext uri="{FF2B5EF4-FFF2-40B4-BE49-F238E27FC236}">
                <a16:creationId xmlns:a16="http://schemas.microsoft.com/office/drawing/2014/main" id="{37725CAB-47D2-4783-BE01-E6E326CFEC67}"/>
              </a:ext>
            </a:extLst>
          </p:cNvPr>
          <p:cNvSpPr/>
          <p:nvPr/>
        </p:nvSpPr>
        <p:spPr>
          <a:xfrm>
            <a:off x="7451391" y="2261638"/>
            <a:ext cx="2159321" cy="39493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stellar" panose="020A0402060406010301" pitchFamily="18" charset="0"/>
              </a:rPr>
              <a:t>Karl Marx </a:t>
            </a:r>
            <a:endParaRPr lang="en-ID" b="1" dirty="0">
              <a:solidFill>
                <a:schemeClr val="tx1"/>
              </a:solidFill>
              <a:latin typeface="Castellar" panose="020A0402060406010301" pitchFamily="18" charset="0"/>
            </a:endParaRPr>
          </a:p>
        </p:txBody>
      </p:sp>
      <p:sp>
        <p:nvSpPr>
          <p:cNvPr id="21" name="Rectangle: Rounded Corners 20">
            <a:extLst>
              <a:ext uri="{FF2B5EF4-FFF2-40B4-BE49-F238E27FC236}">
                <a16:creationId xmlns:a16="http://schemas.microsoft.com/office/drawing/2014/main" id="{8C8895BA-22D9-45D6-86C4-4F7A91022213}"/>
              </a:ext>
            </a:extLst>
          </p:cNvPr>
          <p:cNvSpPr/>
          <p:nvPr/>
        </p:nvSpPr>
        <p:spPr>
          <a:xfrm>
            <a:off x="9478725" y="3507892"/>
            <a:ext cx="2159321" cy="39493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stellar" panose="020A0402060406010301" pitchFamily="18" charset="0"/>
              </a:rPr>
              <a:t>Saint Simon</a:t>
            </a:r>
            <a:endParaRPr lang="en-ID" b="1" dirty="0">
              <a:solidFill>
                <a:schemeClr val="tx1"/>
              </a:solidFill>
              <a:latin typeface="Castellar" panose="020A0402060406010301" pitchFamily="18" charset="0"/>
            </a:endParaRPr>
          </a:p>
        </p:txBody>
      </p:sp>
      <p:sp>
        <p:nvSpPr>
          <p:cNvPr id="22" name="Rectangle: Rounded Corners 21">
            <a:extLst>
              <a:ext uri="{FF2B5EF4-FFF2-40B4-BE49-F238E27FC236}">
                <a16:creationId xmlns:a16="http://schemas.microsoft.com/office/drawing/2014/main" id="{55B8F8AA-1547-449C-B0DF-928923B29760}"/>
              </a:ext>
            </a:extLst>
          </p:cNvPr>
          <p:cNvSpPr/>
          <p:nvPr/>
        </p:nvSpPr>
        <p:spPr>
          <a:xfrm>
            <a:off x="7270442" y="4796406"/>
            <a:ext cx="2143889" cy="39493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stellar" panose="020A0402060406010301" pitchFamily="18" charset="0"/>
              </a:rPr>
              <a:t>Robert Owen</a:t>
            </a:r>
            <a:endParaRPr lang="en-ID" b="1" dirty="0">
              <a:solidFill>
                <a:schemeClr val="tx1"/>
              </a:solidFill>
              <a:latin typeface="Castellar" panose="020A0402060406010301" pitchFamily="18" charset="0"/>
            </a:endParaRPr>
          </a:p>
        </p:txBody>
      </p:sp>
      <p:sp>
        <p:nvSpPr>
          <p:cNvPr id="24" name="Rectangle: Rounded Corners 23">
            <a:extLst>
              <a:ext uri="{FF2B5EF4-FFF2-40B4-BE49-F238E27FC236}">
                <a16:creationId xmlns:a16="http://schemas.microsoft.com/office/drawing/2014/main" id="{A36C5D58-56DE-4F7C-B26D-2D59A8C980AD}"/>
              </a:ext>
            </a:extLst>
          </p:cNvPr>
          <p:cNvSpPr/>
          <p:nvPr/>
        </p:nvSpPr>
        <p:spPr>
          <a:xfrm>
            <a:off x="9131121" y="5796758"/>
            <a:ext cx="2599199" cy="39493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Castellar" panose="020A0402060406010301" pitchFamily="18" charset="0"/>
              </a:rPr>
              <a:t>Friedrich Engels</a:t>
            </a:r>
            <a:endParaRPr lang="en-ID" b="1" dirty="0">
              <a:solidFill>
                <a:schemeClr val="tx1"/>
              </a:solidFill>
              <a:latin typeface="Castellar" panose="020A0402060406010301" pitchFamily="18" charset="0"/>
            </a:endParaRPr>
          </a:p>
        </p:txBody>
      </p:sp>
    </p:spTree>
    <p:extLst>
      <p:ext uri="{BB962C8B-B14F-4D97-AF65-F5344CB8AC3E}">
        <p14:creationId xmlns:p14="http://schemas.microsoft.com/office/powerpoint/2010/main" val="2291721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iterate type="wd">
                                    <p:tmPct val="10000"/>
                                  </p:iterate>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iterate type="wd">
                                    <p:tmPct val="10000"/>
                                  </p:iterate>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17"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73237"/>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5F8BE58-A175-4CD3-9C72-E7744CE1DB50}"/>
              </a:ext>
            </a:extLst>
          </p:cNvPr>
          <p:cNvPicPr>
            <a:picLocks noChangeAspect="1"/>
          </p:cNvPicPr>
          <p:nvPr/>
        </p:nvPicPr>
        <p:blipFill rotWithShape="1">
          <a:blip r:embed="rId2">
            <a:extLst>
              <a:ext uri="{28A0092B-C50C-407E-A947-70E740481C1C}">
                <a14:useLocalDpi xmlns:a14="http://schemas.microsoft.com/office/drawing/2010/main" val="0"/>
              </a:ext>
            </a:extLst>
          </a:blip>
          <a:srcRect l="15264" t="9873" r="15150" b="20048"/>
          <a:stretch/>
        </p:blipFill>
        <p:spPr>
          <a:xfrm>
            <a:off x="-693521" y="3174715"/>
            <a:ext cx="544531" cy="2794571"/>
          </a:xfrm>
          <a:prstGeom prst="rect">
            <a:avLst/>
          </a:prstGeom>
        </p:spPr>
      </p:pic>
      <p:pic>
        <p:nvPicPr>
          <p:cNvPr id="3" name="Picture 2">
            <a:extLst>
              <a:ext uri="{FF2B5EF4-FFF2-40B4-BE49-F238E27FC236}">
                <a16:creationId xmlns:a16="http://schemas.microsoft.com/office/drawing/2014/main" id="{C83CB2C2-18F9-484C-AC2C-B11B57121A71}"/>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tretch>
            <a:fillRect/>
          </a:stretch>
        </p:blipFill>
        <p:spPr>
          <a:xfrm rot="16200000">
            <a:off x="2998764" y="-2342104"/>
            <a:ext cx="6194472" cy="11542208"/>
          </a:xfrm>
          <a:prstGeom prst="rect">
            <a:avLst/>
          </a:prstGeom>
          <a:ln w="19050">
            <a:solidFill>
              <a:schemeClr val="bg1"/>
            </a:solidFill>
            <a:prstDash val="dashDot"/>
          </a:ln>
        </p:spPr>
      </p:pic>
      <p:sp>
        <p:nvSpPr>
          <p:cNvPr id="30" name="Rectangle 29">
            <a:extLst>
              <a:ext uri="{FF2B5EF4-FFF2-40B4-BE49-F238E27FC236}">
                <a16:creationId xmlns:a16="http://schemas.microsoft.com/office/drawing/2014/main" id="{87311CEB-C5BD-4286-9CED-13937DE49517}"/>
              </a:ext>
            </a:extLst>
          </p:cNvPr>
          <p:cNvSpPr/>
          <p:nvPr/>
        </p:nvSpPr>
        <p:spPr>
          <a:xfrm>
            <a:off x="2252329" y="509586"/>
            <a:ext cx="7687340" cy="5838825"/>
          </a:xfrm>
          <a:prstGeom prst="rect">
            <a:avLst/>
          </a:prstGeom>
          <a:blipFill dpi="0" rotWithShape="1">
            <a:blip r:embed="rId5">
              <a:alphaModFix amt="24000"/>
              <a:extLst>
                <a:ext uri="{BEBA8EAE-BF5A-486C-A8C5-ECC9F3942E4B}">
                  <a14:imgProps xmlns:a14="http://schemas.microsoft.com/office/drawing/2010/main">
                    <a14:imgLayer r:embed="rId6">
                      <a14:imgEffect>
                        <a14:backgroundRemoval t="4112" b="94408" l="10000" r="90000">
                          <a14:foregroundMark x1="78642" y1="4276" x2="78642" y2="4276"/>
                          <a14:foregroundMark x1="78642" y1="4276" x2="78642" y2="4276"/>
                          <a14:foregroundMark x1="49383" y1="65132" x2="49136" y2="52961"/>
                          <a14:foregroundMark x1="49136" y1="52961" x2="53333" y2="44901"/>
                          <a14:foregroundMark x1="53333" y1="44901" x2="58642" y2="42270"/>
                          <a14:foregroundMark x1="57654" y1="39309" x2="57160" y2="39145"/>
                          <a14:foregroundMark x1="56420" y1="38980" x2="56420" y2="38980"/>
                          <a14:foregroundMark x1="55432" y1="37171" x2="55432" y2="37171"/>
                          <a14:foregroundMark x1="55432" y1="37171" x2="55432" y2="37171"/>
                          <a14:foregroundMark x1="54691" y1="36678" x2="52593" y2="37500"/>
                          <a14:foregroundMark x1="51975" y1="37664" x2="51975" y2="37664"/>
                          <a14:foregroundMark x1="58272" y1="36678" x2="60370" y2="47204"/>
                          <a14:foregroundMark x1="60370" y1="47204" x2="59383" y2="49342"/>
                          <a14:foregroundMark x1="59383" y1="49342" x2="59383" y2="49342"/>
                          <a14:foregroundMark x1="44568" y1="54605" x2="44568" y2="52138"/>
                          <a14:foregroundMark x1="44321" y1="51480" x2="44321" y2="51480"/>
                          <a14:foregroundMark x1="60494" y1="49013" x2="59630" y2="47697"/>
                          <a14:foregroundMark x1="60000" y1="40789" x2="60741" y2="36678"/>
                          <a14:foregroundMark x1="60741" y1="34539" x2="60741" y2="34539"/>
                          <a14:foregroundMark x1="56790" y1="49178" x2="56049" y2="52961"/>
                          <a14:foregroundMark x1="54198" y1="88322" x2="51975" y2="84704"/>
                          <a14:foregroundMark x1="48148" y1="94408" x2="48148" y2="94408"/>
                          <a14:foregroundMark x1="65185" y1="83224" x2="45062" y2="85855"/>
                          <a14:foregroundMark x1="45062" y1="85855" x2="38519" y2="84046"/>
                          <a14:foregroundMark x1="38519" y1="84046" x2="38272" y2="83717"/>
                          <a14:foregroundMark x1="36543" y1="83882" x2="36296" y2="82730"/>
                          <a14:foregroundMark x1="31358" y1="76645" x2="30123" y2="75822"/>
                          <a14:foregroundMark x1="30000" y1="75822" x2="27284" y2="74013"/>
                          <a14:foregroundMark x1="24938" y1="73520" x2="24938" y2="73520"/>
                          <a14:foregroundMark x1="24938" y1="73520" x2="24938" y2="73520"/>
                          <a14:foregroundMark x1="26296" y1="71546" x2="27160" y2="73026"/>
                          <a14:foregroundMark x1="27407" y1="74507" x2="27531" y2="75000"/>
                          <a14:foregroundMark x1="24938" y1="67763" x2="24938" y2="67763"/>
                          <a14:foregroundMark x1="36543" y1="79770" x2="39506" y2="83717"/>
                          <a14:foregroundMark x1="65432" y1="82730" x2="68519" y2="78454"/>
                          <a14:foregroundMark x1="69012" y1="76809" x2="69877" y2="76151"/>
                          <a14:foregroundMark x1="71728" y1="74178" x2="74321" y2="74671"/>
                          <a14:foregroundMark x1="73457" y1="76316" x2="74938" y2="73520"/>
                          <a14:foregroundMark x1="75556" y1="73026" x2="75679" y2="72368"/>
                          <a14:foregroundMark x1="76667" y1="68421" x2="76667" y2="68421"/>
                          <a14:foregroundMark x1="79012" y1="71546" x2="79012" y2="71546"/>
                          <a14:foregroundMark x1="77160" y1="67270" x2="77160" y2="67270"/>
                          <a14:foregroundMark x1="49753" y1="61020" x2="50617" y2="61678"/>
                          <a14:foregroundMark x1="50864" y1="62007" x2="50864" y2="62007"/>
                        </a14:backgroundRemoval>
                      </a14:imgEffect>
                      <a14:imgEffect>
                        <a14:artisticPastelsSmooth/>
                      </a14:imgEffect>
                    </a14:imgLayer>
                  </a14:imgProps>
                </a:ex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pic>
        <p:nvPicPr>
          <p:cNvPr id="12" name="Picture 11">
            <a:extLst>
              <a:ext uri="{FF2B5EF4-FFF2-40B4-BE49-F238E27FC236}">
                <a16:creationId xmlns:a16="http://schemas.microsoft.com/office/drawing/2014/main" id="{C1BB59A7-2D07-4058-9FF2-29EBC11E06B7}"/>
              </a:ext>
            </a:extLst>
          </p:cNvPr>
          <p:cNvPicPr>
            <a:picLocks noChangeAspect="1"/>
          </p:cNvPicPr>
          <p:nvPr/>
        </p:nvPicPr>
        <p:blipFill rotWithShape="1">
          <a:blip r:embed="rId7">
            <a:extLst>
              <a:ext uri="{BEBA8EAE-BF5A-486C-A8C5-ECC9F3942E4B}">
                <a14:imgProps xmlns:a14="http://schemas.microsoft.com/office/drawing/2010/main">
                  <a14:imgLayer r:embed="rId8">
                    <a14:imgEffect>
                      <a14:backgroundRemoval t="1610" b="96982" l="9220" r="89894">
                        <a14:foregroundMark x1="14184" y1="6640" x2="14184" y2="6640"/>
                        <a14:foregroundMark x1="14184" y1="6640" x2="14184" y2="6640"/>
                        <a14:foregroundMark x1="14539" y1="4024" x2="14539" y2="4024"/>
                        <a14:foregroundMark x1="14539" y1="4024" x2="14539" y2="4024"/>
                        <a14:foregroundMark x1="13475" y1="6237" x2="13475" y2="6237"/>
                        <a14:foregroundMark x1="13475" y1="6640" x2="13475" y2="6640"/>
                        <a14:foregroundMark x1="13475" y1="6640" x2="13475" y2="6640"/>
                        <a14:foregroundMark x1="14539" y1="3823" x2="14184" y2="8652"/>
                        <a14:foregroundMark x1="9574" y1="25755" x2="9574" y2="25755"/>
                        <a14:foregroundMark x1="9574" y1="25755" x2="9574" y2="28169"/>
                        <a14:foregroundMark x1="89894" y1="19920" x2="89894" y2="19920"/>
                        <a14:foregroundMark x1="89894" y1="19920" x2="89716" y2="26157"/>
                        <a14:foregroundMark x1="85284" y1="3018" x2="85284" y2="3018"/>
                        <a14:foregroundMark x1="14539" y1="1610" x2="14539" y2="1610"/>
                        <a14:foregroundMark x1="14539" y1="1610" x2="14539" y2="1610"/>
                        <a14:foregroundMark x1="53546" y1="42656" x2="51418" y2="42455"/>
                        <a14:foregroundMark x1="46631" y1="42455" x2="39539" y2="48290"/>
                        <a14:foregroundMark x1="39539" y1="48290" x2="39539" y2="58954"/>
                        <a14:foregroundMark x1="39539" y1="58954" x2="39894" y2="59759"/>
                        <a14:foregroundMark x1="44149" y1="38632" x2="49823" y2="59759"/>
                        <a14:foregroundMark x1="49823" y1="59759" x2="49823" y2="61972"/>
                        <a14:foregroundMark x1="42553" y1="54930" x2="48936" y2="68612"/>
                        <a14:foregroundMark x1="49291" y1="69215" x2="49291" y2="69215"/>
                        <a14:foregroundMark x1="54255" y1="40443" x2="57979" y2="57948"/>
                        <a14:foregroundMark x1="59752" y1="35815" x2="62589" y2="57545"/>
                        <a14:foregroundMark x1="62234" y1="38431" x2="52305" y2="39638"/>
                        <a14:foregroundMark x1="53723" y1="34205" x2="53723" y2="34205"/>
                        <a14:foregroundMark x1="53546" y1="34809" x2="49468" y2="47485"/>
                        <a14:foregroundMark x1="47518" y1="93159" x2="46631" y2="89537"/>
                        <a14:foregroundMark x1="16312" y1="75855" x2="16312" y2="75855"/>
                        <a14:foregroundMark x1="16667" y1="76056" x2="19149" y2="78672"/>
                        <a14:foregroundMark x1="19326" y1="74648" x2="22695" y2="80885"/>
                        <a14:foregroundMark x1="22695" y1="80885" x2="22695" y2="80885"/>
                        <a14:foregroundMark x1="23759" y1="80684" x2="23759" y2="80684"/>
                        <a14:foregroundMark x1="23936" y1="80282" x2="40780" y2="89738"/>
                        <a14:foregroundMark x1="40780" y1="89738" x2="50000" y2="91147"/>
                        <a14:foregroundMark x1="50000" y1="91147" x2="54787" y2="90946"/>
                        <a14:foregroundMark x1="54787" y1="90946" x2="54787" y2="90946"/>
                        <a14:foregroundMark x1="32092" y1="88330" x2="32092" y2="88330"/>
                        <a14:foregroundMark x1="32447" y1="88330" x2="40603" y2="92958"/>
                        <a14:foregroundMark x1="41312" y1="93964" x2="40780" y2="94970"/>
                        <a14:foregroundMark x1="42021" y1="96982" x2="42376" y2="95976"/>
                        <a14:foregroundMark x1="63298" y1="88531" x2="63298" y2="88531"/>
                        <a14:foregroundMark x1="63298" y1="88531" x2="66667" y2="86318"/>
                        <a14:foregroundMark x1="67376" y1="85915" x2="68794" y2="85312"/>
                        <a14:foregroundMark x1="68972" y1="85111" x2="68972" y2="85111"/>
                        <a14:foregroundMark x1="70035" y1="84306" x2="73050" y2="81087"/>
                        <a14:foregroundMark x1="73050" y1="81087" x2="73759" y2="80080"/>
                        <a14:foregroundMark x1="73759" y1="80080" x2="73759" y2="80080"/>
                        <a14:foregroundMark x1="79078" y1="78068" x2="79078" y2="78068"/>
                        <a14:foregroundMark x1="79078" y1="78068" x2="79078" y2="78068"/>
                        <a14:foregroundMark x1="79078" y1="78873" x2="79078" y2="78873"/>
                        <a14:foregroundMark x1="79610" y1="78068" x2="79965" y2="77465"/>
                        <a14:foregroundMark x1="82270" y1="71630" x2="82270" y2="71630"/>
                        <a14:foregroundMark x1="82270" y1="71630" x2="82270" y2="71630"/>
                        <a14:foregroundMark x1="82979" y1="71227" x2="82979" y2="71227"/>
                        <a14:foregroundMark x1="82979" y1="71227" x2="82979" y2="71227"/>
                        <a14:foregroundMark x1="16135" y1="70624" x2="16135" y2="70624"/>
                        <a14:foregroundMark x1="16135" y1="70624" x2="16135" y2="70624"/>
                        <a14:foregroundMark x1="16135" y1="70624" x2="16135" y2="70624"/>
                        <a14:foregroundMark x1="16135" y1="70624" x2="16135" y2="70624"/>
                        <a14:foregroundMark x1="13475" y1="75252" x2="13475" y2="75252"/>
                        <a14:foregroundMark x1="79255" y1="73642" x2="79255" y2="73642"/>
                        <a14:foregroundMark x1="79255" y1="73642" x2="79255" y2="73642"/>
                        <a14:foregroundMark x1="33511" y1="90543" x2="33511" y2="90543"/>
                        <a14:foregroundMark x1="33511" y1="90543" x2="33511" y2="90543"/>
                        <a14:foregroundMark x1="79255" y1="83300" x2="79255" y2="83300"/>
                        <a14:foregroundMark x1="80496" y1="80684" x2="80496" y2="80684"/>
                        <a14:foregroundMark x1="84752" y1="76056" x2="84752" y2="76056"/>
                        <a14:foregroundMark x1="83156" y1="70825" x2="83156" y2="70825"/>
                        <a14:backgroundMark x1="49823" y1="99598" x2="49823" y2="99598"/>
                        <a14:backgroundMark x1="43262" y1="99598" x2="43262" y2="99598"/>
                        <a14:backgroundMark x1="43262" y1="99598" x2="43262" y2="99598"/>
                        <a14:backgroundMark x1="55496" y1="99396" x2="55496" y2="99396"/>
                      </a14:backgroundRemoval>
                    </a14:imgEffect>
                    <a14:imgEffect>
                      <a14:sharpenSoften amount="50000"/>
                    </a14:imgEffect>
                    <a14:imgEffect>
                      <a14:saturation sat="66000"/>
                    </a14:imgEffect>
                  </a14:imgLayer>
                </a14:imgProps>
              </a:ext>
              <a:ext uri="{28A0092B-C50C-407E-A947-70E740481C1C}">
                <a14:useLocalDpi xmlns:a14="http://schemas.microsoft.com/office/drawing/2010/main" val="0"/>
              </a:ext>
            </a:extLst>
          </a:blip>
          <a:srcRect l="7299" r="7738"/>
          <a:stretch/>
        </p:blipFill>
        <p:spPr>
          <a:xfrm>
            <a:off x="11024398" y="422099"/>
            <a:ext cx="689136" cy="714744"/>
          </a:xfrm>
          <a:prstGeom prst="rect">
            <a:avLst/>
          </a:prstGeom>
          <a:effectLst>
            <a:outerShdw blurRad="63500" sx="102000" sy="102000" algn="ctr" rotWithShape="0">
              <a:prstClr val="black">
                <a:alpha val="40000"/>
              </a:prstClr>
            </a:outerShdw>
          </a:effectLst>
        </p:spPr>
      </p:pic>
      <p:sp>
        <p:nvSpPr>
          <p:cNvPr id="10" name="TextBox 9">
            <a:extLst>
              <a:ext uri="{FF2B5EF4-FFF2-40B4-BE49-F238E27FC236}">
                <a16:creationId xmlns:a16="http://schemas.microsoft.com/office/drawing/2014/main" id="{248F3F87-CF63-4B6E-B572-6264965BD4D0}"/>
              </a:ext>
            </a:extLst>
          </p:cNvPr>
          <p:cNvSpPr txBox="1"/>
          <p:nvPr/>
        </p:nvSpPr>
        <p:spPr>
          <a:xfrm>
            <a:off x="4457348" y="1555438"/>
            <a:ext cx="3277302" cy="830997"/>
          </a:xfrm>
          <a:prstGeom prst="rect">
            <a:avLst/>
          </a:prstGeom>
          <a:noFill/>
        </p:spPr>
        <p:txBody>
          <a:bodyPr wrap="square" rtlCol="0">
            <a:spAutoFit/>
          </a:bodyPr>
          <a:lstStyle/>
          <a:p>
            <a:pPr algn="ctr"/>
            <a:r>
              <a:rPr lang="en-US" sz="4800" b="1" dirty="0">
                <a:effectLst>
                  <a:outerShdw blurRad="38100" dist="38100" dir="2700000" algn="tl">
                    <a:srgbClr val="000000">
                      <a:alpha val="43137"/>
                    </a:srgbClr>
                  </a:outerShdw>
                </a:effectLst>
                <a:latin typeface="Colonna MT" panose="04020805060202030203" pitchFamily="82" charset="0"/>
              </a:rPr>
              <a:t>Kesimpulan</a:t>
            </a:r>
            <a:endParaRPr lang="en-ID" sz="4800" b="1" dirty="0">
              <a:effectLst>
                <a:outerShdw blurRad="38100" dist="38100" dir="2700000" algn="tl">
                  <a:srgbClr val="000000">
                    <a:alpha val="43137"/>
                  </a:srgbClr>
                </a:outerShdw>
              </a:effectLst>
              <a:latin typeface="Colonna MT" panose="04020805060202030203" pitchFamily="82" charset="0"/>
            </a:endParaRPr>
          </a:p>
        </p:txBody>
      </p:sp>
      <p:sp>
        <p:nvSpPr>
          <p:cNvPr id="2" name="Rectangle: Diagonal Corners Snipped 1">
            <a:extLst>
              <a:ext uri="{FF2B5EF4-FFF2-40B4-BE49-F238E27FC236}">
                <a16:creationId xmlns:a16="http://schemas.microsoft.com/office/drawing/2014/main" id="{3C7AEEE1-D8D0-4F87-96FE-C1650600CCDA}"/>
              </a:ext>
            </a:extLst>
          </p:cNvPr>
          <p:cNvSpPr/>
          <p:nvPr/>
        </p:nvSpPr>
        <p:spPr>
          <a:xfrm>
            <a:off x="955157" y="2357669"/>
            <a:ext cx="10281684" cy="2322318"/>
          </a:xfrm>
          <a:prstGeom prst="snip2DiagRect">
            <a:avLst/>
          </a:prstGeom>
          <a:solidFill>
            <a:srgbClr val="E2E2DA"/>
          </a:solidFill>
          <a:ln>
            <a:solidFill>
              <a:schemeClr val="tx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7" name="TextBox 16">
            <a:extLst>
              <a:ext uri="{FF2B5EF4-FFF2-40B4-BE49-F238E27FC236}">
                <a16:creationId xmlns:a16="http://schemas.microsoft.com/office/drawing/2014/main" id="{F5CEF6DA-47AC-4DE8-8F64-C24A7E88516B}"/>
              </a:ext>
            </a:extLst>
          </p:cNvPr>
          <p:cNvSpPr txBox="1"/>
          <p:nvPr/>
        </p:nvSpPr>
        <p:spPr>
          <a:xfrm>
            <a:off x="1113411" y="2549332"/>
            <a:ext cx="9965176"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latin typeface="Comic Sans MS" panose="030F0702030302020204" pitchFamily="66" charset="0"/>
              </a:rPr>
              <a:t>Ideologi</a:t>
            </a:r>
            <a:r>
              <a:rPr lang="en-US" sz="2000" dirty="0">
                <a:latin typeface="Comic Sans MS" panose="030F0702030302020204" pitchFamily="66" charset="0"/>
              </a:rPr>
              <a:t> </a:t>
            </a:r>
            <a:r>
              <a:rPr lang="en-US" sz="2000" dirty="0" err="1">
                <a:latin typeface="Comic Sans MS" panose="030F0702030302020204" pitchFamily="66" charset="0"/>
              </a:rPr>
              <a:t>adalah</a:t>
            </a:r>
            <a:r>
              <a:rPr lang="en-US" sz="2000" dirty="0">
                <a:latin typeface="Comic Sans MS" panose="030F0702030302020204" pitchFamily="66" charset="0"/>
              </a:rPr>
              <a:t> </a:t>
            </a:r>
            <a:r>
              <a:rPr lang="en-US" sz="2000" dirty="0" err="1">
                <a:latin typeface="Comic Sans MS" panose="030F0702030302020204" pitchFamily="66" charset="0"/>
              </a:rPr>
              <a:t>pemandangan</a:t>
            </a:r>
            <a:r>
              <a:rPr lang="en-US" sz="2000" dirty="0">
                <a:latin typeface="Comic Sans MS" panose="030F0702030302020204" pitchFamily="66" charset="0"/>
              </a:rPr>
              <a:t> dunia yang </a:t>
            </a:r>
            <a:r>
              <a:rPr lang="en-US" sz="2000" dirty="0" err="1">
                <a:latin typeface="Comic Sans MS" panose="030F0702030302020204" pitchFamily="66" charset="0"/>
              </a:rPr>
              <a:t>memengaruhi</a:t>
            </a:r>
            <a:r>
              <a:rPr lang="en-US" sz="2000" dirty="0">
                <a:latin typeface="Comic Sans MS" panose="030F0702030302020204" pitchFamily="66" charset="0"/>
              </a:rPr>
              <a:t> </a:t>
            </a:r>
            <a:r>
              <a:rPr lang="en-US" sz="2000" dirty="0" err="1">
                <a:latin typeface="Comic Sans MS" panose="030F0702030302020204" pitchFamily="66" charset="0"/>
              </a:rPr>
              <a:t>cara</a:t>
            </a:r>
            <a:r>
              <a:rPr lang="en-US" sz="2000" dirty="0">
                <a:latin typeface="Comic Sans MS" panose="030F0702030302020204" pitchFamily="66" charset="0"/>
              </a:rPr>
              <a:t> </a:t>
            </a:r>
            <a:r>
              <a:rPr lang="en-US" sz="2000" dirty="0" err="1">
                <a:latin typeface="Comic Sans MS" panose="030F0702030302020204" pitchFamily="66" charset="0"/>
              </a:rPr>
              <a:t>manusia</a:t>
            </a:r>
            <a:r>
              <a:rPr lang="en-US" sz="2000" dirty="0">
                <a:latin typeface="Comic Sans MS" panose="030F0702030302020204" pitchFamily="66" charset="0"/>
              </a:rPr>
              <a:t> </a:t>
            </a:r>
            <a:r>
              <a:rPr lang="en-US" sz="2000" dirty="0" err="1">
                <a:latin typeface="Comic Sans MS" panose="030F0702030302020204" pitchFamily="66" charset="0"/>
              </a:rPr>
              <a:t>berpikir</a:t>
            </a:r>
            <a:r>
              <a:rPr lang="en-US" sz="2000" dirty="0">
                <a:latin typeface="Comic Sans MS" panose="030F0702030302020204" pitchFamily="66" charset="0"/>
              </a:rPr>
              <a:t>, </a:t>
            </a:r>
            <a:r>
              <a:rPr lang="en-US" sz="2000" dirty="0" err="1">
                <a:latin typeface="Comic Sans MS" panose="030F0702030302020204" pitchFamily="66" charset="0"/>
              </a:rPr>
              <a:t>bertindak</a:t>
            </a:r>
            <a:r>
              <a:rPr lang="en-US" sz="2000" dirty="0">
                <a:latin typeface="Comic Sans MS" panose="030F0702030302020204" pitchFamily="66" charset="0"/>
              </a:rPr>
              <a:t>, dan </a:t>
            </a:r>
            <a:r>
              <a:rPr lang="en-US" sz="2000" dirty="0" err="1">
                <a:latin typeface="Comic Sans MS" panose="030F0702030302020204" pitchFamily="66" charset="0"/>
              </a:rPr>
              <a:t>berinteraksi</a:t>
            </a:r>
            <a:r>
              <a:rPr lang="en-US" sz="2000" dirty="0">
                <a:latin typeface="Comic Sans MS" panose="030F0702030302020204" pitchFamily="66" charset="0"/>
              </a:rPr>
              <a:t> </a:t>
            </a:r>
            <a:r>
              <a:rPr lang="en-US" sz="2000" dirty="0" err="1">
                <a:latin typeface="Comic Sans MS" panose="030F0702030302020204" pitchFamily="66" charset="0"/>
              </a:rPr>
              <a:t>dalam</a:t>
            </a:r>
            <a:r>
              <a:rPr lang="en-US" sz="2000" dirty="0">
                <a:latin typeface="Comic Sans MS" panose="030F0702030302020204" pitchFamily="66" charset="0"/>
              </a:rPr>
              <a:t> </a:t>
            </a:r>
            <a:r>
              <a:rPr lang="en-US" sz="2000" dirty="0" err="1">
                <a:latin typeface="Comic Sans MS" panose="030F0702030302020204" pitchFamily="66" charset="0"/>
              </a:rPr>
              <a:t>masyarakat</a:t>
            </a:r>
            <a:r>
              <a:rPr lang="en-US" sz="2000" dirty="0">
                <a:latin typeface="Comic Sans MS" panose="030F0702030302020204" pitchFamily="66" charset="0"/>
              </a:rPr>
              <a:t>. </a:t>
            </a:r>
            <a:r>
              <a:rPr lang="en-US" sz="2000" dirty="0" err="1">
                <a:latin typeface="Comic Sans MS" panose="030F0702030302020204" pitchFamily="66" charset="0"/>
              </a:rPr>
              <a:t>Melalui</a:t>
            </a:r>
            <a:r>
              <a:rPr lang="en-US" sz="2000" dirty="0">
                <a:latin typeface="Comic Sans MS" panose="030F0702030302020204" pitchFamily="66" charset="0"/>
              </a:rPr>
              <a:t> </a:t>
            </a:r>
            <a:r>
              <a:rPr lang="en-US" sz="2000" dirty="0" err="1">
                <a:latin typeface="Comic Sans MS" panose="030F0702030302020204" pitchFamily="66" charset="0"/>
              </a:rPr>
              <a:t>perjalanan</a:t>
            </a:r>
            <a:r>
              <a:rPr lang="en-US" sz="2000" dirty="0">
                <a:latin typeface="Comic Sans MS" panose="030F0702030302020204" pitchFamily="66" charset="0"/>
              </a:rPr>
              <a:t> </a:t>
            </a:r>
            <a:r>
              <a:rPr lang="en-US" sz="2000" dirty="0" err="1">
                <a:latin typeface="Comic Sans MS" panose="030F0702030302020204" pitchFamily="66" charset="0"/>
              </a:rPr>
              <a:t>sejarah</a:t>
            </a:r>
            <a:r>
              <a:rPr lang="en-US" sz="2000" dirty="0">
                <a:latin typeface="Comic Sans MS" panose="030F0702030302020204" pitchFamily="66" charset="0"/>
              </a:rPr>
              <a:t> yang </a:t>
            </a:r>
            <a:r>
              <a:rPr lang="en-US" sz="2000" dirty="0" err="1">
                <a:latin typeface="Comic Sans MS" panose="030F0702030302020204" pitchFamily="66" charset="0"/>
              </a:rPr>
              <a:t>panjang</a:t>
            </a:r>
            <a:r>
              <a:rPr lang="en-US" sz="2000" dirty="0">
                <a:latin typeface="Comic Sans MS" panose="030F0702030302020204" pitchFamily="66" charset="0"/>
              </a:rPr>
              <a:t>, </a:t>
            </a:r>
            <a:r>
              <a:rPr lang="en-US" sz="2000" dirty="0" err="1">
                <a:latin typeface="Comic Sans MS" panose="030F0702030302020204" pitchFamily="66" charset="0"/>
              </a:rPr>
              <a:t>ideologi</a:t>
            </a:r>
            <a:r>
              <a:rPr lang="en-US" sz="2000" dirty="0">
                <a:latin typeface="Comic Sans MS" panose="030F0702030302020204" pitchFamily="66" charset="0"/>
              </a:rPr>
              <a:t> </a:t>
            </a:r>
            <a:r>
              <a:rPr lang="en-US" sz="2000" dirty="0" err="1">
                <a:latin typeface="Comic Sans MS" panose="030F0702030302020204" pitchFamily="66" charset="0"/>
              </a:rPr>
              <a:t>telah</a:t>
            </a:r>
            <a:r>
              <a:rPr lang="en-US" sz="2000" dirty="0">
                <a:latin typeface="Comic Sans MS" panose="030F0702030302020204" pitchFamily="66" charset="0"/>
              </a:rPr>
              <a:t> </a:t>
            </a:r>
            <a:r>
              <a:rPr lang="en-US" sz="2000" dirty="0" err="1">
                <a:latin typeface="Comic Sans MS" panose="030F0702030302020204" pitchFamily="66" charset="0"/>
              </a:rPr>
              <a:t>membentuk</a:t>
            </a:r>
            <a:r>
              <a:rPr lang="en-US" sz="2000" dirty="0">
                <a:latin typeface="Comic Sans MS" panose="030F0702030302020204" pitchFamily="66" charset="0"/>
              </a:rPr>
              <a:t> </a:t>
            </a:r>
            <a:r>
              <a:rPr lang="en-US" sz="2000" dirty="0" err="1">
                <a:latin typeface="Comic Sans MS" panose="030F0702030302020204" pitchFamily="66" charset="0"/>
              </a:rPr>
              <a:t>politik</a:t>
            </a:r>
            <a:r>
              <a:rPr lang="en-US" sz="2000" dirty="0">
                <a:latin typeface="Comic Sans MS" panose="030F0702030302020204" pitchFamily="66" charset="0"/>
              </a:rPr>
              <a:t>, </a:t>
            </a:r>
            <a:r>
              <a:rPr lang="en-US" sz="2000" dirty="0" err="1">
                <a:latin typeface="Comic Sans MS" panose="030F0702030302020204" pitchFamily="66" charset="0"/>
              </a:rPr>
              <a:t>ekonomi</a:t>
            </a:r>
            <a:r>
              <a:rPr lang="en-US" sz="2000" dirty="0">
                <a:latin typeface="Comic Sans MS" panose="030F0702030302020204" pitchFamily="66" charset="0"/>
              </a:rPr>
              <a:t>, </a:t>
            </a:r>
            <a:r>
              <a:rPr lang="en-US" sz="2000" dirty="0" err="1">
                <a:latin typeface="Comic Sans MS" panose="030F0702030302020204" pitchFamily="66" charset="0"/>
              </a:rPr>
              <a:t>budaya</a:t>
            </a:r>
            <a:r>
              <a:rPr lang="en-US" sz="2000" dirty="0">
                <a:latin typeface="Comic Sans MS" panose="030F0702030302020204" pitchFamily="66" charset="0"/>
              </a:rPr>
              <a:t>, dan agama. </a:t>
            </a:r>
            <a:r>
              <a:rPr lang="en-US" sz="2000" dirty="0" err="1">
                <a:latin typeface="Comic Sans MS" panose="030F0702030302020204" pitchFamily="66" charset="0"/>
              </a:rPr>
              <a:t>Bagaimanapun</a:t>
            </a:r>
            <a:r>
              <a:rPr lang="en-US" sz="2000" dirty="0">
                <a:latin typeface="Comic Sans MS" panose="030F0702030302020204" pitchFamily="66" charset="0"/>
              </a:rPr>
              <a:t>, </a:t>
            </a:r>
            <a:r>
              <a:rPr lang="en-US" sz="2000" dirty="0" err="1">
                <a:latin typeface="Comic Sans MS" panose="030F0702030302020204" pitchFamily="66" charset="0"/>
              </a:rPr>
              <a:t>dalam</a:t>
            </a:r>
            <a:r>
              <a:rPr lang="en-US" sz="2000" dirty="0">
                <a:latin typeface="Comic Sans MS" panose="030F0702030302020204" pitchFamily="66" charset="0"/>
              </a:rPr>
              <a:t> </a:t>
            </a:r>
            <a:r>
              <a:rPr lang="en-US" sz="2000" dirty="0" err="1">
                <a:latin typeface="Comic Sans MS" panose="030F0702030302020204" pitchFamily="66" charset="0"/>
              </a:rPr>
              <a:t>menghadapi</a:t>
            </a:r>
            <a:r>
              <a:rPr lang="en-US" sz="2000" dirty="0">
                <a:latin typeface="Comic Sans MS" panose="030F0702030302020204" pitchFamily="66" charset="0"/>
              </a:rPr>
              <a:t> masa </a:t>
            </a:r>
            <a:r>
              <a:rPr lang="en-US" sz="2000" dirty="0" err="1">
                <a:latin typeface="Comic Sans MS" panose="030F0702030302020204" pitchFamily="66" charset="0"/>
              </a:rPr>
              <a:t>depan</a:t>
            </a:r>
            <a:r>
              <a:rPr lang="en-US" sz="2000" dirty="0">
                <a:latin typeface="Comic Sans MS" panose="030F0702030302020204" pitchFamily="66" charset="0"/>
              </a:rPr>
              <a:t> yang </a:t>
            </a:r>
            <a:r>
              <a:rPr lang="en-US" sz="2000" dirty="0" err="1">
                <a:latin typeface="Comic Sans MS" panose="030F0702030302020204" pitchFamily="66" charset="0"/>
              </a:rPr>
              <a:t>tidak</a:t>
            </a:r>
            <a:r>
              <a:rPr lang="en-US" sz="2000" dirty="0">
                <a:latin typeface="Comic Sans MS" panose="030F0702030302020204" pitchFamily="66" charset="0"/>
              </a:rPr>
              <a:t> </a:t>
            </a:r>
            <a:r>
              <a:rPr lang="en-US" sz="2000" dirty="0" err="1">
                <a:latin typeface="Comic Sans MS" panose="030F0702030302020204" pitchFamily="66" charset="0"/>
              </a:rPr>
              <a:t>pasti</a:t>
            </a:r>
            <a:r>
              <a:rPr lang="en-US" sz="2000" dirty="0">
                <a:latin typeface="Comic Sans MS" panose="030F0702030302020204" pitchFamily="66" charset="0"/>
              </a:rPr>
              <a:t>, </a:t>
            </a:r>
            <a:r>
              <a:rPr lang="en-US" sz="2000" dirty="0" err="1">
                <a:latin typeface="Comic Sans MS" panose="030F0702030302020204" pitchFamily="66" charset="0"/>
              </a:rPr>
              <a:t>manusia</a:t>
            </a:r>
            <a:r>
              <a:rPr lang="en-US" sz="2000" dirty="0">
                <a:latin typeface="Comic Sans MS" panose="030F0702030302020204" pitchFamily="66" charset="0"/>
              </a:rPr>
              <a:t> </a:t>
            </a:r>
            <a:r>
              <a:rPr lang="en-US" sz="2000" dirty="0" err="1">
                <a:latin typeface="Comic Sans MS" panose="030F0702030302020204" pitchFamily="66" charset="0"/>
              </a:rPr>
              <a:t>harus</a:t>
            </a:r>
            <a:r>
              <a:rPr lang="en-US" sz="2000" dirty="0">
                <a:latin typeface="Comic Sans MS" panose="030F0702030302020204" pitchFamily="66" charset="0"/>
              </a:rPr>
              <a:t> </a:t>
            </a:r>
            <a:r>
              <a:rPr lang="en-US" sz="2000" dirty="0" err="1">
                <a:latin typeface="Comic Sans MS" panose="030F0702030302020204" pitchFamily="66" charset="0"/>
              </a:rPr>
              <a:t>terus</a:t>
            </a:r>
            <a:r>
              <a:rPr lang="en-US" sz="2000" dirty="0">
                <a:latin typeface="Comic Sans MS" panose="030F0702030302020204" pitchFamily="66" charset="0"/>
              </a:rPr>
              <a:t> </a:t>
            </a:r>
            <a:r>
              <a:rPr lang="en-US" sz="2000" dirty="0" err="1">
                <a:latin typeface="Comic Sans MS" panose="030F0702030302020204" pitchFamily="66" charset="0"/>
              </a:rPr>
              <a:t>merenungkan</a:t>
            </a:r>
            <a:r>
              <a:rPr lang="en-US" sz="2000" dirty="0">
                <a:latin typeface="Comic Sans MS" panose="030F0702030302020204" pitchFamily="66" charset="0"/>
              </a:rPr>
              <a:t> </a:t>
            </a:r>
            <a:r>
              <a:rPr lang="en-US" sz="2000" dirty="0" err="1">
                <a:latin typeface="Comic Sans MS" panose="030F0702030302020204" pitchFamily="66" charset="0"/>
              </a:rPr>
              <a:t>bagaimana</a:t>
            </a:r>
            <a:r>
              <a:rPr lang="en-US" sz="2000" dirty="0">
                <a:latin typeface="Comic Sans MS" panose="030F0702030302020204" pitchFamily="66" charset="0"/>
              </a:rPr>
              <a:t> </a:t>
            </a:r>
            <a:r>
              <a:rPr lang="en-US" sz="2000" dirty="0" err="1">
                <a:latin typeface="Comic Sans MS" panose="030F0702030302020204" pitchFamily="66" charset="0"/>
              </a:rPr>
              <a:t>ideologi</a:t>
            </a:r>
            <a:r>
              <a:rPr lang="en-US" sz="2000" dirty="0">
                <a:latin typeface="Comic Sans MS" panose="030F0702030302020204" pitchFamily="66" charset="0"/>
              </a:rPr>
              <a:t> </a:t>
            </a:r>
            <a:r>
              <a:rPr lang="en-US" sz="2000" dirty="0" err="1">
                <a:latin typeface="Comic Sans MS" panose="030F0702030302020204" pitchFamily="66" charset="0"/>
              </a:rPr>
              <a:t>dapat</a:t>
            </a:r>
            <a:r>
              <a:rPr lang="en-US" sz="2000" dirty="0">
                <a:latin typeface="Comic Sans MS" panose="030F0702030302020204" pitchFamily="66" charset="0"/>
              </a:rPr>
              <a:t> </a:t>
            </a:r>
            <a:r>
              <a:rPr lang="en-US" sz="2000" dirty="0" err="1">
                <a:latin typeface="Comic Sans MS" panose="030F0702030302020204" pitchFamily="66" charset="0"/>
              </a:rPr>
              <a:t>digunakan</a:t>
            </a:r>
            <a:r>
              <a:rPr lang="en-US" sz="2000" dirty="0">
                <a:latin typeface="Comic Sans MS" panose="030F0702030302020204" pitchFamily="66" charset="0"/>
              </a:rPr>
              <a:t> </a:t>
            </a:r>
            <a:r>
              <a:rPr lang="en-US" sz="2000" dirty="0" err="1">
                <a:latin typeface="Comic Sans MS" panose="030F0702030302020204" pitchFamily="66" charset="0"/>
              </a:rPr>
              <a:t>untuk</a:t>
            </a:r>
            <a:r>
              <a:rPr lang="en-US" sz="2000" dirty="0">
                <a:latin typeface="Comic Sans MS" panose="030F0702030302020204" pitchFamily="66" charset="0"/>
              </a:rPr>
              <a:t> </a:t>
            </a:r>
            <a:r>
              <a:rPr lang="en-US" sz="2000" dirty="0" err="1">
                <a:latin typeface="Comic Sans MS" panose="030F0702030302020204" pitchFamily="66" charset="0"/>
              </a:rPr>
              <a:t>mencapai</a:t>
            </a:r>
            <a:r>
              <a:rPr lang="en-US" sz="2000" dirty="0">
                <a:latin typeface="Comic Sans MS" panose="030F0702030302020204" pitchFamily="66" charset="0"/>
              </a:rPr>
              <a:t> </a:t>
            </a:r>
            <a:r>
              <a:rPr lang="en-US" sz="2000" dirty="0" err="1">
                <a:latin typeface="Comic Sans MS" panose="030F0702030302020204" pitchFamily="66" charset="0"/>
              </a:rPr>
              <a:t>tujuan</a:t>
            </a:r>
            <a:r>
              <a:rPr lang="en-US" sz="2000" dirty="0">
                <a:latin typeface="Comic Sans MS" panose="030F0702030302020204" pitchFamily="66" charset="0"/>
              </a:rPr>
              <a:t> </a:t>
            </a:r>
            <a:r>
              <a:rPr lang="en-US" sz="2000" dirty="0" err="1">
                <a:latin typeface="Comic Sans MS" panose="030F0702030302020204" pitchFamily="66" charset="0"/>
              </a:rPr>
              <a:t>sosial</a:t>
            </a:r>
            <a:r>
              <a:rPr lang="en-US" sz="2000" dirty="0">
                <a:latin typeface="Comic Sans MS" panose="030F0702030302020204" pitchFamily="66" charset="0"/>
              </a:rPr>
              <a:t> yang </a:t>
            </a:r>
            <a:r>
              <a:rPr lang="en-US" sz="2000" dirty="0" err="1">
                <a:latin typeface="Comic Sans MS" panose="030F0702030302020204" pitchFamily="66" charset="0"/>
              </a:rPr>
              <a:t>lebih</a:t>
            </a:r>
            <a:r>
              <a:rPr lang="en-US" sz="2000" dirty="0">
                <a:latin typeface="Comic Sans MS" panose="030F0702030302020204" pitchFamily="66" charset="0"/>
              </a:rPr>
              <a:t> </a:t>
            </a:r>
            <a:r>
              <a:rPr lang="en-US" sz="2000" dirty="0" err="1">
                <a:latin typeface="Comic Sans MS" panose="030F0702030302020204" pitchFamily="66" charset="0"/>
              </a:rPr>
              <a:t>baik</a:t>
            </a:r>
            <a:r>
              <a:rPr lang="en-US" sz="2000" dirty="0">
                <a:latin typeface="Comic Sans MS" panose="030F0702030302020204" pitchFamily="66" charset="0"/>
              </a:rPr>
              <a:t> dan </a:t>
            </a:r>
            <a:r>
              <a:rPr lang="en-US" sz="2000" dirty="0" err="1">
                <a:latin typeface="Comic Sans MS" panose="030F0702030302020204" pitchFamily="66" charset="0"/>
              </a:rPr>
              <a:t>lebih</a:t>
            </a:r>
            <a:r>
              <a:rPr lang="en-US" sz="2000" dirty="0">
                <a:latin typeface="Comic Sans MS" panose="030F0702030302020204" pitchFamily="66" charset="0"/>
              </a:rPr>
              <a:t> </a:t>
            </a:r>
            <a:r>
              <a:rPr lang="en-US" sz="2000" dirty="0" err="1">
                <a:latin typeface="Comic Sans MS" panose="030F0702030302020204" pitchFamily="66" charset="0"/>
              </a:rPr>
              <a:t>adil</a:t>
            </a:r>
            <a:r>
              <a:rPr lang="en-US" sz="2000" dirty="0">
                <a:latin typeface="Comic Sans MS" panose="030F0702030302020204" pitchFamily="66" charset="0"/>
              </a:rPr>
              <a:t> </a:t>
            </a:r>
            <a:r>
              <a:rPr lang="en-US" sz="2000" dirty="0" err="1">
                <a:latin typeface="Comic Sans MS" panose="030F0702030302020204" pitchFamily="66" charset="0"/>
              </a:rPr>
              <a:t>bagi</a:t>
            </a:r>
            <a:r>
              <a:rPr lang="en-US" sz="2000" dirty="0">
                <a:latin typeface="Comic Sans MS" panose="030F0702030302020204" pitchFamily="66" charset="0"/>
              </a:rPr>
              <a:t> </a:t>
            </a:r>
            <a:r>
              <a:rPr lang="en-US" sz="2000" dirty="0" err="1">
                <a:latin typeface="Comic Sans MS" panose="030F0702030302020204" pitchFamily="66" charset="0"/>
              </a:rPr>
              <a:t>semua</a:t>
            </a:r>
            <a:r>
              <a:rPr lang="en-US" sz="2000" dirty="0">
                <a:latin typeface="Comic Sans MS" panose="030F0702030302020204" pitchFamily="66" charset="0"/>
              </a:rPr>
              <a:t>.</a:t>
            </a:r>
          </a:p>
        </p:txBody>
      </p:sp>
    </p:spTree>
    <p:extLst>
      <p:ext uri="{BB962C8B-B14F-4D97-AF65-F5344CB8AC3E}">
        <p14:creationId xmlns:p14="http://schemas.microsoft.com/office/powerpoint/2010/main" val="2735368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
                                  </p:iterate>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wipe(left)">
                                      <p:cBhvr>
                                        <p:cTn id="1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705</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Berlin Sans FB Demi</vt:lpstr>
      <vt:lpstr>Calibri</vt:lpstr>
      <vt:lpstr>Calibri Light</vt:lpstr>
      <vt:lpstr>Castellar</vt:lpstr>
      <vt:lpstr>Colonna MT</vt:lpstr>
      <vt:lpstr>Comic Sans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Hayam Wuruk884</cp:lastModifiedBy>
  <cp:revision>35</cp:revision>
  <dcterms:created xsi:type="dcterms:W3CDTF">2023-01-23T03:35:22Z</dcterms:created>
  <dcterms:modified xsi:type="dcterms:W3CDTF">2023-10-09T09:30:01Z</dcterms:modified>
</cp:coreProperties>
</file>