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9" r:id="rId3"/>
    <p:sldId id="270" r:id="rId4"/>
    <p:sldId id="271" r:id="rId5"/>
    <p:sldId id="268" r:id="rId6"/>
    <p:sldId id="267" r:id="rId7"/>
    <p:sldId id="266" r:id="rId8"/>
    <p:sldId id="259" r:id="rId9"/>
    <p:sldId id="27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7CDF3-E79C-DF4D-87E9-58459AA81CAD}" v="81" dt="2025-10-17T07:56:34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15"/>
    <p:restoredTop sz="94640"/>
  </p:normalViewPr>
  <p:slideViewPr>
    <p:cSldViewPr snapToGrid="0" snapToObjects="1">
      <p:cViewPr varScale="1">
        <p:scale>
          <a:sx n="88" d="100"/>
          <a:sy n="88" d="100"/>
        </p:scale>
        <p:origin x="176" y="2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s Ghonaim" userId="bcc4a9e039bdae13" providerId="LiveId" clId="{15C3F563-6521-566E-BAFD-306829814EA5}"/>
    <pc:docChg chg="undo custSel addSld delSld modSld sldOrd">
      <pc:chgData name="Anas Ghonaim" userId="bcc4a9e039bdae13" providerId="LiveId" clId="{15C3F563-6521-566E-BAFD-306829814EA5}" dt="2025-10-17T08:01:35.297" v="1613" actId="20577"/>
      <pc:docMkLst>
        <pc:docMk/>
      </pc:docMkLst>
      <pc:sldChg chg="addSp delSp modSp mod">
        <pc:chgData name="Anas Ghonaim" userId="bcc4a9e039bdae13" providerId="LiveId" clId="{15C3F563-6521-566E-BAFD-306829814EA5}" dt="2025-10-16T14:42:06.341" v="1136" actId="20577"/>
        <pc:sldMkLst>
          <pc:docMk/>
          <pc:sldMk cId="0" sldId="256"/>
        </pc:sldMkLst>
        <pc:spChg chg="mod">
          <ac:chgData name="Anas Ghonaim" userId="bcc4a9e039bdae13" providerId="LiveId" clId="{15C3F563-6521-566E-BAFD-306829814EA5}" dt="2025-10-16T14:42:06.341" v="1136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as Ghonaim" userId="bcc4a9e039bdae13" providerId="LiveId" clId="{15C3F563-6521-566E-BAFD-306829814EA5}" dt="2025-10-16T12:52:32.279" v="30" actId="255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Anas Ghonaim" userId="bcc4a9e039bdae13" providerId="LiveId" clId="{15C3F563-6521-566E-BAFD-306829814EA5}" dt="2025-10-16T12:52:04.453" v="23" actId="26606"/>
          <ac:spMkLst>
            <pc:docMk/>
            <pc:sldMk cId="0" sldId="256"/>
            <ac:spMk id="9" creationId="{4D60F200-5EB0-B223-2439-C96C67F0FEE1}"/>
          </ac:spMkLst>
        </pc:spChg>
        <pc:spChg chg="add del">
          <ac:chgData name="Anas Ghonaim" userId="bcc4a9e039bdae13" providerId="LiveId" clId="{15C3F563-6521-566E-BAFD-306829814EA5}" dt="2025-10-16T12:52:04.453" v="23" actId="26606"/>
          <ac:spMkLst>
            <pc:docMk/>
            <pc:sldMk cId="0" sldId="256"/>
            <ac:spMk id="11" creationId="{F92CB243-67C5-E304-31A0-4D7D607BAFBA}"/>
          </ac:spMkLst>
        </pc:spChg>
        <pc:spChg chg="add del">
          <ac:chgData name="Anas Ghonaim" userId="bcc4a9e039bdae13" providerId="LiveId" clId="{15C3F563-6521-566E-BAFD-306829814EA5}" dt="2025-10-16T12:52:04.453" v="23" actId="26606"/>
          <ac:spMkLst>
            <pc:docMk/>
            <pc:sldMk cId="0" sldId="256"/>
            <ac:spMk id="13" creationId="{11A95761-C93E-94BF-087D-D2A823789EAB}"/>
          </ac:spMkLst>
        </pc:spChg>
        <pc:spChg chg="add del">
          <ac:chgData name="Anas Ghonaim" userId="bcc4a9e039bdae13" providerId="LiveId" clId="{15C3F563-6521-566E-BAFD-306829814EA5}" dt="2025-10-16T12:52:04.453" v="23" actId="26606"/>
          <ac:spMkLst>
            <pc:docMk/>
            <pc:sldMk cId="0" sldId="256"/>
            <ac:spMk id="15" creationId="{6E63D1A5-FD49-4756-F62E-786C34E631EF}"/>
          </ac:spMkLst>
        </pc:spChg>
        <pc:spChg chg="add">
          <ac:chgData name="Anas Ghonaim" userId="bcc4a9e039bdae13" providerId="LiveId" clId="{15C3F563-6521-566E-BAFD-306829814EA5}" dt="2025-10-16T12:52:04.453" v="23" actId="26606"/>
          <ac:spMkLst>
            <pc:docMk/>
            <pc:sldMk cId="0" sldId="256"/>
            <ac:spMk id="17" creationId="{C681C32C-7AFC-4BB3-9088-65CBDFC5D1C2}"/>
          </ac:spMkLst>
        </pc:spChg>
        <pc:spChg chg="add">
          <ac:chgData name="Anas Ghonaim" userId="bcc4a9e039bdae13" providerId="LiveId" clId="{15C3F563-6521-566E-BAFD-306829814EA5}" dt="2025-10-16T12:52:04.453" v="23" actId="26606"/>
          <ac:spMkLst>
            <pc:docMk/>
            <pc:sldMk cId="0" sldId="256"/>
            <ac:spMk id="18" creationId="{199C0ED0-69DE-4C31-A5CF-E2A46FD30226}"/>
          </ac:spMkLst>
        </pc:spChg>
        <pc:spChg chg="add del">
          <ac:chgData name="Anas Ghonaim" userId="bcc4a9e039bdae13" providerId="LiveId" clId="{15C3F563-6521-566E-BAFD-306829814EA5}" dt="2025-10-16T12:51:59.004" v="22" actId="26606"/>
          <ac:spMkLst>
            <pc:docMk/>
            <pc:sldMk cId="0" sldId="256"/>
            <ac:spMk id="20" creationId="{8A94871E-96FC-4ADE-815B-41A636E34F1A}"/>
          </ac:spMkLst>
        </pc:spChg>
        <pc:spChg chg="add del">
          <ac:chgData name="Anas Ghonaim" userId="bcc4a9e039bdae13" providerId="LiveId" clId="{15C3F563-6521-566E-BAFD-306829814EA5}" dt="2025-10-16T12:51:59.004" v="22" actId="26606"/>
          <ac:spMkLst>
            <pc:docMk/>
            <pc:sldMk cId="0" sldId="256"/>
            <ac:spMk id="22" creationId="{3FCFB1DE-0B7E-48CC-BA90-B2AB0889F9D6}"/>
          </ac:spMkLst>
        </pc:spChg>
        <pc:spChg chg="add">
          <ac:chgData name="Anas Ghonaim" userId="bcc4a9e039bdae13" providerId="LiveId" clId="{15C3F563-6521-566E-BAFD-306829814EA5}" dt="2025-10-16T12:52:04.453" v="23" actId="26606"/>
          <ac:spMkLst>
            <pc:docMk/>
            <pc:sldMk cId="0" sldId="256"/>
            <ac:spMk id="24" creationId="{8D42B8BD-40AF-488E-8A79-D7256C917229}"/>
          </ac:spMkLst>
        </pc:spChg>
        <pc:picChg chg="mod ord">
          <ac:chgData name="Anas Ghonaim" userId="bcc4a9e039bdae13" providerId="LiveId" clId="{15C3F563-6521-566E-BAFD-306829814EA5}" dt="2025-10-16T12:52:04.453" v="23" actId="26606"/>
          <ac:picMkLst>
            <pc:docMk/>
            <pc:sldMk cId="0" sldId="256"/>
            <ac:picMk id="5" creationId="{A74FAEE7-895B-4BA7-780E-FBBDFFF9C107}"/>
          </ac:picMkLst>
        </pc:picChg>
      </pc:sldChg>
      <pc:sldChg chg="modSp del mod">
        <pc:chgData name="Anas Ghonaim" userId="bcc4a9e039bdae13" providerId="LiveId" clId="{15C3F563-6521-566E-BAFD-306829814EA5}" dt="2025-10-16T14:10:05.581" v="210" actId="2696"/>
        <pc:sldMkLst>
          <pc:docMk/>
          <pc:sldMk cId="0" sldId="257"/>
        </pc:sldMkLst>
        <pc:spChg chg="mod">
          <ac:chgData name="Anas Ghonaim" userId="bcc4a9e039bdae13" providerId="LiveId" clId="{15C3F563-6521-566E-BAFD-306829814EA5}" dt="2025-10-16T14:09:37.273" v="204"/>
          <ac:spMkLst>
            <pc:docMk/>
            <pc:sldMk cId="0" sldId="257"/>
            <ac:spMk id="2" creationId="{00000000-0000-0000-0000-000000000000}"/>
          </ac:spMkLst>
        </pc:spChg>
        <pc:spChg chg="mod">
          <ac:chgData name="Anas Ghonaim" userId="bcc4a9e039bdae13" providerId="LiveId" clId="{15C3F563-6521-566E-BAFD-306829814EA5}" dt="2025-10-16T14:09:47.175" v="208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Anas Ghonaim" userId="bcc4a9e039bdae13" providerId="LiveId" clId="{15C3F563-6521-566E-BAFD-306829814EA5}" dt="2025-10-16T14:30:53.989" v="1014" actId="20577"/>
        <pc:sldMkLst>
          <pc:docMk/>
          <pc:sldMk cId="0" sldId="259"/>
        </pc:sldMkLst>
        <pc:spChg chg="mod">
          <ac:chgData name="Anas Ghonaim" userId="bcc4a9e039bdae13" providerId="LiveId" clId="{15C3F563-6521-566E-BAFD-306829814EA5}" dt="2025-10-16T13:36:05.864" v="134" actId="26606"/>
          <ac:spMkLst>
            <pc:docMk/>
            <pc:sldMk cId="0" sldId="259"/>
            <ac:spMk id="2" creationId="{00000000-0000-0000-0000-000000000000}"/>
          </ac:spMkLst>
        </pc:spChg>
        <pc:spChg chg="add del">
          <ac:chgData name="Anas Ghonaim" userId="bcc4a9e039bdae13" providerId="LiveId" clId="{15C3F563-6521-566E-BAFD-306829814EA5}" dt="2025-10-16T13:36:05.864" v="134" actId="26606"/>
          <ac:spMkLst>
            <pc:docMk/>
            <pc:sldMk cId="0" sldId="259"/>
            <ac:spMk id="25" creationId="{6C4028FD-8BAA-4A19-BFDE-594D991B7552}"/>
          </ac:spMkLst>
        </pc:spChg>
        <pc:spChg chg="add del">
          <ac:chgData name="Anas Ghonaim" userId="bcc4a9e039bdae13" providerId="LiveId" clId="{15C3F563-6521-566E-BAFD-306829814EA5}" dt="2025-10-16T13:36:05.848" v="133" actId="26606"/>
          <ac:spMkLst>
            <pc:docMk/>
            <pc:sldMk cId="0" sldId="259"/>
            <ac:spMk id="30" creationId="{AE2B703B-46F9-481A-A605-82E2A828C4FA}"/>
          </ac:spMkLst>
        </pc:spChg>
        <pc:spChg chg="add del">
          <ac:chgData name="Anas Ghonaim" userId="bcc4a9e039bdae13" providerId="LiveId" clId="{15C3F563-6521-566E-BAFD-306829814EA5}" dt="2025-10-16T13:36:05.848" v="133" actId="26606"/>
          <ac:spMkLst>
            <pc:docMk/>
            <pc:sldMk cId="0" sldId="259"/>
            <ac:spMk id="32" creationId="{F13BE4D7-0C3D-4906-B230-A1C5B4665CCF}"/>
          </ac:spMkLst>
        </pc:spChg>
        <pc:spChg chg="add">
          <ac:chgData name="Anas Ghonaim" userId="bcc4a9e039bdae13" providerId="LiveId" clId="{15C3F563-6521-566E-BAFD-306829814EA5}" dt="2025-10-16T13:36:05.864" v="134" actId="26606"/>
          <ac:spMkLst>
            <pc:docMk/>
            <pc:sldMk cId="0" sldId="259"/>
            <ac:spMk id="34" creationId="{AE2B703B-46F9-481A-A605-82E2A828C4FA}"/>
          </ac:spMkLst>
        </pc:spChg>
        <pc:spChg chg="add">
          <ac:chgData name="Anas Ghonaim" userId="bcc4a9e039bdae13" providerId="LiveId" clId="{15C3F563-6521-566E-BAFD-306829814EA5}" dt="2025-10-16T13:36:05.864" v="134" actId="26606"/>
          <ac:spMkLst>
            <pc:docMk/>
            <pc:sldMk cId="0" sldId="259"/>
            <ac:spMk id="35" creationId="{F13BE4D7-0C3D-4906-B230-A1C5B4665CCF}"/>
          </ac:spMkLst>
        </pc:spChg>
        <pc:graphicFrameChg chg="mod modGraphic">
          <ac:chgData name="Anas Ghonaim" userId="bcc4a9e039bdae13" providerId="LiveId" clId="{15C3F563-6521-566E-BAFD-306829814EA5}" dt="2025-10-16T14:30:53.989" v="1014" actId="20577"/>
          <ac:graphicFrameMkLst>
            <pc:docMk/>
            <pc:sldMk cId="0" sldId="259"/>
            <ac:graphicFrameMk id="5" creationId="{A23135AF-DAA3-1691-583F-FF2FD4CD4842}"/>
          </ac:graphicFrameMkLst>
        </pc:graphicFrameChg>
      </pc:sldChg>
      <pc:sldChg chg="addSp delSp modSp del mod ord">
        <pc:chgData name="Anas Ghonaim" userId="bcc4a9e039bdae13" providerId="LiveId" clId="{15C3F563-6521-566E-BAFD-306829814EA5}" dt="2025-10-16T14:12:12.986" v="229" actId="2696"/>
        <pc:sldMkLst>
          <pc:docMk/>
          <pc:sldMk cId="0" sldId="260"/>
        </pc:sldMkLst>
        <pc:spChg chg="mod">
          <ac:chgData name="Anas Ghonaim" userId="bcc4a9e039bdae13" providerId="LiveId" clId="{15C3F563-6521-566E-BAFD-306829814EA5}" dt="2025-10-16T14:05:35.763" v="170" actId="20577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Anas Ghonaim" userId="bcc4a9e039bdae13" providerId="LiveId" clId="{15C3F563-6521-566E-BAFD-306829814EA5}" dt="2025-10-16T14:06:40.013" v="201" actId="478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Anas Ghonaim" userId="bcc4a9e039bdae13" providerId="LiveId" clId="{15C3F563-6521-566E-BAFD-306829814EA5}" dt="2025-10-16T14:06:07.694" v="182" actId="20577"/>
          <ac:spMkLst>
            <pc:docMk/>
            <pc:sldMk cId="0" sldId="260"/>
            <ac:spMk id="6" creationId="{1791592C-5A3E-E314-75EE-25BFA105C188}"/>
          </ac:spMkLst>
        </pc:spChg>
        <pc:spChg chg="add mod">
          <ac:chgData name="Anas Ghonaim" userId="bcc4a9e039bdae13" providerId="LiveId" clId="{15C3F563-6521-566E-BAFD-306829814EA5}" dt="2025-10-16T14:06:33.496" v="199" actId="1076"/>
          <ac:spMkLst>
            <pc:docMk/>
            <pc:sldMk cId="0" sldId="260"/>
            <ac:spMk id="10" creationId="{756D114C-021D-D056-80E9-DCE48B738410}"/>
          </ac:spMkLst>
        </pc:spChg>
        <pc:picChg chg="del">
          <ac:chgData name="Anas Ghonaim" userId="bcc4a9e039bdae13" providerId="LiveId" clId="{15C3F563-6521-566E-BAFD-306829814EA5}" dt="2025-10-16T14:06:15.965" v="186" actId="478"/>
          <ac:picMkLst>
            <pc:docMk/>
            <pc:sldMk cId="0" sldId="260"/>
            <ac:picMk id="7" creationId="{7A15DED6-F9F4-A981-3000-849C740187AC}"/>
          </ac:picMkLst>
        </pc:picChg>
        <pc:cxnChg chg="add mod">
          <ac:chgData name="Anas Ghonaim" userId="bcc4a9e039bdae13" providerId="LiveId" clId="{15C3F563-6521-566E-BAFD-306829814EA5}" dt="2025-10-16T14:06:40.013" v="201" actId="478"/>
          <ac:cxnSpMkLst>
            <pc:docMk/>
            <pc:sldMk cId="0" sldId="260"/>
            <ac:cxnSpMk id="5" creationId="{39D8AC66-6288-7870-349B-45904FEE7E69}"/>
          </ac:cxnSpMkLst>
        </pc:cxnChg>
        <pc:cxnChg chg="add mod">
          <ac:chgData name="Anas Ghonaim" userId="bcc4a9e039bdae13" providerId="LiveId" clId="{15C3F563-6521-566E-BAFD-306829814EA5}" dt="2025-10-16T14:06:31.169" v="198" actId="1076"/>
          <ac:cxnSpMkLst>
            <pc:docMk/>
            <pc:sldMk cId="0" sldId="260"/>
            <ac:cxnSpMk id="8" creationId="{E59C1D7E-D739-5B7A-B86E-7E2ACB6E2ABA}"/>
          </ac:cxnSpMkLst>
        </pc:cxnChg>
      </pc:sldChg>
      <pc:sldChg chg="addSp delSp modSp del mod setBg setClrOvrMap">
        <pc:chgData name="Anas Ghonaim" userId="bcc4a9e039bdae13" providerId="LiveId" clId="{15C3F563-6521-566E-BAFD-306829814EA5}" dt="2025-10-16T14:12:08.507" v="228" actId="2696"/>
        <pc:sldMkLst>
          <pc:docMk/>
          <pc:sldMk cId="0" sldId="261"/>
        </pc:sldMkLst>
        <pc:spChg chg="mod">
          <ac:chgData name="Anas Ghonaim" userId="bcc4a9e039bdae13" providerId="LiveId" clId="{15C3F563-6521-566E-BAFD-306829814EA5}" dt="2025-10-16T13:37:11.002" v="137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Anas Ghonaim" userId="bcc4a9e039bdae13" providerId="LiveId" clId="{15C3F563-6521-566E-BAFD-306829814EA5}" dt="2025-10-16T13:37:11.002" v="137" actId="26606"/>
          <ac:spMkLst>
            <pc:docMk/>
            <pc:sldMk cId="0" sldId="261"/>
            <ac:spMk id="26" creationId="{C1DD1A8A-57D5-4A81-AD04-532B043C5611}"/>
          </ac:spMkLst>
        </pc:spChg>
        <pc:spChg chg="del">
          <ac:chgData name="Anas Ghonaim" userId="bcc4a9e039bdae13" providerId="LiveId" clId="{15C3F563-6521-566E-BAFD-306829814EA5}" dt="2025-10-16T13:37:11.002" v="137" actId="26606"/>
          <ac:spMkLst>
            <pc:docMk/>
            <pc:sldMk cId="0" sldId="261"/>
            <ac:spMk id="28" creationId="{007891EC-4501-44ED-A8C8-B11B6DB767AB}"/>
          </ac:spMkLst>
        </pc:spChg>
        <pc:spChg chg="add">
          <ac:chgData name="Anas Ghonaim" userId="bcc4a9e039bdae13" providerId="LiveId" clId="{15C3F563-6521-566E-BAFD-306829814EA5}" dt="2025-10-16T13:37:11.002" v="137" actId="26606"/>
          <ac:spMkLst>
            <pc:docMk/>
            <pc:sldMk cId="0" sldId="261"/>
            <ac:spMk id="33" creationId="{71B2258F-86CA-4D4D-8270-BC05FCDEBFB3}"/>
          </ac:spMkLst>
        </pc:spChg>
        <pc:picChg chg="mod">
          <ac:chgData name="Anas Ghonaim" userId="bcc4a9e039bdae13" providerId="LiveId" clId="{15C3F563-6521-566E-BAFD-306829814EA5}" dt="2025-10-16T13:37:11.002" v="137" actId="26606"/>
          <ac:picMkLst>
            <pc:docMk/>
            <pc:sldMk cId="0" sldId="261"/>
            <ac:picMk id="22" creationId="{AE2B0A94-B0C8-EFDC-A3E9-95432B221FDA}"/>
          </ac:picMkLst>
        </pc:picChg>
      </pc:sldChg>
      <pc:sldChg chg="addSp delSp modSp mod setBg">
        <pc:chgData name="Anas Ghonaim" userId="bcc4a9e039bdae13" providerId="LiveId" clId="{15C3F563-6521-566E-BAFD-306829814EA5}" dt="2025-10-17T07:55:27.725" v="1527" actId="113"/>
        <pc:sldMkLst>
          <pc:docMk/>
          <pc:sldMk cId="0" sldId="265"/>
        </pc:sldMkLst>
        <pc:spChg chg="mod">
          <ac:chgData name="Anas Ghonaim" userId="bcc4a9e039bdae13" providerId="LiveId" clId="{15C3F563-6521-566E-BAFD-306829814EA5}" dt="2025-10-16T14:25:25.323" v="955" actId="26606"/>
          <ac:spMkLst>
            <pc:docMk/>
            <pc:sldMk cId="0" sldId="265"/>
            <ac:spMk id="2" creationId="{00000000-0000-0000-0000-000000000000}"/>
          </ac:spMkLst>
        </pc:spChg>
        <pc:spChg chg="del">
          <ac:chgData name="Anas Ghonaim" userId="bcc4a9e039bdae13" providerId="LiveId" clId="{15C3F563-6521-566E-BAFD-306829814EA5}" dt="2025-10-16T12:50:08.284" v="19" actId="478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Anas Ghonaim" userId="bcc4a9e039bdae13" providerId="LiveId" clId="{15C3F563-6521-566E-BAFD-306829814EA5}" dt="2025-10-17T07:55:27.725" v="1527" actId="113"/>
          <ac:spMkLst>
            <pc:docMk/>
            <pc:sldMk cId="0" sldId="265"/>
            <ac:spMk id="3" creationId="{C76E0C35-84BB-A872-69BF-041A5FDF901D}"/>
          </ac:spMkLst>
        </pc:spChg>
        <pc:spChg chg="add del">
          <ac:chgData name="Anas Ghonaim" userId="bcc4a9e039bdae13" providerId="LiveId" clId="{15C3F563-6521-566E-BAFD-306829814EA5}" dt="2025-10-16T14:25:25.323" v="955" actId="26606"/>
          <ac:spMkLst>
            <pc:docMk/>
            <pc:sldMk cId="0" sldId="265"/>
            <ac:spMk id="7" creationId="{FFD48BC7-DC40-47DE-87EE-9F4B6ECB9ABB}"/>
          </ac:spMkLst>
        </pc:spChg>
        <pc:spChg chg="add del">
          <ac:chgData name="Anas Ghonaim" userId="bcc4a9e039bdae13" providerId="LiveId" clId="{15C3F563-6521-566E-BAFD-306829814EA5}" dt="2025-10-16T14:25:25.323" v="955" actId="26606"/>
          <ac:spMkLst>
            <pc:docMk/>
            <pc:sldMk cId="0" sldId="265"/>
            <ac:spMk id="9" creationId="{E502BBC7-2C76-46F3-BC24-5985BC13DB88}"/>
          </ac:spMkLst>
        </pc:spChg>
        <pc:spChg chg="add del">
          <ac:chgData name="Anas Ghonaim" userId="bcc4a9e039bdae13" providerId="LiveId" clId="{15C3F563-6521-566E-BAFD-306829814EA5}" dt="2025-10-16T14:25:25.323" v="955" actId="26606"/>
          <ac:spMkLst>
            <pc:docMk/>
            <pc:sldMk cId="0" sldId="265"/>
            <ac:spMk id="11" creationId="{C7F28D52-2A5F-4D23-81AE-7CB8B591C7AF}"/>
          </ac:spMkLst>
        </pc:spChg>
        <pc:spChg chg="add del">
          <ac:chgData name="Anas Ghonaim" userId="bcc4a9e039bdae13" providerId="LiveId" clId="{15C3F563-6521-566E-BAFD-306829814EA5}" dt="2025-10-16T14:25:25.323" v="955" actId="26606"/>
          <ac:spMkLst>
            <pc:docMk/>
            <pc:sldMk cId="0" sldId="265"/>
            <ac:spMk id="13" creationId="{3629484E-3792-4B3D-89AD-7C8A1ED0E0D4}"/>
          </ac:spMkLst>
        </pc:spChg>
        <pc:spChg chg="add">
          <ac:chgData name="Anas Ghonaim" userId="bcc4a9e039bdae13" providerId="LiveId" clId="{15C3F563-6521-566E-BAFD-306829814EA5}" dt="2025-10-16T14:25:25.323" v="955" actId="26606"/>
          <ac:spMkLst>
            <pc:docMk/>
            <pc:sldMk cId="0" sldId="265"/>
            <ac:spMk id="18" creationId="{C9A36457-A5F4-4103-A443-02581C09185B}"/>
          </ac:spMkLst>
        </pc:spChg>
        <pc:spChg chg="add">
          <ac:chgData name="Anas Ghonaim" userId="bcc4a9e039bdae13" providerId="LiveId" clId="{15C3F563-6521-566E-BAFD-306829814EA5}" dt="2025-10-16T14:25:25.323" v="955" actId="26606"/>
          <ac:spMkLst>
            <pc:docMk/>
            <pc:sldMk cId="0" sldId="265"/>
            <ac:spMk id="20" creationId="{DC5FB7E8-B636-40FA-BE8D-48145C0F5C57}"/>
          </ac:spMkLst>
        </pc:spChg>
        <pc:spChg chg="add">
          <ac:chgData name="Anas Ghonaim" userId="bcc4a9e039bdae13" providerId="LiveId" clId="{15C3F563-6521-566E-BAFD-306829814EA5}" dt="2025-10-16T14:25:25.323" v="955" actId="26606"/>
          <ac:spMkLst>
            <pc:docMk/>
            <pc:sldMk cId="0" sldId="265"/>
            <ac:spMk id="22" creationId="{142DCE2C-2863-46FA-9BE7-24365A24D9BA}"/>
          </ac:spMkLst>
        </pc:spChg>
      </pc:sldChg>
      <pc:sldChg chg="addSp delSp modSp mod ord">
        <pc:chgData name="Anas Ghonaim" userId="bcc4a9e039bdae13" providerId="LiveId" clId="{15C3F563-6521-566E-BAFD-306829814EA5}" dt="2025-10-16T14:27:54.295" v="975" actId="1076"/>
        <pc:sldMkLst>
          <pc:docMk/>
          <pc:sldMk cId="4137840373" sldId="266"/>
        </pc:sldMkLst>
        <pc:spChg chg="add del mod">
          <ac:chgData name="Anas Ghonaim" userId="bcc4a9e039bdae13" providerId="LiveId" clId="{15C3F563-6521-566E-BAFD-306829814EA5}" dt="2025-10-16T14:11:54.617" v="226" actId="478"/>
          <ac:spMkLst>
            <pc:docMk/>
            <pc:sldMk cId="4137840373" sldId="266"/>
            <ac:spMk id="3" creationId="{1008CB2D-0CD5-8474-6133-88B1F847DE43}"/>
          </ac:spMkLst>
        </pc:spChg>
        <pc:spChg chg="add del mod">
          <ac:chgData name="Anas Ghonaim" userId="bcc4a9e039bdae13" providerId="LiveId" clId="{15C3F563-6521-566E-BAFD-306829814EA5}" dt="2025-10-16T12:56:46.117" v="63"/>
          <ac:spMkLst>
            <pc:docMk/>
            <pc:sldMk cId="4137840373" sldId="266"/>
            <ac:spMk id="3" creationId="{4AE4C855-9C47-E523-37D8-AFF8C049C629}"/>
          </ac:spMkLst>
        </pc:spChg>
        <pc:spChg chg="add del mod">
          <ac:chgData name="Anas Ghonaim" userId="bcc4a9e039bdae13" providerId="LiveId" clId="{15C3F563-6521-566E-BAFD-306829814EA5}" dt="2025-10-16T14:21:06.372" v="918"/>
          <ac:spMkLst>
            <pc:docMk/>
            <pc:sldMk cId="4137840373" sldId="266"/>
            <ac:spMk id="6" creationId="{04187EDB-92C2-3B6E-0FCA-AD8886959F28}"/>
          </ac:spMkLst>
        </pc:spChg>
        <pc:spChg chg="del">
          <ac:chgData name="Anas Ghonaim" userId="bcc4a9e039bdae13" providerId="LiveId" clId="{15C3F563-6521-566E-BAFD-306829814EA5}" dt="2025-10-16T12:56:49.295" v="66" actId="26606"/>
          <ac:spMkLst>
            <pc:docMk/>
            <pc:sldMk cId="4137840373" sldId="266"/>
            <ac:spMk id="49" creationId="{AB8C311F-7253-4AED-9701-7FC0708C41C7}"/>
          </ac:spMkLst>
        </pc:spChg>
        <pc:spChg chg="del">
          <ac:chgData name="Anas Ghonaim" userId="bcc4a9e039bdae13" providerId="LiveId" clId="{15C3F563-6521-566E-BAFD-306829814EA5}" dt="2025-10-16T12:56:49.295" v="66" actId="26606"/>
          <ac:spMkLst>
            <pc:docMk/>
            <pc:sldMk cId="4137840373" sldId="266"/>
            <ac:spMk id="51" creationId="{E2384209-CB15-4CDF-9D31-C44FD9A3F20D}"/>
          </ac:spMkLst>
        </pc:spChg>
        <pc:spChg chg="del">
          <ac:chgData name="Anas Ghonaim" userId="bcc4a9e039bdae13" providerId="LiveId" clId="{15C3F563-6521-566E-BAFD-306829814EA5}" dt="2025-10-16T12:56:49.295" v="66" actId="26606"/>
          <ac:spMkLst>
            <pc:docMk/>
            <pc:sldMk cId="4137840373" sldId="266"/>
            <ac:spMk id="53" creationId="{2633B3B5-CC90-43F0-8714-D31D1F3F0209}"/>
          </ac:spMkLst>
        </pc:spChg>
        <pc:spChg chg="del">
          <ac:chgData name="Anas Ghonaim" userId="bcc4a9e039bdae13" providerId="LiveId" clId="{15C3F563-6521-566E-BAFD-306829814EA5}" dt="2025-10-16T12:56:49.295" v="66" actId="26606"/>
          <ac:spMkLst>
            <pc:docMk/>
            <pc:sldMk cId="4137840373" sldId="266"/>
            <ac:spMk id="55" creationId="{A8D57A06-A426-446D-B02C-A2DC6B62E45E}"/>
          </ac:spMkLst>
        </pc:spChg>
        <pc:spChg chg="add">
          <ac:chgData name="Anas Ghonaim" userId="bcc4a9e039bdae13" providerId="LiveId" clId="{15C3F563-6521-566E-BAFD-306829814EA5}" dt="2025-10-16T12:56:49.295" v="66" actId="26606"/>
          <ac:spMkLst>
            <pc:docMk/>
            <pc:sldMk cId="4137840373" sldId="266"/>
            <ac:spMk id="60" creationId="{AB8C311F-7253-4AED-9701-7FC0708C41C7}"/>
          </ac:spMkLst>
        </pc:spChg>
        <pc:spChg chg="add">
          <ac:chgData name="Anas Ghonaim" userId="bcc4a9e039bdae13" providerId="LiveId" clId="{15C3F563-6521-566E-BAFD-306829814EA5}" dt="2025-10-16T12:56:49.295" v="66" actId="26606"/>
          <ac:spMkLst>
            <pc:docMk/>
            <pc:sldMk cId="4137840373" sldId="266"/>
            <ac:spMk id="62" creationId="{E2384209-CB15-4CDF-9D31-C44FD9A3F20D}"/>
          </ac:spMkLst>
        </pc:spChg>
        <pc:spChg chg="add">
          <ac:chgData name="Anas Ghonaim" userId="bcc4a9e039bdae13" providerId="LiveId" clId="{15C3F563-6521-566E-BAFD-306829814EA5}" dt="2025-10-16T12:56:49.295" v="66" actId="26606"/>
          <ac:spMkLst>
            <pc:docMk/>
            <pc:sldMk cId="4137840373" sldId="266"/>
            <ac:spMk id="64" creationId="{2633B3B5-CC90-43F0-8714-D31D1F3F0209}"/>
          </ac:spMkLst>
        </pc:spChg>
        <pc:spChg chg="add">
          <ac:chgData name="Anas Ghonaim" userId="bcc4a9e039bdae13" providerId="LiveId" clId="{15C3F563-6521-566E-BAFD-306829814EA5}" dt="2025-10-16T12:56:49.295" v="66" actId="26606"/>
          <ac:spMkLst>
            <pc:docMk/>
            <pc:sldMk cId="4137840373" sldId="266"/>
            <ac:spMk id="66" creationId="{A8D57A06-A426-446D-B02C-A2DC6B62E45E}"/>
          </ac:spMkLst>
        </pc:spChg>
        <pc:picChg chg="add del mod">
          <ac:chgData name="Anas Ghonaim" userId="bcc4a9e039bdae13" providerId="LiveId" clId="{15C3F563-6521-566E-BAFD-306829814EA5}" dt="2025-10-16T14:12:00.121" v="227" actId="478"/>
          <ac:picMkLst>
            <pc:docMk/>
            <pc:sldMk cId="4137840373" sldId="266"/>
            <ac:picMk id="5" creationId="{D9033EC5-EDCF-7EC7-D0C2-670560DB63D2}"/>
          </ac:picMkLst>
        </pc:picChg>
        <pc:picChg chg="add mod">
          <ac:chgData name="Anas Ghonaim" userId="bcc4a9e039bdae13" providerId="LiveId" clId="{15C3F563-6521-566E-BAFD-306829814EA5}" dt="2025-10-16T14:27:54.295" v="975" actId="1076"/>
          <ac:picMkLst>
            <pc:docMk/>
            <pc:sldMk cId="4137840373" sldId="266"/>
            <ac:picMk id="8" creationId="{6DBD2EA6-9C33-ADEF-183E-599EFCFE90DD}"/>
          </ac:picMkLst>
        </pc:picChg>
        <pc:picChg chg="del">
          <ac:chgData name="Anas Ghonaim" userId="bcc4a9e039bdae13" providerId="LiveId" clId="{15C3F563-6521-566E-BAFD-306829814EA5}" dt="2025-10-16T12:55:46.741" v="59" actId="478"/>
          <ac:picMkLst>
            <pc:docMk/>
            <pc:sldMk cId="4137840373" sldId="266"/>
            <ac:picMk id="9" creationId="{B1CC1B28-82C4-38E7-96A5-09BA39DA8A85}"/>
          </ac:picMkLst>
        </pc:picChg>
      </pc:sldChg>
      <pc:sldChg chg="addSp delSp modSp add del mod ord">
        <pc:chgData name="Anas Ghonaim" userId="bcc4a9e039bdae13" providerId="LiveId" clId="{15C3F563-6521-566E-BAFD-306829814EA5}" dt="2025-10-16T14:27:45.736" v="973" actId="1076"/>
        <pc:sldMkLst>
          <pc:docMk/>
          <pc:sldMk cId="717655780" sldId="267"/>
        </pc:sldMkLst>
        <pc:spChg chg="add del mod">
          <ac:chgData name="Anas Ghonaim" userId="bcc4a9e039bdae13" providerId="LiveId" clId="{15C3F563-6521-566E-BAFD-306829814EA5}" dt="2025-10-16T14:20:49.856" v="913"/>
          <ac:spMkLst>
            <pc:docMk/>
            <pc:sldMk cId="717655780" sldId="267"/>
            <ac:spMk id="3" creationId="{00678905-B479-858C-809E-E46CCB14EE2E}"/>
          </ac:spMkLst>
        </pc:spChg>
        <pc:spChg chg="add del mod">
          <ac:chgData name="Anas Ghonaim" userId="bcc4a9e039bdae13" providerId="LiveId" clId="{15C3F563-6521-566E-BAFD-306829814EA5}" dt="2025-10-16T12:56:54.510" v="67"/>
          <ac:spMkLst>
            <pc:docMk/>
            <pc:sldMk cId="717655780" sldId="267"/>
            <ac:spMk id="3" creationId="{AF29C6DE-7958-D8D0-59FC-7E6631981C00}"/>
          </ac:spMkLst>
        </pc:spChg>
        <pc:spChg chg="add del mod">
          <ac:chgData name="Anas Ghonaim" userId="bcc4a9e039bdae13" providerId="LiveId" clId="{15C3F563-6521-566E-BAFD-306829814EA5}" dt="2025-10-16T14:27:29.280" v="967"/>
          <ac:spMkLst>
            <pc:docMk/>
            <pc:sldMk cId="717655780" sldId="267"/>
            <ac:spMk id="8" creationId="{9EDCA89C-26FF-0F31-D7C7-0AE38D178F34}"/>
          </ac:spMkLst>
        </pc:spChg>
        <pc:spChg chg="del">
          <ac:chgData name="Anas Ghonaim" userId="bcc4a9e039bdae13" providerId="LiveId" clId="{15C3F563-6521-566E-BAFD-306829814EA5}" dt="2025-10-16T12:57:03.761" v="70" actId="26606"/>
          <ac:spMkLst>
            <pc:docMk/>
            <pc:sldMk cId="717655780" sldId="267"/>
            <ac:spMk id="10" creationId="{AB8C311F-7253-4AED-9701-7FC0708C41C7}"/>
          </ac:spMkLst>
        </pc:spChg>
        <pc:spChg chg="del">
          <ac:chgData name="Anas Ghonaim" userId="bcc4a9e039bdae13" providerId="LiveId" clId="{15C3F563-6521-566E-BAFD-306829814EA5}" dt="2025-10-16T12:57:03.761" v="70" actId="26606"/>
          <ac:spMkLst>
            <pc:docMk/>
            <pc:sldMk cId="717655780" sldId="267"/>
            <ac:spMk id="12" creationId="{E2384209-CB15-4CDF-9D31-C44FD9A3F20D}"/>
          </ac:spMkLst>
        </pc:spChg>
        <pc:spChg chg="del">
          <ac:chgData name="Anas Ghonaim" userId="bcc4a9e039bdae13" providerId="LiveId" clId="{15C3F563-6521-566E-BAFD-306829814EA5}" dt="2025-10-16T12:57:03.761" v="70" actId="26606"/>
          <ac:spMkLst>
            <pc:docMk/>
            <pc:sldMk cId="717655780" sldId="267"/>
            <ac:spMk id="14" creationId="{2633B3B5-CC90-43F0-8714-D31D1F3F0209}"/>
          </ac:spMkLst>
        </pc:spChg>
        <pc:spChg chg="del">
          <ac:chgData name="Anas Ghonaim" userId="bcc4a9e039bdae13" providerId="LiveId" clId="{15C3F563-6521-566E-BAFD-306829814EA5}" dt="2025-10-16T12:57:03.761" v="70" actId="26606"/>
          <ac:spMkLst>
            <pc:docMk/>
            <pc:sldMk cId="717655780" sldId="267"/>
            <ac:spMk id="16" creationId="{A8D57A06-A426-446D-B02C-A2DC6B62E45E}"/>
          </ac:spMkLst>
        </pc:spChg>
        <pc:spChg chg="add">
          <ac:chgData name="Anas Ghonaim" userId="bcc4a9e039bdae13" providerId="LiveId" clId="{15C3F563-6521-566E-BAFD-306829814EA5}" dt="2025-10-16T12:57:03.761" v="70" actId="26606"/>
          <ac:spMkLst>
            <pc:docMk/>
            <pc:sldMk cId="717655780" sldId="267"/>
            <ac:spMk id="21" creationId="{AB8C311F-7253-4AED-9701-7FC0708C41C7}"/>
          </ac:spMkLst>
        </pc:spChg>
        <pc:spChg chg="add">
          <ac:chgData name="Anas Ghonaim" userId="bcc4a9e039bdae13" providerId="LiveId" clId="{15C3F563-6521-566E-BAFD-306829814EA5}" dt="2025-10-16T12:57:03.761" v="70" actId="26606"/>
          <ac:spMkLst>
            <pc:docMk/>
            <pc:sldMk cId="717655780" sldId="267"/>
            <ac:spMk id="23" creationId="{E2384209-CB15-4CDF-9D31-C44FD9A3F20D}"/>
          </ac:spMkLst>
        </pc:spChg>
        <pc:spChg chg="add">
          <ac:chgData name="Anas Ghonaim" userId="bcc4a9e039bdae13" providerId="LiveId" clId="{15C3F563-6521-566E-BAFD-306829814EA5}" dt="2025-10-16T12:57:03.761" v="70" actId="26606"/>
          <ac:spMkLst>
            <pc:docMk/>
            <pc:sldMk cId="717655780" sldId="267"/>
            <ac:spMk id="25" creationId="{2633B3B5-CC90-43F0-8714-D31D1F3F0209}"/>
          </ac:spMkLst>
        </pc:spChg>
        <pc:spChg chg="add">
          <ac:chgData name="Anas Ghonaim" userId="bcc4a9e039bdae13" providerId="LiveId" clId="{15C3F563-6521-566E-BAFD-306829814EA5}" dt="2025-10-16T12:57:03.761" v="70" actId="26606"/>
          <ac:spMkLst>
            <pc:docMk/>
            <pc:sldMk cId="717655780" sldId="267"/>
            <ac:spMk id="27" creationId="{A8D57A06-A426-446D-B02C-A2DC6B62E45E}"/>
          </ac:spMkLst>
        </pc:spChg>
        <pc:picChg chg="add del mod">
          <ac:chgData name="Anas Ghonaim" userId="bcc4a9e039bdae13" providerId="LiveId" clId="{15C3F563-6521-566E-BAFD-306829814EA5}" dt="2025-10-16T14:26:44.978" v="966" actId="478"/>
          <ac:picMkLst>
            <pc:docMk/>
            <pc:sldMk cId="717655780" sldId="267"/>
            <ac:picMk id="5" creationId="{4214DDB5-D9D8-5CF6-F3B7-E5AD9C064932}"/>
          </ac:picMkLst>
        </pc:picChg>
        <pc:picChg chg="del">
          <ac:chgData name="Anas Ghonaim" userId="bcc4a9e039bdae13" providerId="LiveId" clId="{15C3F563-6521-566E-BAFD-306829814EA5}" dt="2025-10-16T12:55:52.796" v="62" actId="478"/>
          <ac:picMkLst>
            <pc:docMk/>
            <pc:sldMk cId="717655780" sldId="267"/>
            <ac:picMk id="5" creationId="{D9CF5857-F953-727B-0CB1-8BD36A6B8EB6}"/>
          </ac:picMkLst>
        </pc:picChg>
        <pc:picChg chg="add del mod">
          <ac:chgData name="Anas Ghonaim" userId="bcc4a9e039bdae13" providerId="LiveId" clId="{15C3F563-6521-566E-BAFD-306829814EA5}" dt="2025-10-16T14:11:39.506" v="224" actId="478"/>
          <ac:picMkLst>
            <pc:docMk/>
            <pc:sldMk cId="717655780" sldId="267"/>
            <ac:picMk id="6" creationId="{0A395197-81DD-C9CB-91EC-D91EAE29BEED}"/>
          </ac:picMkLst>
        </pc:picChg>
        <pc:picChg chg="add mod">
          <ac:chgData name="Anas Ghonaim" userId="bcc4a9e039bdae13" providerId="LiveId" clId="{15C3F563-6521-566E-BAFD-306829814EA5}" dt="2025-10-16T14:27:45.736" v="973" actId="1076"/>
          <ac:picMkLst>
            <pc:docMk/>
            <pc:sldMk cId="717655780" sldId="267"/>
            <ac:picMk id="10" creationId="{A8D79326-7997-BBB8-2ED4-8EF7EDA64440}"/>
          </ac:picMkLst>
        </pc:picChg>
      </pc:sldChg>
      <pc:sldChg chg="addSp delSp modSp add mod setBg delDesignElem">
        <pc:chgData name="Anas Ghonaim" userId="bcc4a9e039bdae13" providerId="LiveId" clId="{15C3F563-6521-566E-BAFD-306829814EA5}" dt="2025-10-16T14:11:26.939" v="223" actId="1076"/>
        <pc:sldMkLst>
          <pc:docMk/>
          <pc:sldMk cId="675522567" sldId="268"/>
        </pc:sldMkLst>
        <pc:spChg chg="add del mod">
          <ac:chgData name="Anas Ghonaim" userId="bcc4a9e039bdae13" providerId="LiveId" clId="{15C3F563-6521-566E-BAFD-306829814EA5}" dt="2025-10-16T14:04:35.945" v="148"/>
          <ac:spMkLst>
            <pc:docMk/>
            <pc:sldMk cId="675522567" sldId="268"/>
            <ac:spMk id="3" creationId="{96119799-D4AB-5518-CA89-CB7A03478EE8}"/>
          </ac:spMkLst>
        </pc:spChg>
        <pc:spChg chg="add del">
          <ac:chgData name="Anas Ghonaim" userId="bcc4a9e039bdae13" providerId="LiveId" clId="{15C3F563-6521-566E-BAFD-306829814EA5}" dt="2025-10-16T14:05:04.808" v="160" actId="26606"/>
          <ac:spMkLst>
            <pc:docMk/>
            <pc:sldMk cId="675522567" sldId="268"/>
            <ac:spMk id="10" creationId="{32BC26D8-82FB-445E-AA49-62A77D7C1EE0}"/>
          </ac:spMkLst>
        </pc:spChg>
        <pc:spChg chg="add del">
          <ac:chgData name="Anas Ghonaim" userId="bcc4a9e039bdae13" providerId="LiveId" clId="{15C3F563-6521-566E-BAFD-306829814EA5}" dt="2025-10-16T14:05:04.808" v="160" actId="26606"/>
          <ac:spMkLst>
            <pc:docMk/>
            <pc:sldMk cId="675522567" sldId="268"/>
            <ac:spMk id="12" creationId="{CB44330D-EA18-4254-AA95-EB49948539B8}"/>
          </ac:spMkLst>
        </pc:spChg>
        <pc:spChg chg="add del">
          <ac:chgData name="Anas Ghonaim" userId="bcc4a9e039bdae13" providerId="LiveId" clId="{15C3F563-6521-566E-BAFD-306829814EA5}" dt="2025-10-16T14:04:55.131" v="153" actId="26606"/>
          <ac:spMkLst>
            <pc:docMk/>
            <pc:sldMk cId="675522567" sldId="268"/>
            <ac:spMk id="14" creationId="{2633B3B5-CC90-43F0-8714-D31D1F3F0209}"/>
          </ac:spMkLst>
        </pc:spChg>
        <pc:spChg chg="add del">
          <ac:chgData name="Anas Ghonaim" userId="bcc4a9e039bdae13" providerId="LiveId" clId="{15C3F563-6521-566E-BAFD-306829814EA5}" dt="2025-10-16T14:04:55.131" v="153" actId="26606"/>
          <ac:spMkLst>
            <pc:docMk/>
            <pc:sldMk cId="675522567" sldId="268"/>
            <ac:spMk id="15" creationId="{A8D57A06-A426-446D-B02C-A2DC6B62E45E}"/>
          </ac:spMkLst>
        </pc:spChg>
        <pc:spChg chg="add del">
          <ac:chgData name="Anas Ghonaim" userId="bcc4a9e039bdae13" providerId="LiveId" clId="{15C3F563-6521-566E-BAFD-306829814EA5}" dt="2025-10-16T14:05:01.132" v="157" actId="26606"/>
          <ac:spMkLst>
            <pc:docMk/>
            <pc:sldMk cId="675522567" sldId="268"/>
            <ac:spMk id="16" creationId="{EDD8A98E-7E70-D5CA-7345-282F4790EC0C}"/>
          </ac:spMkLst>
        </pc:spChg>
        <pc:spChg chg="add del">
          <ac:chgData name="Anas Ghonaim" userId="bcc4a9e039bdae13" providerId="LiveId" clId="{15C3F563-6521-566E-BAFD-306829814EA5}" dt="2025-10-16T14:04:55.131" v="153" actId="26606"/>
          <ac:spMkLst>
            <pc:docMk/>
            <pc:sldMk cId="675522567" sldId="268"/>
            <ac:spMk id="17" creationId="{AB8C311F-7253-4AED-9701-7FC0708C41C7}"/>
          </ac:spMkLst>
        </pc:spChg>
        <pc:spChg chg="add del">
          <ac:chgData name="Anas Ghonaim" userId="bcc4a9e039bdae13" providerId="LiveId" clId="{15C3F563-6521-566E-BAFD-306829814EA5}" dt="2025-10-16T14:04:55.131" v="153" actId="26606"/>
          <ac:spMkLst>
            <pc:docMk/>
            <pc:sldMk cId="675522567" sldId="268"/>
            <ac:spMk id="19" creationId="{E2384209-CB15-4CDF-9D31-C44FD9A3F20D}"/>
          </ac:spMkLst>
        </pc:spChg>
        <pc:spChg chg="del">
          <ac:chgData name="Anas Ghonaim" userId="bcc4a9e039bdae13" providerId="LiveId" clId="{15C3F563-6521-566E-BAFD-306829814EA5}" dt="2025-10-16T14:04:28.404" v="146"/>
          <ac:spMkLst>
            <pc:docMk/>
            <pc:sldMk cId="675522567" sldId="268"/>
            <ac:spMk id="21" creationId="{E399B9DA-CB15-3370-59EA-44281F68259B}"/>
          </ac:spMkLst>
        </pc:spChg>
        <pc:spChg chg="add del">
          <ac:chgData name="Anas Ghonaim" userId="bcc4a9e039bdae13" providerId="LiveId" clId="{15C3F563-6521-566E-BAFD-306829814EA5}" dt="2025-10-16T14:04:59.663" v="155" actId="26606"/>
          <ac:spMkLst>
            <pc:docMk/>
            <pc:sldMk cId="675522567" sldId="268"/>
            <ac:spMk id="22" creationId="{AB8C311F-7253-4AED-9701-7FC0708C41C7}"/>
          </ac:spMkLst>
        </pc:spChg>
        <pc:spChg chg="del">
          <ac:chgData name="Anas Ghonaim" userId="bcc4a9e039bdae13" providerId="LiveId" clId="{15C3F563-6521-566E-BAFD-306829814EA5}" dt="2025-10-16T14:04:28.404" v="146"/>
          <ac:spMkLst>
            <pc:docMk/>
            <pc:sldMk cId="675522567" sldId="268"/>
            <ac:spMk id="23" creationId="{563081AE-6CE7-CFC4-63AB-A236F7599C43}"/>
          </ac:spMkLst>
        </pc:spChg>
        <pc:spChg chg="add del">
          <ac:chgData name="Anas Ghonaim" userId="bcc4a9e039bdae13" providerId="LiveId" clId="{15C3F563-6521-566E-BAFD-306829814EA5}" dt="2025-10-16T14:04:59.663" v="155" actId="26606"/>
          <ac:spMkLst>
            <pc:docMk/>
            <pc:sldMk cId="675522567" sldId="268"/>
            <ac:spMk id="24" creationId="{FD073016-B734-483B-8953-5BADEE145112}"/>
          </ac:spMkLst>
        </pc:spChg>
        <pc:spChg chg="del">
          <ac:chgData name="Anas Ghonaim" userId="bcc4a9e039bdae13" providerId="LiveId" clId="{15C3F563-6521-566E-BAFD-306829814EA5}" dt="2025-10-16T14:04:28.404" v="146"/>
          <ac:spMkLst>
            <pc:docMk/>
            <pc:sldMk cId="675522567" sldId="268"/>
            <ac:spMk id="25" creationId="{B9B3BBBB-28D4-2994-115C-AA4959669784}"/>
          </ac:spMkLst>
        </pc:spChg>
        <pc:spChg chg="add del">
          <ac:chgData name="Anas Ghonaim" userId="bcc4a9e039bdae13" providerId="LiveId" clId="{15C3F563-6521-566E-BAFD-306829814EA5}" dt="2025-10-16T14:04:59.663" v="155" actId="26606"/>
          <ac:spMkLst>
            <pc:docMk/>
            <pc:sldMk cId="675522567" sldId="268"/>
            <ac:spMk id="26" creationId="{90A7EAB6-59D3-4325-8DE6-E0CA4009CE53}"/>
          </ac:spMkLst>
        </pc:spChg>
        <pc:spChg chg="del">
          <ac:chgData name="Anas Ghonaim" userId="bcc4a9e039bdae13" providerId="LiveId" clId="{15C3F563-6521-566E-BAFD-306829814EA5}" dt="2025-10-16T14:04:28.404" v="146"/>
          <ac:spMkLst>
            <pc:docMk/>
            <pc:sldMk cId="675522567" sldId="268"/>
            <ac:spMk id="27" creationId="{B8D91E40-E7BE-60CE-83E5-C8A651D52FCC}"/>
          </ac:spMkLst>
        </pc:spChg>
        <pc:spChg chg="add del">
          <ac:chgData name="Anas Ghonaim" userId="bcc4a9e039bdae13" providerId="LiveId" clId="{15C3F563-6521-566E-BAFD-306829814EA5}" dt="2025-10-16T14:04:59.663" v="155" actId="26606"/>
          <ac:spMkLst>
            <pc:docMk/>
            <pc:sldMk cId="675522567" sldId="268"/>
            <ac:spMk id="28" creationId="{A8D57A06-A426-446D-B02C-A2DC6B62E45E}"/>
          </ac:spMkLst>
        </pc:spChg>
        <pc:spChg chg="add del">
          <ac:chgData name="Anas Ghonaim" userId="bcc4a9e039bdae13" providerId="LiveId" clId="{15C3F563-6521-566E-BAFD-306829814EA5}" dt="2025-10-16T14:05:01.132" v="157" actId="26606"/>
          <ac:spMkLst>
            <pc:docMk/>
            <pc:sldMk cId="675522567" sldId="268"/>
            <ac:spMk id="30" creationId="{3AFE8227-C443-417B-BA91-520EB1EF4559}"/>
          </ac:spMkLst>
        </pc:spChg>
        <pc:spChg chg="add del">
          <ac:chgData name="Anas Ghonaim" userId="bcc4a9e039bdae13" providerId="LiveId" clId="{15C3F563-6521-566E-BAFD-306829814EA5}" dt="2025-10-16T14:05:01.132" v="157" actId="26606"/>
          <ac:spMkLst>
            <pc:docMk/>
            <pc:sldMk cId="675522567" sldId="268"/>
            <ac:spMk id="31" creationId="{907741FC-B544-4A6E-B831-6789D042333D}"/>
          </ac:spMkLst>
        </pc:spChg>
        <pc:spChg chg="add del">
          <ac:chgData name="Anas Ghonaim" userId="bcc4a9e039bdae13" providerId="LiveId" clId="{15C3F563-6521-566E-BAFD-306829814EA5}" dt="2025-10-16T14:05:01.132" v="157" actId="26606"/>
          <ac:spMkLst>
            <pc:docMk/>
            <pc:sldMk cId="675522567" sldId="268"/>
            <ac:spMk id="32" creationId="{3F0BE7ED-7814-4273-B18A-F26CC0380380}"/>
          </ac:spMkLst>
        </pc:spChg>
        <pc:spChg chg="add del">
          <ac:chgData name="Anas Ghonaim" userId="bcc4a9e039bdae13" providerId="LiveId" clId="{15C3F563-6521-566E-BAFD-306829814EA5}" dt="2025-10-16T14:05:04.805" v="159" actId="26606"/>
          <ac:spMkLst>
            <pc:docMk/>
            <pc:sldMk cId="675522567" sldId="268"/>
            <ac:spMk id="34" creationId="{7ED7575E-88D2-B771-681D-46A7E55415DD}"/>
          </ac:spMkLst>
        </pc:spChg>
        <pc:spChg chg="add del">
          <ac:chgData name="Anas Ghonaim" userId="bcc4a9e039bdae13" providerId="LiveId" clId="{15C3F563-6521-566E-BAFD-306829814EA5}" dt="2025-10-16T14:05:04.805" v="159" actId="26606"/>
          <ac:spMkLst>
            <pc:docMk/>
            <pc:sldMk cId="675522567" sldId="268"/>
            <ac:spMk id="36" creationId="{B1B95424-088D-3601-CF50-171C0928AE34}"/>
          </ac:spMkLst>
        </pc:spChg>
        <pc:spChg chg="add">
          <ac:chgData name="Anas Ghonaim" userId="bcc4a9e039bdae13" providerId="LiveId" clId="{15C3F563-6521-566E-BAFD-306829814EA5}" dt="2025-10-16T14:05:04.808" v="160" actId="26606"/>
          <ac:spMkLst>
            <pc:docMk/>
            <pc:sldMk cId="675522567" sldId="268"/>
            <ac:spMk id="38" creationId="{32BC26D8-82FB-445E-AA49-62A77D7C1EE0}"/>
          </ac:spMkLst>
        </pc:spChg>
        <pc:spChg chg="add">
          <ac:chgData name="Anas Ghonaim" userId="bcc4a9e039bdae13" providerId="LiveId" clId="{15C3F563-6521-566E-BAFD-306829814EA5}" dt="2025-10-16T14:05:04.808" v="160" actId="26606"/>
          <ac:spMkLst>
            <pc:docMk/>
            <pc:sldMk cId="675522567" sldId="268"/>
            <ac:spMk id="39" creationId="{CB44330D-EA18-4254-AA95-EB49948539B8}"/>
          </ac:spMkLst>
        </pc:spChg>
        <pc:picChg chg="add mod">
          <ac:chgData name="Anas Ghonaim" userId="bcc4a9e039bdae13" providerId="LiveId" clId="{15C3F563-6521-566E-BAFD-306829814EA5}" dt="2025-10-16T14:11:26.939" v="223" actId="1076"/>
          <ac:picMkLst>
            <pc:docMk/>
            <pc:sldMk cId="675522567" sldId="268"/>
            <ac:picMk id="5" creationId="{1B38EE15-4E89-3AA5-492E-48306B600E46}"/>
          </ac:picMkLst>
        </pc:picChg>
        <pc:picChg chg="del">
          <ac:chgData name="Anas Ghonaim" userId="bcc4a9e039bdae13" providerId="LiveId" clId="{15C3F563-6521-566E-BAFD-306829814EA5}" dt="2025-10-16T14:04:30.415" v="147" actId="478"/>
          <ac:picMkLst>
            <pc:docMk/>
            <pc:sldMk cId="675522567" sldId="268"/>
            <ac:picMk id="6" creationId="{9853FBE5-A5A9-EAEE-ECB4-256F4F4AE023}"/>
          </ac:picMkLst>
        </pc:picChg>
        <pc:cxnChg chg="add del">
          <ac:chgData name="Anas Ghonaim" userId="bcc4a9e039bdae13" providerId="LiveId" clId="{15C3F563-6521-566E-BAFD-306829814EA5}" dt="2025-10-16T14:05:04.805" v="159" actId="26606"/>
          <ac:cxnSpMkLst>
            <pc:docMk/>
            <pc:sldMk cId="675522567" sldId="268"/>
            <ac:cxnSpMk id="35" creationId="{249EDD1B-F94D-B4E6-ACAA-566B9A26FDE3}"/>
          </ac:cxnSpMkLst>
        </pc:cxnChg>
      </pc:sldChg>
      <pc:sldChg chg="addSp delSp modSp add mod setBg delDesignElem">
        <pc:chgData name="Anas Ghonaim" userId="bcc4a9e039bdae13" providerId="LiveId" clId="{15C3F563-6521-566E-BAFD-306829814EA5}" dt="2025-10-17T07:06:14.952" v="1138" actId="20577"/>
        <pc:sldMkLst>
          <pc:docMk/>
          <pc:sldMk cId="0" sldId="269"/>
        </pc:sldMkLst>
        <pc:spChg chg="mod">
          <ac:chgData name="Anas Ghonaim" userId="bcc4a9e039bdae13" providerId="LiveId" clId="{15C3F563-6521-566E-BAFD-306829814EA5}" dt="2025-10-16T14:10:01.889" v="209" actId="26606"/>
          <ac:spMkLst>
            <pc:docMk/>
            <pc:sldMk cId="0" sldId="269"/>
            <ac:spMk id="2" creationId="{00000000-0000-0000-0000-000000000000}"/>
          </ac:spMkLst>
        </pc:spChg>
        <pc:spChg chg="mod">
          <ac:chgData name="Anas Ghonaim" userId="bcc4a9e039bdae13" providerId="LiveId" clId="{15C3F563-6521-566E-BAFD-306829814EA5}" dt="2025-10-17T07:06:14.952" v="1138" actId="20577"/>
          <ac:spMkLst>
            <pc:docMk/>
            <pc:sldMk cId="0" sldId="269"/>
            <ac:spMk id="3" creationId="{00000000-0000-0000-0000-000000000000}"/>
          </ac:spMkLst>
        </pc:spChg>
        <pc:grpChg chg="add">
          <ac:chgData name="Anas Ghonaim" userId="bcc4a9e039bdae13" providerId="LiveId" clId="{15C3F563-6521-566E-BAFD-306829814EA5}" dt="2025-10-16T14:10:01.889" v="209" actId="26606"/>
          <ac:grpSpMkLst>
            <pc:docMk/>
            <pc:sldMk cId="0" sldId="269"/>
            <ac:grpSpMk id="15" creationId="{1FD67D68-9B83-C338-8342-3348D8F22347}"/>
          </ac:grpSpMkLst>
        </pc:grpChg>
        <pc:picChg chg="mod">
          <ac:chgData name="Anas Ghonaim" userId="bcc4a9e039bdae13" providerId="LiveId" clId="{15C3F563-6521-566E-BAFD-306829814EA5}" dt="2025-10-16T14:10:01.889" v="209" actId="26606"/>
          <ac:picMkLst>
            <pc:docMk/>
            <pc:sldMk cId="0" sldId="269"/>
            <ac:picMk id="13" creationId="{C97BC44B-1C18-C6A1-4485-1E57AD4FCCC6}"/>
          </ac:picMkLst>
        </pc:picChg>
        <pc:cxnChg chg="del">
          <ac:chgData name="Anas Ghonaim" userId="bcc4a9e039bdae13" providerId="LiveId" clId="{15C3F563-6521-566E-BAFD-306829814EA5}" dt="2025-10-16T14:09:31.334" v="203"/>
          <ac:cxnSpMkLst>
            <pc:docMk/>
            <pc:sldMk cId="0" sldId="269"/>
            <ac:cxnSpMk id="18" creationId="{FC23E3B9-5ABF-58B3-E2B0-E9A5DAA90037}"/>
          </ac:cxnSpMkLst>
        </pc:cxnChg>
      </pc:sldChg>
      <pc:sldChg chg="addSp delSp add del setBg delDesignElem">
        <pc:chgData name="Anas Ghonaim" userId="bcc4a9e039bdae13" providerId="LiveId" clId="{15C3F563-6521-566E-BAFD-306829814EA5}" dt="2025-10-16T14:05:58.884" v="177"/>
        <pc:sldMkLst>
          <pc:docMk/>
          <pc:sldMk cId="1836228554" sldId="269"/>
        </pc:sldMkLst>
        <pc:spChg chg="add del">
          <ac:chgData name="Anas Ghonaim" userId="bcc4a9e039bdae13" providerId="LiveId" clId="{15C3F563-6521-566E-BAFD-306829814EA5}" dt="2025-10-16T14:05:58.884" v="177"/>
          <ac:spMkLst>
            <pc:docMk/>
            <pc:sldMk cId="1836228554" sldId="269"/>
            <ac:spMk id="21" creationId="{A57DF284-4CCB-C8CD-622E-D97805636B19}"/>
          </ac:spMkLst>
        </pc:spChg>
        <pc:spChg chg="add del">
          <ac:chgData name="Anas Ghonaim" userId="bcc4a9e039bdae13" providerId="LiveId" clId="{15C3F563-6521-566E-BAFD-306829814EA5}" dt="2025-10-16T14:05:58.884" v="177"/>
          <ac:spMkLst>
            <pc:docMk/>
            <pc:sldMk cId="1836228554" sldId="269"/>
            <ac:spMk id="23" creationId="{7FB15122-A56F-7CE8-60CE-68E05ED7204F}"/>
          </ac:spMkLst>
        </pc:spChg>
        <pc:spChg chg="add del">
          <ac:chgData name="Anas Ghonaim" userId="bcc4a9e039bdae13" providerId="LiveId" clId="{15C3F563-6521-566E-BAFD-306829814EA5}" dt="2025-10-16T14:05:58.884" v="177"/>
          <ac:spMkLst>
            <pc:docMk/>
            <pc:sldMk cId="1836228554" sldId="269"/>
            <ac:spMk id="25" creationId="{555800BA-9EA8-7CAA-A1C2-AF83D89ECC10}"/>
          </ac:spMkLst>
        </pc:spChg>
        <pc:spChg chg="add del">
          <ac:chgData name="Anas Ghonaim" userId="bcc4a9e039bdae13" providerId="LiveId" clId="{15C3F563-6521-566E-BAFD-306829814EA5}" dt="2025-10-16T14:05:58.884" v="177"/>
          <ac:spMkLst>
            <pc:docMk/>
            <pc:sldMk cId="1836228554" sldId="269"/>
            <ac:spMk id="27" creationId="{0E0CC9EF-10C7-4C67-B95F-9522E57BC264}"/>
          </ac:spMkLst>
        </pc:spChg>
      </pc:sldChg>
      <pc:sldChg chg="addSp delSp add del setBg delDesignElem">
        <pc:chgData name="Anas Ghonaim" userId="bcc4a9e039bdae13" providerId="LiveId" clId="{15C3F563-6521-566E-BAFD-306829814EA5}" dt="2025-10-16T14:05:58.446" v="176"/>
        <pc:sldMkLst>
          <pc:docMk/>
          <pc:sldMk cId="1572298058" sldId="270"/>
        </pc:sldMkLst>
        <pc:spChg chg="add del">
          <ac:chgData name="Anas Ghonaim" userId="bcc4a9e039bdae13" providerId="LiveId" clId="{15C3F563-6521-566E-BAFD-306829814EA5}" dt="2025-10-16T14:05:58.446" v="176"/>
          <ac:spMkLst>
            <pc:docMk/>
            <pc:sldMk cId="1572298058" sldId="270"/>
            <ac:spMk id="21" creationId="{48CC0423-5217-6EDE-5C78-41755A6B33AE}"/>
          </ac:spMkLst>
        </pc:spChg>
        <pc:spChg chg="add del">
          <ac:chgData name="Anas Ghonaim" userId="bcc4a9e039bdae13" providerId="LiveId" clId="{15C3F563-6521-566E-BAFD-306829814EA5}" dt="2025-10-16T14:05:58.446" v="176"/>
          <ac:spMkLst>
            <pc:docMk/>
            <pc:sldMk cId="1572298058" sldId="270"/>
            <ac:spMk id="23" creationId="{108B3B21-4A8F-B6EC-6E2A-0B06908E6538}"/>
          </ac:spMkLst>
        </pc:spChg>
        <pc:spChg chg="add del">
          <ac:chgData name="Anas Ghonaim" userId="bcc4a9e039bdae13" providerId="LiveId" clId="{15C3F563-6521-566E-BAFD-306829814EA5}" dt="2025-10-16T14:05:58.446" v="176"/>
          <ac:spMkLst>
            <pc:docMk/>
            <pc:sldMk cId="1572298058" sldId="270"/>
            <ac:spMk id="25" creationId="{BF10820A-8A0A-E766-85DF-6E27B7E9CE36}"/>
          </ac:spMkLst>
        </pc:spChg>
        <pc:spChg chg="add del">
          <ac:chgData name="Anas Ghonaim" userId="bcc4a9e039bdae13" providerId="LiveId" clId="{15C3F563-6521-566E-BAFD-306829814EA5}" dt="2025-10-16T14:05:58.446" v="176"/>
          <ac:spMkLst>
            <pc:docMk/>
            <pc:sldMk cId="1572298058" sldId="270"/>
            <ac:spMk id="27" creationId="{98505F5E-5DF1-8688-1A8A-2353940EE1ED}"/>
          </ac:spMkLst>
        </pc:spChg>
      </pc:sldChg>
      <pc:sldChg chg="addSp delSp modSp new mod ord setBg">
        <pc:chgData name="Anas Ghonaim" userId="bcc4a9e039bdae13" providerId="LiveId" clId="{15C3F563-6521-566E-BAFD-306829814EA5}" dt="2025-10-17T08:01:35.297" v="1613" actId="20577"/>
        <pc:sldMkLst>
          <pc:docMk/>
          <pc:sldMk cId="4064100502" sldId="270"/>
        </pc:sldMkLst>
        <pc:spChg chg="mod">
          <ac:chgData name="Anas Ghonaim" userId="bcc4a9e039bdae13" providerId="LiveId" clId="{15C3F563-6521-566E-BAFD-306829814EA5}" dt="2025-10-16T14:19:55.323" v="911" actId="26606"/>
          <ac:spMkLst>
            <pc:docMk/>
            <pc:sldMk cId="4064100502" sldId="270"/>
            <ac:spMk id="2" creationId="{BC26BD1E-5E1E-B17C-0E37-9A63773CBE04}"/>
          </ac:spMkLst>
        </pc:spChg>
        <pc:spChg chg="mod">
          <ac:chgData name="Anas Ghonaim" userId="bcc4a9e039bdae13" providerId="LiveId" clId="{15C3F563-6521-566E-BAFD-306829814EA5}" dt="2025-10-17T08:01:35.297" v="1613" actId="20577"/>
          <ac:spMkLst>
            <pc:docMk/>
            <pc:sldMk cId="4064100502" sldId="270"/>
            <ac:spMk id="3" creationId="{8DF0949B-8252-B034-6535-1CE624ECDDA5}"/>
          </ac:spMkLst>
        </pc:spChg>
        <pc:spChg chg="add del">
          <ac:chgData name="Anas Ghonaim" userId="bcc4a9e039bdae13" providerId="LiveId" clId="{15C3F563-6521-566E-BAFD-306829814EA5}" dt="2025-10-16T14:19:47.703" v="907" actId="26606"/>
          <ac:spMkLst>
            <pc:docMk/>
            <pc:sldMk cId="4064100502" sldId="270"/>
            <ac:spMk id="8" creationId="{3AD318CC-E2A8-4E27-9548-A047A78999B1}"/>
          </ac:spMkLst>
        </pc:spChg>
        <pc:spChg chg="add del">
          <ac:chgData name="Anas Ghonaim" userId="bcc4a9e039bdae13" providerId="LiveId" clId="{15C3F563-6521-566E-BAFD-306829814EA5}" dt="2025-10-16T14:19:47.703" v="907" actId="26606"/>
          <ac:spMkLst>
            <pc:docMk/>
            <pc:sldMk cId="4064100502" sldId="270"/>
            <ac:spMk id="14" creationId="{2C1BBA94-3F40-40AA-8BB9-E69E25E537C1}"/>
          </ac:spMkLst>
        </pc:spChg>
        <pc:spChg chg="add del">
          <ac:chgData name="Anas Ghonaim" userId="bcc4a9e039bdae13" providerId="LiveId" clId="{15C3F563-6521-566E-BAFD-306829814EA5}" dt="2025-10-16T14:19:55.323" v="911" actId="26606"/>
          <ac:spMkLst>
            <pc:docMk/>
            <pc:sldMk cId="4064100502" sldId="270"/>
            <ac:spMk id="15" creationId="{D5B0017B-2ECA-49AF-B397-DC140825DF8D}"/>
          </ac:spMkLst>
        </pc:spChg>
        <pc:spChg chg="add del">
          <ac:chgData name="Anas Ghonaim" userId="bcc4a9e039bdae13" providerId="LiveId" clId="{15C3F563-6521-566E-BAFD-306829814EA5}" dt="2025-10-16T14:19:48.058" v="909" actId="26606"/>
          <ac:spMkLst>
            <pc:docMk/>
            <pc:sldMk cId="4064100502" sldId="270"/>
            <ac:spMk id="16" creationId="{CBC4F608-B4B8-48C3-9572-C0F061B1CD99}"/>
          </ac:spMkLst>
        </pc:spChg>
        <pc:spChg chg="add del">
          <ac:chgData name="Anas Ghonaim" userId="bcc4a9e039bdae13" providerId="LiveId" clId="{15C3F563-6521-566E-BAFD-306829814EA5}" dt="2025-10-16T14:19:48.058" v="909" actId="26606"/>
          <ac:spMkLst>
            <pc:docMk/>
            <pc:sldMk cId="4064100502" sldId="270"/>
            <ac:spMk id="17" creationId="{8B9AA7C6-5E5A-498E-A6DF-A943376E09BC}"/>
          </ac:spMkLst>
        </pc:spChg>
        <pc:spChg chg="add del">
          <ac:chgData name="Anas Ghonaim" userId="bcc4a9e039bdae13" providerId="LiveId" clId="{15C3F563-6521-566E-BAFD-306829814EA5}" dt="2025-10-16T14:19:48.058" v="909" actId="26606"/>
          <ac:spMkLst>
            <pc:docMk/>
            <pc:sldMk cId="4064100502" sldId="270"/>
            <ac:spMk id="20" creationId="{81E140AE-0ABF-47C8-BF32-7D2F0CF2BA44}"/>
          </ac:spMkLst>
        </pc:spChg>
        <pc:spChg chg="add del">
          <ac:chgData name="Anas Ghonaim" userId="bcc4a9e039bdae13" providerId="LiveId" clId="{15C3F563-6521-566E-BAFD-306829814EA5}" dt="2025-10-16T14:19:55.323" v="911" actId="26606"/>
          <ac:spMkLst>
            <pc:docMk/>
            <pc:sldMk cId="4064100502" sldId="270"/>
            <ac:spMk id="22" creationId="{B6CDA21F-E7AF-4C75-8395-33F58D5B0E45}"/>
          </ac:spMkLst>
        </pc:spChg>
        <pc:spChg chg="add">
          <ac:chgData name="Anas Ghonaim" userId="bcc4a9e039bdae13" providerId="LiveId" clId="{15C3F563-6521-566E-BAFD-306829814EA5}" dt="2025-10-16T14:19:55.323" v="911" actId="26606"/>
          <ac:spMkLst>
            <pc:docMk/>
            <pc:sldMk cId="4064100502" sldId="270"/>
            <ac:spMk id="29" creationId="{84697CDA-BDB7-4883-B48B-1D4EDB2F0E93}"/>
          </ac:spMkLst>
        </pc:spChg>
        <pc:spChg chg="add">
          <ac:chgData name="Anas Ghonaim" userId="bcc4a9e039bdae13" providerId="LiveId" clId="{15C3F563-6521-566E-BAFD-306829814EA5}" dt="2025-10-16T14:19:55.323" v="911" actId="26606"/>
          <ac:spMkLst>
            <pc:docMk/>
            <pc:sldMk cId="4064100502" sldId="270"/>
            <ac:spMk id="31" creationId="{6295B176-FA0E-4B6A-A190-5E2E82BEA57A}"/>
          </ac:spMkLst>
        </pc:spChg>
        <pc:spChg chg="add">
          <ac:chgData name="Anas Ghonaim" userId="bcc4a9e039bdae13" providerId="LiveId" clId="{15C3F563-6521-566E-BAFD-306829814EA5}" dt="2025-10-16T14:19:55.323" v="911" actId="26606"/>
          <ac:spMkLst>
            <pc:docMk/>
            <pc:sldMk cId="4064100502" sldId="270"/>
            <ac:spMk id="33" creationId="{48F779DE-4744-42D6-9C74-33EC94460CCC}"/>
          </ac:spMkLst>
        </pc:spChg>
        <pc:grpChg chg="add del">
          <ac:chgData name="Anas Ghonaim" userId="bcc4a9e039bdae13" providerId="LiveId" clId="{15C3F563-6521-566E-BAFD-306829814EA5}" dt="2025-10-16T14:19:47.703" v="907" actId="26606"/>
          <ac:grpSpMkLst>
            <pc:docMk/>
            <pc:sldMk cId="4064100502" sldId="270"/>
            <ac:grpSpMk id="10" creationId="{B14B560F-9DD7-4302-A60B-EBD3EF59B073}"/>
          </ac:grpSpMkLst>
        </pc:grpChg>
        <pc:grpChg chg="add del">
          <ac:chgData name="Anas Ghonaim" userId="bcc4a9e039bdae13" providerId="LiveId" clId="{15C3F563-6521-566E-BAFD-306829814EA5}" dt="2025-10-16T14:19:48.058" v="909" actId="26606"/>
          <ac:grpSpMkLst>
            <pc:docMk/>
            <pc:sldMk cId="4064100502" sldId="270"/>
            <ac:grpSpMk id="18" creationId="{83EAB11A-76F7-48F4-9B4F-5BFDF4BF9670}"/>
          </ac:grpSpMkLst>
        </pc:grpChg>
        <pc:grpChg chg="add del">
          <ac:chgData name="Anas Ghonaim" userId="bcc4a9e039bdae13" providerId="LiveId" clId="{15C3F563-6521-566E-BAFD-306829814EA5}" dt="2025-10-16T14:19:55.323" v="911" actId="26606"/>
          <ac:grpSpMkLst>
            <pc:docMk/>
            <pc:sldMk cId="4064100502" sldId="270"/>
            <ac:grpSpMk id="23" creationId="{AE1C45F0-260A-458C-96ED-C1F6D2151219}"/>
          </ac:grpSpMkLst>
        </pc:grpChg>
        <pc:cxnChg chg="add del">
          <ac:chgData name="Anas Ghonaim" userId="bcc4a9e039bdae13" providerId="LiveId" clId="{15C3F563-6521-566E-BAFD-306829814EA5}" dt="2025-10-16T14:19:55.323" v="911" actId="26606"/>
          <ac:cxnSpMkLst>
            <pc:docMk/>
            <pc:sldMk cId="4064100502" sldId="270"/>
            <ac:cxnSpMk id="24" creationId="{6CF1BAF6-AD41-4082-B212-8A1F9A2E8779}"/>
          </ac:cxnSpMkLst>
        </pc:cxnChg>
      </pc:sldChg>
      <pc:sldChg chg="addSp delSp modSp new mod setBg">
        <pc:chgData name="Anas Ghonaim" userId="bcc4a9e039bdae13" providerId="LiveId" clId="{15C3F563-6521-566E-BAFD-306829814EA5}" dt="2025-10-16T14:20:09.247" v="912" actId="26606"/>
        <pc:sldMkLst>
          <pc:docMk/>
          <pc:sldMk cId="2820133548" sldId="271"/>
        </pc:sldMkLst>
        <pc:spChg chg="del mod">
          <ac:chgData name="Anas Ghonaim" userId="bcc4a9e039bdae13" providerId="LiveId" clId="{15C3F563-6521-566E-BAFD-306829814EA5}" dt="2025-10-16T14:17:02.573" v="639" actId="478"/>
          <ac:spMkLst>
            <pc:docMk/>
            <pc:sldMk cId="2820133548" sldId="271"/>
            <ac:spMk id="2" creationId="{B2D940AE-8DFE-BF0F-0299-40CDEAE3FFB0}"/>
          </ac:spMkLst>
        </pc:spChg>
        <pc:spChg chg="del">
          <ac:chgData name="Anas Ghonaim" userId="bcc4a9e039bdae13" providerId="LiveId" clId="{15C3F563-6521-566E-BAFD-306829814EA5}" dt="2025-10-16T14:15:32.784" v="623" actId="931"/>
          <ac:spMkLst>
            <pc:docMk/>
            <pc:sldMk cId="2820133548" sldId="271"/>
            <ac:spMk id="3" creationId="{B538F465-A8B1-3B08-9266-4D2DCAC56206}"/>
          </ac:spMkLst>
        </pc:spChg>
        <pc:spChg chg="add del mod">
          <ac:chgData name="Anas Ghonaim" userId="bcc4a9e039bdae13" providerId="LiveId" clId="{15C3F563-6521-566E-BAFD-306829814EA5}" dt="2025-10-16T14:16:44.164" v="634" actId="931"/>
          <ac:spMkLst>
            <pc:docMk/>
            <pc:sldMk cId="2820133548" sldId="271"/>
            <ac:spMk id="7" creationId="{02BC5B03-4AEF-B1D7-C70C-0120758C49CE}"/>
          </ac:spMkLst>
        </pc:spChg>
        <pc:spChg chg="add del">
          <ac:chgData name="Anas Ghonaim" userId="bcc4a9e039bdae13" providerId="LiveId" clId="{15C3F563-6521-566E-BAFD-306829814EA5}" dt="2025-10-16T14:17:00.805" v="638" actId="478"/>
          <ac:spMkLst>
            <pc:docMk/>
            <pc:sldMk cId="2820133548" sldId="271"/>
            <ac:spMk id="13" creationId="{F588C50B-1AD7-06FA-398D-9C6AF823735E}"/>
          </ac:spMkLst>
        </pc:spChg>
        <pc:spChg chg="add">
          <ac:chgData name="Anas Ghonaim" userId="bcc4a9e039bdae13" providerId="LiveId" clId="{15C3F563-6521-566E-BAFD-306829814EA5}" dt="2025-10-16T14:20:09.247" v="912" actId="26606"/>
          <ac:spMkLst>
            <pc:docMk/>
            <pc:sldMk cId="2820133548" sldId="271"/>
            <ac:spMk id="23" creationId="{32BC26D8-82FB-445E-AA49-62A77D7C1EE0}"/>
          </ac:spMkLst>
        </pc:spChg>
        <pc:spChg chg="add">
          <ac:chgData name="Anas Ghonaim" userId="bcc4a9e039bdae13" providerId="LiveId" clId="{15C3F563-6521-566E-BAFD-306829814EA5}" dt="2025-10-16T14:20:09.247" v="912" actId="26606"/>
          <ac:spMkLst>
            <pc:docMk/>
            <pc:sldMk cId="2820133548" sldId="271"/>
            <ac:spMk id="25" creationId="{CB44330D-EA18-4254-AA95-EB49948539B8}"/>
          </ac:spMkLst>
        </pc:spChg>
        <pc:grpChg chg="add del">
          <ac:chgData name="Anas Ghonaim" userId="bcc4a9e039bdae13" providerId="LiveId" clId="{15C3F563-6521-566E-BAFD-306829814EA5}" dt="2025-10-16T14:20:09.247" v="912" actId="26606"/>
          <ac:grpSpMkLst>
            <pc:docMk/>
            <pc:sldMk cId="2820133548" sldId="271"/>
            <ac:grpSpMk id="16" creationId="{5EC81CC9-EAC3-3907-9268-3A583E3B6356}"/>
          </ac:grpSpMkLst>
        </pc:grpChg>
        <pc:picChg chg="add del mod">
          <ac:chgData name="Anas Ghonaim" userId="bcc4a9e039bdae13" providerId="LiveId" clId="{15C3F563-6521-566E-BAFD-306829814EA5}" dt="2025-10-16T14:16:00.253" v="628" actId="478"/>
          <ac:picMkLst>
            <pc:docMk/>
            <pc:sldMk cId="2820133548" sldId="271"/>
            <ac:picMk id="5" creationId="{B220788E-FAC4-5A20-FB6A-382A83455AE1}"/>
          </ac:picMkLst>
        </pc:picChg>
        <pc:picChg chg="add mod">
          <ac:chgData name="Anas Ghonaim" userId="bcc4a9e039bdae13" providerId="LiveId" clId="{15C3F563-6521-566E-BAFD-306829814EA5}" dt="2025-10-16T14:20:09.247" v="912" actId="26606"/>
          <ac:picMkLst>
            <pc:docMk/>
            <pc:sldMk cId="2820133548" sldId="271"/>
            <ac:picMk id="9" creationId="{5F442924-D98F-5C8F-ACED-9FAB8C81A6D3}"/>
          </ac:picMkLst>
        </pc:picChg>
      </pc:sldChg>
      <pc:sldChg chg="modSp new del mod ord">
        <pc:chgData name="Anas Ghonaim" userId="bcc4a9e039bdae13" providerId="LiveId" clId="{15C3F563-6521-566E-BAFD-306829814EA5}" dt="2025-10-16T14:22:18.883" v="937" actId="2696"/>
        <pc:sldMkLst>
          <pc:docMk/>
          <pc:sldMk cId="2016777058" sldId="272"/>
        </pc:sldMkLst>
        <pc:spChg chg="mod">
          <ac:chgData name="Anas Ghonaim" userId="bcc4a9e039bdae13" providerId="LiveId" clId="{15C3F563-6521-566E-BAFD-306829814EA5}" dt="2025-10-16T14:22:03.023" v="936" actId="20577"/>
          <ac:spMkLst>
            <pc:docMk/>
            <pc:sldMk cId="2016777058" sldId="272"/>
            <ac:spMk id="2" creationId="{278A4F52-9260-552C-5E15-6F033E456508}"/>
          </ac:spMkLst>
        </pc:spChg>
      </pc:sldChg>
      <pc:sldChg chg="addSp delSp modSp new add del mod setBg">
        <pc:chgData name="Anas Ghonaim" userId="bcc4a9e039bdae13" providerId="LiveId" clId="{15C3F563-6521-566E-BAFD-306829814EA5}" dt="2025-10-17T07:57:03.735" v="1612" actId="20577"/>
        <pc:sldMkLst>
          <pc:docMk/>
          <pc:sldMk cId="3509674873" sldId="272"/>
        </pc:sldMkLst>
        <pc:spChg chg="mod">
          <ac:chgData name="Anas Ghonaim" userId="bcc4a9e039bdae13" providerId="LiveId" clId="{15C3F563-6521-566E-BAFD-306829814EA5}" dt="2025-10-17T07:54:19.176" v="1459" actId="14100"/>
          <ac:spMkLst>
            <pc:docMk/>
            <pc:sldMk cId="3509674873" sldId="272"/>
            <ac:spMk id="2" creationId="{4AAF375C-F8DA-6644-9B62-18B53585C2CC}"/>
          </ac:spMkLst>
        </pc:spChg>
        <pc:spChg chg="add mod">
          <ac:chgData name="Anas Ghonaim" userId="bcc4a9e039bdae13" providerId="LiveId" clId="{15C3F563-6521-566E-BAFD-306829814EA5}" dt="2025-10-17T07:57:03.735" v="1612" actId="20577"/>
          <ac:spMkLst>
            <pc:docMk/>
            <pc:sldMk cId="3509674873" sldId="272"/>
            <ac:spMk id="3" creationId="{1F4FCB99-6789-C1F6-2817-1C426B8D812B}"/>
          </ac:spMkLst>
        </pc:spChg>
        <pc:spChg chg="del">
          <ac:chgData name="Anas Ghonaim" userId="bcc4a9e039bdae13" providerId="LiveId" clId="{15C3F563-6521-566E-BAFD-306829814EA5}" dt="2025-10-16T14:24:45.170" v="951" actId="478"/>
          <ac:spMkLst>
            <pc:docMk/>
            <pc:sldMk cId="3509674873" sldId="272"/>
            <ac:spMk id="3" creationId="{D2CFA623-5AC6-DEFD-A84F-C7B670828935}"/>
          </ac:spMkLst>
        </pc:spChg>
        <pc:spChg chg="add del">
          <ac:chgData name="Anas Ghonaim" userId="bcc4a9e039bdae13" providerId="LiveId" clId="{15C3F563-6521-566E-BAFD-306829814EA5}" dt="2025-10-16T14:25:16.570" v="953" actId="26606"/>
          <ac:spMkLst>
            <pc:docMk/>
            <pc:sldMk cId="3509674873" sldId="272"/>
            <ac:spMk id="7" creationId="{4522B21E-B2B9-4C72-9A71-C87EFD137480}"/>
          </ac:spMkLst>
        </pc:spChg>
        <pc:spChg chg="add del">
          <ac:chgData name="Anas Ghonaim" userId="bcc4a9e039bdae13" providerId="LiveId" clId="{15C3F563-6521-566E-BAFD-306829814EA5}" dt="2025-10-16T14:25:16.570" v="953" actId="26606"/>
          <ac:spMkLst>
            <pc:docMk/>
            <pc:sldMk cId="3509674873" sldId="272"/>
            <ac:spMk id="9" creationId="{5EB7D2A2-F448-44D4-938C-DC84CBCB3B1E}"/>
          </ac:spMkLst>
        </pc:spChg>
        <pc:spChg chg="add del">
          <ac:chgData name="Anas Ghonaim" userId="bcc4a9e039bdae13" providerId="LiveId" clId="{15C3F563-6521-566E-BAFD-306829814EA5}" dt="2025-10-16T14:25:16.570" v="953" actId="26606"/>
          <ac:spMkLst>
            <pc:docMk/>
            <pc:sldMk cId="3509674873" sldId="272"/>
            <ac:spMk id="11" creationId="{871AEA07-1E14-44B4-8E55-64EF049CD66F}"/>
          </ac:spMkLst>
        </pc:spChg>
        <pc:spChg chg="add">
          <ac:chgData name="Anas Ghonaim" userId="bcc4a9e039bdae13" providerId="LiveId" clId="{15C3F563-6521-566E-BAFD-306829814EA5}" dt="2025-10-16T14:25:16.593" v="954" actId="26606"/>
          <ac:spMkLst>
            <pc:docMk/>
            <pc:sldMk cId="3509674873" sldId="272"/>
            <ac:spMk id="15" creationId="{699F2931-70EC-414E-8957-39CC893D909E}"/>
          </ac:spMkLst>
        </pc:spChg>
        <pc:spChg chg="add">
          <ac:chgData name="Anas Ghonaim" userId="bcc4a9e039bdae13" providerId="LiveId" clId="{15C3F563-6521-566E-BAFD-306829814EA5}" dt="2025-10-16T14:25:16.593" v="954" actId="26606"/>
          <ac:spMkLst>
            <pc:docMk/>
            <pc:sldMk cId="3509674873" sldId="272"/>
            <ac:spMk id="16" creationId="{78FFBE11-4B3E-48D7-94D4-2EC8CC9FE827}"/>
          </ac:spMkLst>
        </pc:spChg>
        <pc:spChg chg="add">
          <ac:chgData name="Anas Ghonaim" userId="bcc4a9e039bdae13" providerId="LiveId" clId="{15C3F563-6521-566E-BAFD-306829814EA5}" dt="2025-10-16T14:25:16.593" v="954" actId="26606"/>
          <ac:spMkLst>
            <pc:docMk/>
            <pc:sldMk cId="3509674873" sldId="272"/>
            <ac:spMk id="17" creationId="{AEFD2FD1-B3A5-4E1D-BCC8-7684A5440C4C}"/>
          </ac:spMkLst>
        </pc:spChg>
        <pc:cxnChg chg="add del">
          <ac:chgData name="Anas Ghonaim" userId="bcc4a9e039bdae13" providerId="LiveId" clId="{15C3F563-6521-566E-BAFD-306829814EA5}" dt="2025-10-16T14:25:16.570" v="953" actId="26606"/>
          <ac:cxnSpMkLst>
            <pc:docMk/>
            <pc:sldMk cId="3509674873" sldId="272"/>
            <ac:cxnSpMk id="13" creationId="{F7C8EA93-3210-4C62-99E9-153C275E3A87}"/>
          </ac:cxnSpMkLst>
        </pc:cxnChg>
      </pc:sldChg>
      <pc:sldChg chg="addSp delSp modSp new del mod ord setBg">
        <pc:chgData name="Anas Ghonaim" userId="bcc4a9e039bdae13" providerId="LiveId" clId="{15C3F563-6521-566E-BAFD-306829814EA5}" dt="2025-10-16T14:39:14.660" v="1033" actId="2696"/>
        <pc:sldMkLst>
          <pc:docMk/>
          <pc:sldMk cId="2976408374" sldId="273"/>
        </pc:sldMkLst>
        <pc:spChg chg="del mod">
          <ac:chgData name="Anas Ghonaim" userId="bcc4a9e039bdae13" providerId="LiveId" clId="{15C3F563-6521-566E-BAFD-306829814EA5}" dt="2025-10-16T14:37:36.764" v="1019" actId="478"/>
          <ac:spMkLst>
            <pc:docMk/>
            <pc:sldMk cId="2976408374" sldId="273"/>
            <ac:spMk id="2" creationId="{C3BF8F96-32C6-CCFE-E1AA-F63339C35848}"/>
          </ac:spMkLst>
        </pc:spChg>
        <pc:spChg chg="del">
          <ac:chgData name="Anas Ghonaim" userId="bcc4a9e039bdae13" providerId="LiveId" clId="{15C3F563-6521-566E-BAFD-306829814EA5}" dt="2025-10-16T14:37:34.018" v="1016" actId="931"/>
          <ac:spMkLst>
            <pc:docMk/>
            <pc:sldMk cId="2976408374" sldId="273"/>
            <ac:spMk id="3" creationId="{E37BDB3C-8F6C-F1EE-A3B8-0AA11D4541FB}"/>
          </ac:spMkLst>
        </pc:spChg>
        <pc:spChg chg="add del">
          <ac:chgData name="Anas Ghonaim" userId="bcc4a9e039bdae13" providerId="LiveId" clId="{15C3F563-6521-566E-BAFD-306829814EA5}" dt="2025-10-16T14:37:42.617" v="1021" actId="26606"/>
          <ac:spMkLst>
            <pc:docMk/>
            <pc:sldMk cId="2976408374" sldId="273"/>
            <ac:spMk id="10" creationId="{32BC26D8-82FB-445E-AA49-62A77D7C1EE0}"/>
          </ac:spMkLst>
        </pc:spChg>
        <pc:spChg chg="add del">
          <ac:chgData name="Anas Ghonaim" userId="bcc4a9e039bdae13" providerId="LiveId" clId="{15C3F563-6521-566E-BAFD-306829814EA5}" dt="2025-10-16T14:37:42.617" v="1021" actId="26606"/>
          <ac:spMkLst>
            <pc:docMk/>
            <pc:sldMk cId="2976408374" sldId="273"/>
            <ac:spMk id="12" creationId="{CB44330D-EA18-4254-AA95-EB49948539B8}"/>
          </ac:spMkLst>
        </pc:spChg>
        <pc:spChg chg="add del">
          <ac:chgData name="Anas Ghonaim" userId="bcc4a9e039bdae13" providerId="LiveId" clId="{15C3F563-6521-566E-BAFD-306829814EA5}" dt="2025-10-16T14:37:44.696" v="1023" actId="26606"/>
          <ac:spMkLst>
            <pc:docMk/>
            <pc:sldMk cId="2976408374" sldId="273"/>
            <ac:spMk id="14" creationId="{42A4FC2C-047E-45A5-965D-8E1E3BF09BC6}"/>
          </ac:spMkLst>
        </pc:spChg>
        <pc:spChg chg="add del">
          <ac:chgData name="Anas Ghonaim" userId="bcc4a9e039bdae13" providerId="LiveId" clId="{15C3F563-6521-566E-BAFD-306829814EA5}" dt="2025-10-16T14:38:44.062" v="1028" actId="26606"/>
          <ac:spMkLst>
            <pc:docMk/>
            <pc:sldMk cId="2976408374" sldId="273"/>
            <ac:spMk id="16" creationId="{A8D57A06-A426-446D-B02C-A2DC6B62E45E}"/>
          </ac:spMkLst>
        </pc:spChg>
        <pc:spChg chg="add del">
          <ac:chgData name="Anas Ghonaim" userId="bcc4a9e039bdae13" providerId="LiveId" clId="{15C3F563-6521-566E-BAFD-306829814EA5}" dt="2025-10-16T14:38:44.062" v="1028" actId="26606"/>
          <ac:spMkLst>
            <pc:docMk/>
            <pc:sldMk cId="2976408374" sldId="273"/>
            <ac:spMk id="17" creationId="{AB8C311F-7253-4AED-9701-7FC0708C41C7}"/>
          </ac:spMkLst>
        </pc:spChg>
        <pc:spChg chg="add del">
          <ac:chgData name="Anas Ghonaim" userId="bcc4a9e039bdae13" providerId="LiveId" clId="{15C3F563-6521-566E-BAFD-306829814EA5}" dt="2025-10-16T14:38:44.062" v="1028" actId="26606"/>
          <ac:spMkLst>
            <pc:docMk/>
            <pc:sldMk cId="2976408374" sldId="273"/>
            <ac:spMk id="18" creationId="{E2384209-CB15-4CDF-9D31-C44FD9A3F20D}"/>
          </ac:spMkLst>
        </pc:spChg>
        <pc:spChg chg="add del">
          <ac:chgData name="Anas Ghonaim" userId="bcc4a9e039bdae13" providerId="LiveId" clId="{15C3F563-6521-566E-BAFD-306829814EA5}" dt="2025-10-16T14:38:44.062" v="1028" actId="26606"/>
          <ac:spMkLst>
            <pc:docMk/>
            <pc:sldMk cId="2976408374" sldId="273"/>
            <ac:spMk id="19" creationId="{2633B3B5-CC90-43F0-8714-D31D1F3F0209}"/>
          </ac:spMkLst>
        </pc:spChg>
        <pc:spChg chg="add del">
          <ac:chgData name="Anas Ghonaim" userId="bcc4a9e039bdae13" providerId="LiveId" clId="{15C3F563-6521-566E-BAFD-306829814EA5}" dt="2025-10-16T14:38:42.055" v="1026" actId="26606"/>
          <ac:spMkLst>
            <pc:docMk/>
            <pc:sldMk cId="2976408374" sldId="273"/>
            <ac:spMk id="24" creationId="{32BC26D8-82FB-445E-AA49-62A77D7C1EE0}"/>
          </ac:spMkLst>
        </pc:spChg>
        <pc:spChg chg="add del">
          <ac:chgData name="Anas Ghonaim" userId="bcc4a9e039bdae13" providerId="LiveId" clId="{15C3F563-6521-566E-BAFD-306829814EA5}" dt="2025-10-16T14:38:42.055" v="1026" actId="26606"/>
          <ac:spMkLst>
            <pc:docMk/>
            <pc:sldMk cId="2976408374" sldId="273"/>
            <ac:spMk id="26" creationId="{CB44330D-EA18-4254-AA95-EB49948539B8}"/>
          </ac:spMkLst>
        </pc:spChg>
        <pc:picChg chg="add mod">
          <ac:chgData name="Anas Ghonaim" userId="bcc4a9e039bdae13" providerId="LiveId" clId="{15C3F563-6521-566E-BAFD-306829814EA5}" dt="2025-10-16T14:38:44.062" v="1028" actId="26606"/>
          <ac:picMkLst>
            <pc:docMk/>
            <pc:sldMk cId="2976408374" sldId="273"/>
            <ac:picMk id="5" creationId="{8B15343E-F3CA-3A44-73DA-FBD024E341C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928748-D392-4285-80CD-F0ABAE2B402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97F2B4D-0F2F-4363-98AD-6DAD9F4730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 baseline="0" dirty="0"/>
            <a:t>Custom prosthetics line focused on shark attack survivors.</a:t>
          </a:r>
        </a:p>
      </dgm:t>
    </dgm:pt>
    <dgm:pt modelId="{CADF83A6-5E75-4109-8D08-385DDA799AD4}" type="parTrans" cxnId="{A10A391B-6A96-4C07-A38F-657129C78418}">
      <dgm:prSet/>
      <dgm:spPr/>
      <dgm:t>
        <a:bodyPr/>
        <a:lstStyle/>
        <a:p>
          <a:endParaRPr lang="en-US"/>
        </a:p>
      </dgm:t>
    </dgm:pt>
    <dgm:pt modelId="{F149596B-B6B1-40A9-91EC-BA440A7813FC}" type="sibTrans" cxnId="{A10A391B-6A96-4C07-A38F-657129C7841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5D6ACE-B5C7-4F46-B3B5-30AC24DEB4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 baseline="0" dirty="0"/>
            <a:t>Waterproof, ocean-resistant, durable for surfing/swimming.</a:t>
          </a:r>
        </a:p>
      </dgm:t>
    </dgm:pt>
    <dgm:pt modelId="{258A66A9-D9EB-4A82-A7FC-9326F74F308E}" type="parTrans" cxnId="{1F15D87B-3EE2-4E77-993F-F69FBAF2AD92}">
      <dgm:prSet/>
      <dgm:spPr/>
      <dgm:t>
        <a:bodyPr/>
        <a:lstStyle/>
        <a:p>
          <a:endParaRPr lang="en-US"/>
        </a:p>
      </dgm:t>
    </dgm:pt>
    <dgm:pt modelId="{302CEF5B-332F-4A87-8F7F-F4AF69175F0C}" type="sibTrans" cxnId="{1F15D87B-3EE2-4E77-993F-F69FBAF2AD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9C29F8C-3BFB-4260-838C-B974C9B969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 baseline="0" dirty="0"/>
            <a:t>Features: custom designs, waterproof, with fun options (e.g., integrated GoPro mounts).</a:t>
          </a:r>
        </a:p>
      </dgm:t>
    </dgm:pt>
    <dgm:pt modelId="{D6354281-C31D-4ECE-BBA0-ADAD0E55CFEA}" type="parTrans" cxnId="{E63A98FE-B19F-435F-944D-E4B6962EC8AC}">
      <dgm:prSet/>
      <dgm:spPr/>
      <dgm:t>
        <a:bodyPr/>
        <a:lstStyle/>
        <a:p>
          <a:endParaRPr lang="en-US"/>
        </a:p>
      </dgm:t>
    </dgm:pt>
    <dgm:pt modelId="{68D9F1F1-D984-4507-AAAD-7994898FAE45}" type="sibTrans" cxnId="{E63A98FE-B19F-435F-944D-E4B6962EC8A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87163D4-C7C2-4855-A052-04B026E6E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cap="none" baseline="0" dirty="0"/>
            <a:t>Outreach: survivor communities and </a:t>
          </a:r>
          <a:r>
            <a:rPr lang="en-US" cap="none" baseline="0"/>
            <a:t>surfer networks</a:t>
          </a:r>
          <a:endParaRPr lang="en-US" cap="none" baseline="0" dirty="0"/>
        </a:p>
      </dgm:t>
    </dgm:pt>
    <dgm:pt modelId="{96D8E791-45F5-4B50-9487-B873060AC23F}" type="parTrans" cxnId="{46AC88CD-770D-44BE-B759-5AD142E4FC91}">
      <dgm:prSet/>
      <dgm:spPr/>
      <dgm:t>
        <a:bodyPr/>
        <a:lstStyle/>
        <a:p>
          <a:endParaRPr lang="en-US"/>
        </a:p>
      </dgm:t>
    </dgm:pt>
    <dgm:pt modelId="{1F1C9EDC-1250-4EB7-B1C4-EBF89D4D2F75}" type="sibTrans" cxnId="{46AC88CD-770D-44BE-B759-5AD142E4FC91}">
      <dgm:prSet/>
      <dgm:spPr/>
      <dgm:t>
        <a:bodyPr/>
        <a:lstStyle/>
        <a:p>
          <a:endParaRPr lang="en-US"/>
        </a:p>
      </dgm:t>
    </dgm:pt>
    <dgm:pt modelId="{906D0811-169B-4E2F-B7A1-6FD497F15206}" type="pres">
      <dgm:prSet presAssocID="{C4928748-D392-4285-80CD-F0ABAE2B4029}" presName="root" presStyleCnt="0">
        <dgm:presLayoutVars>
          <dgm:dir/>
          <dgm:resizeHandles val="exact"/>
        </dgm:presLayoutVars>
      </dgm:prSet>
      <dgm:spPr/>
    </dgm:pt>
    <dgm:pt modelId="{CFF3B3E6-12FC-42B9-B765-A20EC7300580}" type="pres">
      <dgm:prSet presAssocID="{C4928748-D392-4285-80CD-F0ABAE2B4029}" presName="container" presStyleCnt="0">
        <dgm:presLayoutVars>
          <dgm:dir/>
          <dgm:resizeHandles val="exact"/>
        </dgm:presLayoutVars>
      </dgm:prSet>
      <dgm:spPr/>
    </dgm:pt>
    <dgm:pt modelId="{FB311DBB-B715-4F34-A8F4-94F0CD89C310}" type="pres">
      <dgm:prSet presAssocID="{497F2B4D-0F2F-4363-98AD-6DAD9F473074}" presName="compNode" presStyleCnt="0"/>
      <dgm:spPr/>
    </dgm:pt>
    <dgm:pt modelId="{5B1F63FE-64A1-4434-8667-9B4D08379C5E}" type="pres">
      <dgm:prSet presAssocID="{497F2B4D-0F2F-4363-98AD-6DAD9F473074}" presName="iconBgRect" presStyleLbl="bgShp" presStyleIdx="0" presStyleCnt="4"/>
      <dgm:spPr/>
    </dgm:pt>
    <dgm:pt modelId="{4959334C-1FFB-47BE-A8B8-EB9E59CB230A}" type="pres">
      <dgm:prSet presAssocID="{497F2B4D-0F2F-4363-98AD-6DAD9F4730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k"/>
        </a:ext>
      </dgm:extLst>
    </dgm:pt>
    <dgm:pt modelId="{4A01CD9A-CFF1-4B9D-9B3B-CA86FC7880D4}" type="pres">
      <dgm:prSet presAssocID="{497F2B4D-0F2F-4363-98AD-6DAD9F473074}" presName="spaceRect" presStyleCnt="0"/>
      <dgm:spPr/>
    </dgm:pt>
    <dgm:pt modelId="{17B053FE-EB69-4CBD-B8B6-2E3F7C58FE2A}" type="pres">
      <dgm:prSet presAssocID="{497F2B4D-0F2F-4363-98AD-6DAD9F473074}" presName="textRect" presStyleLbl="revTx" presStyleIdx="0" presStyleCnt="4">
        <dgm:presLayoutVars>
          <dgm:chMax val="1"/>
          <dgm:chPref val="1"/>
        </dgm:presLayoutVars>
      </dgm:prSet>
      <dgm:spPr/>
    </dgm:pt>
    <dgm:pt modelId="{32BBD39B-B0BE-4BE4-991F-3691B9CE1023}" type="pres">
      <dgm:prSet presAssocID="{F149596B-B6B1-40A9-91EC-BA440A7813FC}" presName="sibTrans" presStyleLbl="sibTrans2D1" presStyleIdx="0" presStyleCnt="0"/>
      <dgm:spPr/>
    </dgm:pt>
    <dgm:pt modelId="{99D46DE2-F180-40A5-9B4C-986511B2B17B}" type="pres">
      <dgm:prSet presAssocID="{185D6ACE-B5C7-4F46-B3B5-30AC24DEB4BF}" presName="compNode" presStyleCnt="0"/>
      <dgm:spPr/>
    </dgm:pt>
    <dgm:pt modelId="{8E7383F3-BA89-41AF-BD41-6ECA3CFBC06A}" type="pres">
      <dgm:prSet presAssocID="{185D6ACE-B5C7-4F46-B3B5-30AC24DEB4BF}" presName="iconBgRect" presStyleLbl="bgShp" presStyleIdx="1" presStyleCnt="4"/>
      <dgm:spPr/>
    </dgm:pt>
    <dgm:pt modelId="{5E0BE0CF-F86A-478D-8BE3-A666AC7D1243}" type="pres">
      <dgm:prSet presAssocID="{185D6ACE-B5C7-4F46-B3B5-30AC24DEB4B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al"/>
        </a:ext>
      </dgm:extLst>
    </dgm:pt>
    <dgm:pt modelId="{9F004257-E374-4F26-94DB-C96473218E69}" type="pres">
      <dgm:prSet presAssocID="{185D6ACE-B5C7-4F46-B3B5-30AC24DEB4BF}" presName="spaceRect" presStyleCnt="0"/>
      <dgm:spPr/>
    </dgm:pt>
    <dgm:pt modelId="{D112DA0A-0A27-417D-8C61-4506C5B7CC82}" type="pres">
      <dgm:prSet presAssocID="{185D6ACE-B5C7-4F46-B3B5-30AC24DEB4BF}" presName="textRect" presStyleLbl="revTx" presStyleIdx="1" presStyleCnt="4">
        <dgm:presLayoutVars>
          <dgm:chMax val="1"/>
          <dgm:chPref val="1"/>
        </dgm:presLayoutVars>
      </dgm:prSet>
      <dgm:spPr/>
    </dgm:pt>
    <dgm:pt modelId="{78859317-9BC4-4381-BFCE-216CDF45275A}" type="pres">
      <dgm:prSet presAssocID="{302CEF5B-332F-4A87-8F7F-F4AF69175F0C}" presName="sibTrans" presStyleLbl="sibTrans2D1" presStyleIdx="0" presStyleCnt="0"/>
      <dgm:spPr/>
    </dgm:pt>
    <dgm:pt modelId="{A31CC15E-61A5-4943-9E00-04E7D62D8E0A}" type="pres">
      <dgm:prSet presAssocID="{B9C29F8C-3BFB-4260-838C-B974C9B969BA}" presName="compNode" presStyleCnt="0"/>
      <dgm:spPr/>
    </dgm:pt>
    <dgm:pt modelId="{3E75627D-4976-4CE8-A417-32861AC21010}" type="pres">
      <dgm:prSet presAssocID="{B9C29F8C-3BFB-4260-838C-B974C9B969BA}" presName="iconBgRect" presStyleLbl="bgShp" presStyleIdx="2" presStyleCnt="4"/>
      <dgm:spPr/>
    </dgm:pt>
    <dgm:pt modelId="{BCE0CCD8-B69C-4987-BAF7-E0670591C2C1}" type="pres">
      <dgm:prSet presAssocID="{B9C29F8C-3BFB-4260-838C-B974C9B969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ug"/>
        </a:ext>
      </dgm:extLst>
    </dgm:pt>
    <dgm:pt modelId="{A86B3E19-7B00-4DD2-B393-A75B307057B0}" type="pres">
      <dgm:prSet presAssocID="{B9C29F8C-3BFB-4260-838C-B974C9B969BA}" presName="spaceRect" presStyleCnt="0"/>
      <dgm:spPr/>
    </dgm:pt>
    <dgm:pt modelId="{56223549-554F-4F98-8B93-A2370E4B3FA8}" type="pres">
      <dgm:prSet presAssocID="{B9C29F8C-3BFB-4260-838C-B974C9B969BA}" presName="textRect" presStyleLbl="revTx" presStyleIdx="2" presStyleCnt="4">
        <dgm:presLayoutVars>
          <dgm:chMax val="1"/>
          <dgm:chPref val="1"/>
        </dgm:presLayoutVars>
      </dgm:prSet>
      <dgm:spPr/>
    </dgm:pt>
    <dgm:pt modelId="{62557534-B7D1-4FF7-AC8C-D29271392DD6}" type="pres">
      <dgm:prSet presAssocID="{68D9F1F1-D984-4507-AAAD-7994898FAE45}" presName="sibTrans" presStyleLbl="sibTrans2D1" presStyleIdx="0" presStyleCnt="0"/>
      <dgm:spPr/>
    </dgm:pt>
    <dgm:pt modelId="{737BBCEC-4E78-443B-A897-23C6AF9AA873}" type="pres">
      <dgm:prSet presAssocID="{587163D4-C7C2-4855-A052-04B026E6E4A1}" presName="compNode" presStyleCnt="0"/>
      <dgm:spPr/>
    </dgm:pt>
    <dgm:pt modelId="{3DEDA577-85F8-4FC6-8AE5-CCBC1201A85D}" type="pres">
      <dgm:prSet presAssocID="{587163D4-C7C2-4855-A052-04B026E6E4A1}" presName="iconBgRect" presStyleLbl="bgShp" presStyleIdx="3" presStyleCnt="4"/>
      <dgm:spPr/>
    </dgm:pt>
    <dgm:pt modelId="{050AA019-136B-4D72-91A4-B970A92CCACC}" type="pres">
      <dgm:prSet presAssocID="{587163D4-C7C2-4855-A052-04B026E6E4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B5FC26BF-4A58-49EE-AA47-E11ACA1DCF7F}" type="pres">
      <dgm:prSet presAssocID="{587163D4-C7C2-4855-A052-04B026E6E4A1}" presName="spaceRect" presStyleCnt="0"/>
      <dgm:spPr/>
    </dgm:pt>
    <dgm:pt modelId="{1804A785-DB1D-41E0-BF4E-76A2F77AC17F}" type="pres">
      <dgm:prSet presAssocID="{587163D4-C7C2-4855-A052-04B026E6E4A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4BC706-2704-EF4B-AA3B-AF7BF9A3A505}" type="presOf" srcId="{587163D4-C7C2-4855-A052-04B026E6E4A1}" destId="{1804A785-DB1D-41E0-BF4E-76A2F77AC17F}" srcOrd="0" destOrd="0" presId="urn:microsoft.com/office/officeart/2018/2/layout/IconCircleList"/>
    <dgm:cxn modelId="{70723F13-301C-FC4D-B6FE-6FD1899DE759}" type="presOf" srcId="{302CEF5B-332F-4A87-8F7F-F4AF69175F0C}" destId="{78859317-9BC4-4381-BFCE-216CDF45275A}" srcOrd="0" destOrd="0" presId="urn:microsoft.com/office/officeart/2018/2/layout/IconCircleList"/>
    <dgm:cxn modelId="{A10A391B-6A96-4C07-A38F-657129C78418}" srcId="{C4928748-D392-4285-80CD-F0ABAE2B4029}" destId="{497F2B4D-0F2F-4363-98AD-6DAD9F473074}" srcOrd="0" destOrd="0" parTransId="{CADF83A6-5E75-4109-8D08-385DDA799AD4}" sibTransId="{F149596B-B6B1-40A9-91EC-BA440A7813FC}"/>
    <dgm:cxn modelId="{90E25926-39FD-784A-A78C-E3AAD3E308D0}" type="presOf" srcId="{C4928748-D392-4285-80CD-F0ABAE2B4029}" destId="{906D0811-169B-4E2F-B7A1-6FD497F15206}" srcOrd="0" destOrd="0" presId="urn:microsoft.com/office/officeart/2018/2/layout/IconCircleList"/>
    <dgm:cxn modelId="{0636D130-27C8-FD4B-AA42-F4CD87E38CDB}" type="presOf" srcId="{185D6ACE-B5C7-4F46-B3B5-30AC24DEB4BF}" destId="{D112DA0A-0A27-417D-8C61-4506C5B7CC82}" srcOrd="0" destOrd="0" presId="urn:microsoft.com/office/officeart/2018/2/layout/IconCircleList"/>
    <dgm:cxn modelId="{96939D54-F36C-9045-B138-9FBB62D62ECA}" type="presOf" srcId="{B9C29F8C-3BFB-4260-838C-B974C9B969BA}" destId="{56223549-554F-4F98-8B93-A2370E4B3FA8}" srcOrd="0" destOrd="0" presId="urn:microsoft.com/office/officeart/2018/2/layout/IconCircleList"/>
    <dgm:cxn modelId="{1F15D87B-3EE2-4E77-993F-F69FBAF2AD92}" srcId="{C4928748-D392-4285-80CD-F0ABAE2B4029}" destId="{185D6ACE-B5C7-4F46-B3B5-30AC24DEB4BF}" srcOrd="1" destOrd="0" parTransId="{258A66A9-D9EB-4A82-A7FC-9326F74F308E}" sibTransId="{302CEF5B-332F-4A87-8F7F-F4AF69175F0C}"/>
    <dgm:cxn modelId="{57B9F981-6EEA-9942-9E39-21F203F28DD4}" type="presOf" srcId="{497F2B4D-0F2F-4363-98AD-6DAD9F473074}" destId="{17B053FE-EB69-4CBD-B8B6-2E3F7C58FE2A}" srcOrd="0" destOrd="0" presId="urn:microsoft.com/office/officeart/2018/2/layout/IconCircleList"/>
    <dgm:cxn modelId="{FE2851AA-EA4B-1748-A335-784FBC9A9B00}" type="presOf" srcId="{F149596B-B6B1-40A9-91EC-BA440A7813FC}" destId="{32BBD39B-B0BE-4BE4-991F-3691B9CE1023}" srcOrd="0" destOrd="0" presId="urn:microsoft.com/office/officeart/2018/2/layout/IconCircleList"/>
    <dgm:cxn modelId="{46AC88CD-770D-44BE-B759-5AD142E4FC91}" srcId="{C4928748-D392-4285-80CD-F0ABAE2B4029}" destId="{587163D4-C7C2-4855-A052-04B026E6E4A1}" srcOrd="3" destOrd="0" parTransId="{96D8E791-45F5-4B50-9487-B873060AC23F}" sibTransId="{1F1C9EDC-1250-4EB7-B1C4-EBF89D4D2F75}"/>
    <dgm:cxn modelId="{85D12DEA-EE5C-F448-A254-E7814E2459A8}" type="presOf" srcId="{68D9F1F1-D984-4507-AAAD-7994898FAE45}" destId="{62557534-B7D1-4FF7-AC8C-D29271392DD6}" srcOrd="0" destOrd="0" presId="urn:microsoft.com/office/officeart/2018/2/layout/IconCircleList"/>
    <dgm:cxn modelId="{E63A98FE-B19F-435F-944D-E4B6962EC8AC}" srcId="{C4928748-D392-4285-80CD-F0ABAE2B4029}" destId="{B9C29F8C-3BFB-4260-838C-B974C9B969BA}" srcOrd="2" destOrd="0" parTransId="{D6354281-C31D-4ECE-BBA0-ADAD0E55CFEA}" sibTransId="{68D9F1F1-D984-4507-AAAD-7994898FAE45}"/>
    <dgm:cxn modelId="{57E50499-4718-B94E-9F89-15302D4A7ADB}" type="presParOf" srcId="{906D0811-169B-4E2F-B7A1-6FD497F15206}" destId="{CFF3B3E6-12FC-42B9-B765-A20EC7300580}" srcOrd="0" destOrd="0" presId="urn:microsoft.com/office/officeart/2018/2/layout/IconCircleList"/>
    <dgm:cxn modelId="{D774BA96-D079-4A4B-A40A-1EDC8DCDC991}" type="presParOf" srcId="{CFF3B3E6-12FC-42B9-B765-A20EC7300580}" destId="{FB311DBB-B715-4F34-A8F4-94F0CD89C310}" srcOrd="0" destOrd="0" presId="urn:microsoft.com/office/officeart/2018/2/layout/IconCircleList"/>
    <dgm:cxn modelId="{4067BE22-9250-274C-94AB-9ABA85F75898}" type="presParOf" srcId="{FB311DBB-B715-4F34-A8F4-94F0CD89C310}" destId="{5B1F63FE-64A1-4434-8667-9B4D08379C5E}" srcOrd="0" destOrd="0" presId="urn:microsoft.com/office/officeart/2018/2/layout/IconCircleList"/>
    <dgm:cxn modelId="{0CFF1154-5FD3-E24A-AE53-49E77B373F89}" type="presParOf" srcId="{FB311DBB-B715-4F34-A8F4-94F0CD89C310}" destId="{4959334C-1FFB-47BE-A8B8-EB9E59CB230A}" srcOrd="1" destOrd="0" presId="urn:microsoft.com/office/officeart/2018/2/layout/IconCircleList"/>
    <dgm:cxn modelId="{F6D1AF6E-3A82-9044-BD7A-05AEB5FCB39F}" type="presParOf" srcId="{FB311DBB-B715-4F34-A8F4-94F0CD89C310}" destId="{4A01CD9A-CFF1-4B9D-9B3B-CA86FC7880D4}" srcOrd="2" destOrd="0" presId="urn:microsoft.com/office/officeart/2018/2/layout/IconCircleList"/>
    <dgm:cxn modelId="{7107652B-B8F0-CE43-8115-37A2690869EB}" type="presParOf" srcId="{FB311DBB-B715-4F34-A8F4-94F0CD89C310}" destId="{17B053FE-EB69-4CBD-B8B6-2E3F7C58FE2A}" srcOrd="3" destOrd="0" presId="urn:microsoft.com/office/officeart/2018/2/layout/IconCircleList"/>
    <dgm:cxn modelId="{292E9C26-F21B-2243-8490-16E8D38ADD6B}" type="presParOf" srcId="{CFF3B3E6-12FC-42B9-B765-A20EC7300580}" destId="{32BBD39B-B0BE-4BE4-991F-3691B9CE1023}" srcOrd="1" destOrd="0" presId="urn:microsoft.com/office/officeart/2018/2/layout/IconCircleList"/>
    <dgm:cxn modelId="{83344949-BF65-5040-B6C8-398C59F2532D}" type="presParOf" srcId="{CFF3B3E6-12FC-42B9-B765-A20EC7300580}" destId="{99D46DE2-F180-40A5-9B4C-986511B2B17B}" srcOrd="2" destOrd="0" presId="urn:microsoft.com/office/officeart/2018/2/layout/IconCircleList"/>
    <dgm:cxn modelId="{1559E6F0-424A-174D-ABD2-10493FDA0D24}" type="presParOf" srcId="{99D46DE2-F180-40A5-9B4C-986511B2B17B}" destId="{8E7383F3-BA89-41AF-BD41-6ECA3CFBC06A}" srcOrd="0" destOrd="0" presId="urn:microsoft.com/office/officeart/2018/2/layout/IconCircleList"/>
    <dgm:cxn modelId="{7EBC5374-9E55-4C46-A7F1-6CAFCE55EB61}" type="presParOf" srcId="{99D46DE2-F180-40A5-9B4C-986511B2B17B}" destId="{5E0BE0CF-F86A-478D-8BE3-A666AC7D1243}" srcOrd="1" destOrd="0" presId="urn:microsoft.com/office/officeart/2018/2/layout/IconCircleList"/>
    <dgm:cxn modelId="{48251DDD-137E-DA4D-A6DC-1658A6232F75}" type="presParOf" srcId="{99D46DE2-F180-40A5-9B4C-986511B2B17B}" destId="{9F004257-E374-4F26-94DB-C96473218E69}" srcOrd="2" destOrd="0" presId="urn:microsoft.com/office/officeart/2018/2/layout/IconCircleList"/>
    <dgm:cxn modelId="{2ACC6C5D-E682-704E-9B78-5622DC65E8B8}" type="presParOf" srcId="{99D46DE2-F180-40A5-9B4C-986511B2B17B}" destId="{D112DA0A-0A27-417D-8C61-4506C5B7CC82}" srcOrd="3" destOrd="0" presId="urn:microsoft.com/office/officeart/2018/2/layout/IconCircleList"/>
    <dgm:cxn modelId="{81DBE52B-BE96-7D4F-A8FC-4B7BE4E7A96C}" type="presParOf" srcId="{CFF3B3E6-12FC-42B9-B765-A20EC7300580}" destId="{78859317-9BC4-4381-BFCE-216CDF45275A}" srcOrd="3" destOrd="0" presId="urn:microsoft.com/office/officeart/2018/2/layout/IconCircleList"/>
    <dgm:cxn modelId="{25E3FF16-4E6E-BA46-BA58-7DD7026BCAE6}" type="presParOf" srcId="{CFF3B3E6-12FC-42B9-B765-A20EC7300580}" destId="{A31CC15E-61A5-4943-9E00-04E7D62D8E0A}" srcOrd="4" destOrd="0" presId="urn:microsoft.com/office/officeart/2018/2/layout/IconCircleList"/>
    <dgm:cxn modelId="{FAECD99F-805E-364F-805E-3C517C7CB8F1}" type="presParOf" srcId="{A31CC15E-61A5-4943-9E00-04E7D62D8E0A}" destId="{3E75627D-4976-4CE8-A417-32861AC21010}" srcOrd="0" destOrd="0" presId="urn:microsoft.com/office/officeart/2018/2/layout/IconCircleList"/>
    <dgm:cxn modelId="{254E723B-1F13-754A-AF35-41014BE73919}" type="presParOf" srcId="{A31CC15E-61A5-4943-9E00-04E7D62D8E0A}" destId="{BCE0CCD8-B69C-4987-BAF7-E0670591C2C1}" srcOrd="1" destOrd="0" presId="urn:microsoft.com/office/officeart/2018/2/layout/IconCircleList"/>
    <dgm:cxn modelId="{8829D728-820B-5A4B-982B-EACC20CBB75B}" type="presParOf" srcId="{A31CC15E-61A5-4943-9E00-04E7D62D8E0A}" destId="{A86B3E19-7B00-4DD2-B393-A75B307057B0}" srcOrd="2" destOrd="0" presId="urn:microsoft.com/office/officeart/2018/2/layout/IconCircleList"/>
    <dgm:cxn modelId="{CF835D03-ECD2-A746-8715-3E08315C0FF2}" type="presParOf" srcId="{A31CC15E-61A5-4943-9E00-04E7D62D8E0A}" destId="{56223549-554F-4F98-8B93-A2370E4B3FA8}" srcOrd="3" destOrd="0" presId="urn:microsoft.com/office/officeart/2018/2/layout/IconCircleList"/>
    <dgm:cxn modelId="{1D5503D5-88EF-CD49-A66F-EBFD6DDC4B90}" type="presParOf" srcId="{CFF3B3E6-12FC-42B9-B765-A20EC7300580}" destId="{62557534-B7D1-4FF7-AC8C-D29271392DD6}" srcOrd="5" destOrd="0" presId="urn:microsoft.com/office/officeart/2018/2/layout/IconCircleList"/>
    <dgm:cxn modelId="{497E20FE-AC06-654D-9069-0EF3EEF2D500}" type="presParOf" srcId="{CFF3B3E6-12FC-42B9-B765-A20EC7300580}" destId="{737BBCEC-4E78-443B-A897-23C6AF9AA873}" srcOrd="6" destOrd="0" presId="urn:microsoft.com/office/officeart/2018/2/layout/IconCircleList"/>
    <dgm:cxn modelId="{FB8C38F6-6414-B448-8CDF-0B28FB2F04C0}" type="presParOf" srcId="{737BBCEC-4E78-443B-A897-23C6AF9AA873}" destId="{3DEDA577-85F8-4FC6-8AE5-CCBC1201A85D}" srcOrd="0" destOrd="0" presId="urn:microsoft.com/office/officeart/2018/2/layout/IconCircleList"/>
    <dgm:cxn modelId="{23C9C231-B392-AD4D-83D4-35B2C3B2F7E8}" type="presParOf" srcId="{737BBCEC-4E78-443B-A897-23C6AF9AA873}" destId="{050AA019-136B-4D72-91A4-B970A92CCACC}" srcOrd="1" destOrd="0" presId="urn:microsoft.com/office/officeart/2018/2/layout/IconCircleList"/>
    <dgm:cxn modelId="{D25413D0-066F-624F-A899-448616072B8B}" type="presParOf" srcId="{737BBCEC-4E78-443B-A897-23C6AF9AA873}" destId="{B5FC26BF-4A58-49EE-AA47-E11ACA1DCF7F}" srcOrd="2" destOrd="0" presId="urn:microsoft.com/office/officeart/2018/2/layout/IconCircleList"/>
    <dgm:cxn modelId="{D61A3426-F290-E543-A58E-AE8FD2E82D02}" type="presParOf" srcId="{737BBCEC-4E78-443B-A897-23C6AF9AA873}" destId="{1804A785-DB1D-41E0-BF4E-76A2F77AC17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1F63FE-64A1-4434-8667-9B4D08379C5E}">
      <dsp:nvSpPr>
        <dsp:cNvPr id="0" name=""/>
        <dsp:cNvSpPr/>
      </dsp:nvSpPr>
      <dsp:spPr>
        <a:xfrm>
          <a:off x="145153" y="800136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9334C-1FFB-47BE-A8B8-EB9E59CB230A}">
      <dsp:nvSpPr>
        <dsp:cNvPr id="0" name=""/>
        <dsp:cNvSpPr/>
      </dsp:nvSpPr>
      <dsp:spPr>
        <a:xfrm>
          <a:off x="356344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053FE-EB69-4CBD-B8B6-2E3F7C58FE2A}">
      <dsp:nvSpPr>
        <dsp:cNvPr id="0" name=""/>
        <dsp:cNvSpPr/>
      </dsp:nvSpPr>
      <dsp:spPr>
        <a:xfrm>
          <a:off x="1366323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cap="none" baseline="0" dirty="0"/>
            <a:t>Custom prosthetics line focused on shark attack survivors.</a:t>
          </a:r>
        </a:p>
      </dsp:txBody>
      <dsp:txXfrm>
        <a:off x="1366323" y="800136"/>
        <a:ext cx="2370505" cy="1005669"/>
      </dsp:txXfrm>
    </dsp:sp>
    <dsp:sp modelId="{8E7383F3-BA89-41AF-BD41-6ECA3CFBC06A}">
      <dsp:nvSpPr>
        <dsp:cNvPr id="0" name=""/>
        <dsp:cNvSpPr/>
      </dsp:nvSpPr>
      <dsp:spPr>
        <a:xfrm>
          <a:off x="4149871" y="800136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0BE0CF-F86A-478D-8BE3-A666AC7D1243}">
      <dsp:nvSpPr>
        <dsp:cNvPr id="0" name=""/>
        <dsp:cNvSpPr/>
      </dsp:nvSpPr>
      <dsp:spPr>
        <a:xfrm>
          <a:off x="4361061" y="1011326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2DA0A-0A27-417D-8C61-4506C5B7CC82}">
      <dsp:nvSpPr>
        <dsp:cNvPr id="0" name=""/>
        <dsp:cNvSpPr/>
      </dsp:nvSpPr>
      <dsp:spPr>
        <a:xfrm>
          <a:off x="5371040" y="800136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cap="none" baseline="0" dirty="0"/>
            <a:t>Waterproof, ocean-resistant, durable for surfing/swimming.</a:t>
          </a:r>
        </a:p>
      </dsp:txBody>
      <dsp:txXfrm>
        <a:off x="5371040" y="800136"/>
        <a:ext cx="2370505" cy="1005669"/>
      </dsp:txXfrm>
    </dsp:sp>
    <dsp:sp modelId="{3E75627D-4976-4CE8-A417-32861AC21010}">
      <dsp:nvSpPr>
        <dsp:cNvPr id="0" name=""/>
        <dsp:cNvSpPr/>
      </dsp:nvSpPr>
      <dsp:spPr>
        <a:xfrm>
          <a:off x="145153" y="254553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E0CCD8-B69C-4987-BAF7-E0670591C2C1}">
      <dsp:nvSpPr>
        <dsp:cNvPr id="0" name=""/>
        <dsp:cNvSpPr/>
      </dsp:nvSpPr>
      <dsp:spPr>
        <a:xfrm>
          <a:off x="356344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223549-554F-4F98-8B93-A2370E4B3FA8}">
      <dsp:nvSpPr>
        <dsp:cNvPr id="0" name=""/>
        <dsp:cNvSpPr/>
      </dsp:nvSpPr>
      <dsp:spPr>
        <a:xfrm>
          <a:off x="1366323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cap="none" baseline="0" dirty="0"/>
            <a:t>Features: custom designs, waterproof, with fun options (e.g., integrated GoPro mounts).</a:t>
          </a:r>
        </a:p>
      </dsp:txBody>
      <dsp:txXfrm>
        <a:off x="1366323" y="2545532"/>
        <a:ext cx="2370505" cy="1005669"/>
      </dsp:txXfrm>
    </dsp:sp>
    <dsp:sp modelId="{3DEDA577-85F8-4FC6-8AE5-CCBC1201A85D}">
      <dsp:nvSpPr>
        <dsp:cNvPr id="0" name=""/>
        <dsp:cNvSpPr/>
      </dsp:nvSpPr>
      <dsp:spPr>
        <a:xfrm>
          <a:off x="4149871" y="254553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AA019-136B-4D72-91A4-B970A92CCACC}">
      <dsp:nvSpPr>
        <dsp:cNvPr id="0" name=""/>
        <dsp:cNvSpPr/>
      </dsp:nvSpPr>
      <dsp:spPr>
        <a:xfrm>
          <a:off x="4361061" y="2756723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04A785-DB1D-41E0-BF4E-76A2F77AC17F}">
      <dsp:nvSpPr>
        <dsp:cNvPr id="0" name=""/>
        <dsp:cNvSpPr/>
      </dsp:nvSpPr>
      <dsp:spPr>
        <a:xfrm>
          <a:off x="5371040" y="254553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cap="none" baseline="0" dirty="0"/>
            <a:t>Outreach: survivor communities and </a:t>
          </a:r>
          <a:r>
            <a:rPr lang="en-US" sz="1600" kern="1200" cap="none" baseline="0"/>
            <a:t>surfer networks</a:t>
          </a:r>
          <a:endParaRPr lang="en-US" sz="1600" kern="1200" cap="none" baseline="0" dirty="0"/>
        </a:p>
      </dsp:txBody>
      <dsp:txXfrm>
        <a:off x="5371040" y="2545532"/>
        <a:ext cx="2370505" cy="1005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07E5B-EC57-0846-94F5-FFEE1EC5E84B}" type="datetimeFigureOut">
              <a:rPr lang="en-DE" smtClean="0"/>
              <a:t>17.10.25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AC9352-9C3B-D444-957C-B06338C191AD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059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DE" sz="1200" dirty="0"/>
              <a:t>(≈1851 limb injuries).</a:t>
            </a: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AC9352-9C3B-D444-957C-B06338C191AD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49475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7956" y="4583953"/>
            <a:ext cx="3514393" cy="14659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900" dirty="0"/>
              <a:t>Bluefin Prosthetics:</a:t>
            </a:r>
            <a:br>
              <a:rPr lang="en-US" sz="1900" dirty="0"/>
            </a:br>
            <a:r>
              <a:rPr lang="en-US" sz="1200" dirty="0"/>
              <a:t>Adaptive solutions for </a:t>
            </a:r>
            <a:r>
              <a:rPr lang="en-US" sz="1200"/>
              <a:t>coastal survivors</a:t>
            </a:r>
            <a:endParaRPr lang="en-US" sz="1900" dirty="0"/>
          </a:p>
        </p:txBody>
      </p:sp>
      <p:pic>
        <p:nvPicPr>
          <p:cNvPr id="5" name="Picture 4" descr="Bull shark and a diver underwater">
            <a:extLst>
              <a:ext uri="{FF2B5EF4-FFF2-40B4-BE49-F238E27FC236}">
                <a16:creationId xmlns:a16="http://schemas.microsoft.com/office/drawing/2014/main" id="{A74FAEE7-895B-4BA7-780E-FBBDFFF9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272" b="16183"/>
          <a:stretch>
            <a:fillRect/>
          </a:stretch>
        </p:blipFill>
        <p:spPr>
          <a:xfrm>
            <a:off x="20" y="432"/>
            <a:ext cx="9143980" cy="4244759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583953"/>
            <a:ext cx="4229100" cy="1465973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1700" b="1" dirty="0">
                <a:solidFill>
                  <a:schemeClr val="tx1"/>
                </a:solidFill>
              </a:rPr>
              <a:t>Presented by:</a:t>
            </a:r>
          </a:p>
          <a:p>
            <a:pPr algn="l" defTabSz="914400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Rahala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Moindze</a:t>
            </a:r>
            <a:endParaRPr lang="en-US" sz="14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1400" dirty="0" err="1">
                <a:solidFill>
                  <a:schemeClr val="tx1"/>
                </a:solidFill>
              </a:rPr>
              <a:t>Edosa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Erhunmwunse</a:t>
            </a:r>
            <a:endParaRPr lang="en-US" sz="1400" dirty="0">
              <a:solidFill>
                <a:schemeClr val="tx1"/>
              </a:solidFill>
            </a:endParaRPr>
          </a:p>
          <a:p>
            <a:pPr algn="l" defTabSz="914400">
              <a:lnSpc>
                <a:spcPct val="90000"/>
              </a:lnSpc>
            </a:pPr>
            <a:r>
              <a:rPr lang="en-US" sz="1400" dirty="0">
                <a:solidFill>
                  <a:schemeClr val="tx1"/>
                </a:solidFill>
              </a:rPr>
              <a:t>Anas Ghonaim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&amp; Q&amp;A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E0C35-84BB-A872-69BF-041A5FDF901D}"/>
              </a:ext>
            </a:extLst>
          </p:cNvPr>
          <p:cNvSpPr txBox="1"/>
          <p:nvPr/>
        </p:nvSpPr>
        <p:spPr>
          <a:xfrm>
            <a:off x="6758609" y="4433550"/>
            <a:ext cx="2385392" cy="14081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Bluefin Prosthetics: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Rehala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Moindze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Edosa</a:t>
            </a: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7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Erhunmwunse</a:t>
            </a:r>
            <a:endParaRPr lang="en-US" sz="17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Anas Ghonaim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519" y="741391"/>
            <a:ext cx="3448311" cy="1616203"/>
          </a:xfrm>
        </p:spPr>
        <p:txBody>
          <a:bodyPr anchor="b">
            <a:normAutofit/>
          </a:bodyPr>
          <a:lstStyle/>
          <a:p>
            <a:r>
              <a:rPr lang="en-GB" sz="28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2533476"/>
            <a:ext cx="3448310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endParaRPr lang="en-GB" sz="14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sz="1400" b="1" dirty="0"/>
              <a:t>Problem statement</a:t>
            </a:r>
            <a:r>
              <a:rPr lang="en-GB" sz="1400" dirty="0"/>
              <a:t>: </a:t>
            </a:r>
            <a:r>
              <a:rPr lang="en-US" sz="1400" b="0" i="0" dirty="0">
                <a:effectLst/>
                <a:latin typeface="Slack-Lato"/>
              </a:rPr>
              <a:t>The injuries experienced in coastal areas mostly lead to permanent damages to the limbs necessitating the demand for affordable prosthetics companies around.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i="0" dirty="0">
                <a:effectLst/>
              </a:rPr>
              <a:t>Objective:</a:t>
            </a:r>
            <a:r>
              <a:rPr lang="en-US" sz="1400" b="0" i="0" dirty="0">
                <a:effectLst/>
                <a:latin typeface="Slack-Lato"/>
              </a:rPr>
              <a:t> Determine the most viable location for establishing prosthetics company.</a:t>
            </a:r>
          </a:p>
          <a:p>
            <a:pPr marL="342900" marR="0" lvl="0" indent="-342900" defTabSz="4572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Hypothesis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: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lack-Lato"/>
                <a:ea typeface="+mn-ea"/>
                <a:cs typeface="+mn-cs"/>
              </a:rPr>
              <a:t>There is a high percentage of limb injuries and potential amputation in coastal areas resulting from shark attacks from year 2000 to 2025.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GB" sz="1400" dirty="0"/>
          </a:p>
        </p:txBody>
      </p:sp>
      <p:pic>
        <p:nvPicPr>
          <p:cNvPr id="13" name="Picture 12" descr="A blue shark swimming in the blue waters">
            <a:extLst>
              <a:ext uri="{FF2B5EF4-FFF2-40B4-BE49-F238E27FC236}">
                <a16:creationId xmlns:a16="http://schemas.microsoft.com/office/drawing/2014/main" id="{C97BC44B-1C18-C6A1-4485-1E57AD4F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592" r="20025"/>
          <a:stretch>
            <a:fillRect/>
          </a:stretch>
        </p:blipFill>
        <p:spPr>
          <a:xfrm>
            <a:off x="4881833" y="867064"/>
            <a:ext cx="3369630" cy="50487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26BD1E-5E1E-B17C-0E37-9A63773CB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r>
              <a:rPr lang="en-DE" sz="4100"/>
              <a:t>Data Wrangling and Cleaning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949B-8252-B034-6535-1CE624ECD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/>
          </a:bodyPr>
          <a:lstStyle/>
          <a:p>
            <a:r>
              <a:rPr lang="en-DE" sz="1700" dirty="0"/>
              <a:t>Deleted unwanted columns (last 11).</a:t>
            </a:r>
          </a:p>
          <a:p>
            <a:r>
              <a:rPr lang="en-DE" sz="1700" dirty="0"/>
              <a:t>Standardized column names (lower case, with _).</a:t>
            </a:r>
          </a:p>
          <a:p>
            <a:r>
              <a:rPr lang="en-DE" sz="1700" dirty="0"/>
              <a:t>Standardized country and state columns (all capitalized).</a:t>
            </a:r>
          </a:p>
          <a:p>
            <a:r>
              <a:rPr lang="en-DE" sz="1700" dirty="0"/>
              <a:t>Filled null values for year, using median (1986).</a:t>
            </a:r>
          </a:p>
          <a:p>
            <a:r>
              <a:rPr lang="en-DE" sz="1700" dirty="0"/>
              <a:t>Filtered out data from before 2000 (≈2800 rows left).</a:t>
            </a:r>
          </a:p>
          <a:p>
            <a:r>
              <a:rPr lang="en-DE" sz="1700" dirty="0"/>
              <a:t>Added a column for limb injuries to analyze “injury” column and return boolean.</a:t>
            </a:r>
          </a:p>
        </p:txBody>
      </p:sp>
    </p:spTree>
    <p:extLst>
      <p:ext uri="{BB962C8B-B14F-4D97-AF65-F5344CB8AC3E}">
        <p14:creationId xmlns:p14="http://schemas.microsoft.com/office/powerpoint/2010/main" val="4064100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F442924-D98F-5C8F-ACED-9FAB8C81A6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999" b="-1"/>
          <a:stretch>
            <a:fillRect/>
          </a:stretch>
        </p:blipFill>
        <p:spPr>
          <a:xfrm>
            <a:off x="482600" y="1895493"/>
            <a:ext cx="8178799" cy="306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33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0C49CF-BD1E-E9A4-8D1B-CF82E039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pie chart with text overlay&#10;&#10;AI-generated content may be incorrect.">
            <a:extLst>
              <a:ext uri="{FF2B5EF4-FFF2-40B4-BE49-F238E27FC236}">
                <a16:creationId xmlns:a16="http://schemas.microsoft.com/office/drawing/2014/main" id="{1B38EE15-4E89-3AA5-492E-48306B600E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6962" y="1411393"/>
            <a:ext cx="5150076" cy="403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22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9" descr="A graph of the top 10 countries/regions with most shark attacks&#10;&#10;AI-generated content may be incorrect.">
            <a:extLst>
              <a:ext uri="{FF2B5EF4-FFF2-40B4-BE49-F238E27FC236}">
                <a16:creationId xmlns:a16="http://schemas.microsoft.com/office/drawing/2014/main" id="{A8D79326-7997-BBB8-2ED4-8EF7EDA64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6104" y="1007736"/>
            <a:ext cx="8131792" cy="4842528"/>
          </a:xfrm>
        </p:spPr>
      </p:pic>
    </p:spTree>
    <p:extLst>
      <p:ext uri="{BB962C8B-B14F-4D97-AF65-F5344CB8AC3E}">
        <p14:creationId xmlns:p14="http://schemas.microsoft.com/office/powerpoint/2010/main" val="717655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Content Placeholder 7" descr="A graph of the states with the states in the middle&#10;&#10;AI-generated content may be incorrect.">
            <a:extLst>
              <a:ext uri="{FF2B5EF4-FFF2-40B4-BE49-F238E27FC236}">
                <a16:creationId xmlns:a16="http://schemas.microsoft.com/office/drawing/2014/main" id="{6DBD2EA6-9C33-ADEF-183E-599EFCFE90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016" y="1017807"/>
            <a:ext cx="8097968" cy="4822386"/>
          </a:xfrm>
        </p:spPr>
      </p:pic>
    </p:spTree>
    <p:extLst>
      <p:ext uri="{BB962C8B-B14F-4D97-AF65-F5344CB8AC3E}">
        <p14:creationId xmlns:p14="http://schemas.microsoft.com/office/powerpoint/2010/main" val="413784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The business idea</a:t>
            </a:r>
          </a:p>
        </p:txBody>
      </p:sp>
      <p:sp>
        <p:nvSpPr>
          <p:cNvPr id="35" name="Rectangle: Rounded Corners 31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23135AF-DAA3-1691-583F-FF2FD4CD48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0338588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9144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F375C-F8DA-6644-9B62-18B53585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7139"/>
            <a:ext cx="4394579" cy="21907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7" name="Freeform: Shape 10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67538" y="0"/>
            <a:ext cx="5476462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FCB99-6789-C1F6-2817-1C426B8D812B}"/>
              </a:ext>
            </a:extLst>
          </p:cNvPr>
          <p:cNvSpPr txBox="1"/>
          <p:nvPr/>
        </p:nvSpPr>
        <p:spPr>
          <a:xfrm>
            <a:off x="1218062" y="1642048"/>
            <a:ext cx="63530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greater percentage of recorded shark attacks mostly affect the limbs.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Our target business location is Florida which is the highest affected state.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Expansion plans include delivering across the US and then moving to Australia.</a:t>
            </a:r>
          </a:p>
          <a:p>
            <a:pPr marL="342900" indent="-342900">
              <a:buAutoNum type="arabicPeriod"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9674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260</Words>
  <Application>Microsoft Macintosh PowerPoint</Application>
  <PresentationFormat>On-screen Show (4:3)</PresentationFormat>
  <Paragraphs>33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Slack-Lato</vt:lpstr>
      <vt:lpstr>Office Theme</vt:lpstr>
      <vt:lpstr>Bluefin Prosthetics: Adaptive solutions for coastal survivors</vt:lpstr>
      <vt:lpstr>Introduction</vt:lpstr>
      <vt:lpstr>Data Wrangling and Cleaning </vt:lpstr>
      <vt:lpstr>PowerPoint Presentation</vt:lpstr>
      <vt:lpstr>PowerPoint Presentation</vt:lpstr>
      <vt:lpstr>PowerPoint Presentation</vt:lpstr>
      <vt:lpstr>PowerPoint Presentation</vt:lpstr>
      <vt:lpstr>The business idea</vt:lpstr>
      <vt:lpstr>Conclusion</vt:lpstr>
      <vt:lpstr>Thank You &amp;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Anas Ghonaim</cp:lastModifiedBy>
  <cp:revision>2</cp:revision>
  <dcterms:created xsi:type="dcterms:W3CDTF">2013-01-27T09:14:16Z</dcterms:created>
  <dcterms:modified xsi:type="dcterms:W3CDTF">2025-10-17T08:01:45Z</dcterms:modified>
  <cp:category/>
</cp:coreProperties>
</file>