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67B-9D73-3988-BBE6-C6ABC89A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68CF9-E607-3BEF-05B4-BAD902D7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8E5-83B3-4794-8EDE-35D49E6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E936-253B-685F-27B1-A6009DD7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8448-55B3-1CBB-F1F1-5EF3F118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093-62FF-80C1-CA3B-0D16E038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4299-6BD1-A716-C433-63DCA590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A0FF-AFC8-8347-C164-9C22D3F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DB75-DE64-F3E7-5E20-2730E335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0EDD-515C-721F-15D2-A33341A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7C96B-9315-493D-DA42-D76979E4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5EA06-D8A0-D69E-FCC1-E3B1EFC3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5873-6C99-49C0-945B-033062F9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FE6B-2516-66B8-42EE-37413184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DCFE-8A5A-3562-1243-AD09CC19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EF4E-8173-55EA-3CBC-E8F176A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AAC8-3990-71C0-806E-22DCF64B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602E-0E6A-E5FC-6541-C42DDDE0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1E23-CF26-DBD9-7A1F-274B693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D469-A9A1-3912-5FF4-A8E2869A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EBD7-E295-19A5-A144-FCA4C22A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37A5-F2F9-48FD-7787-E5810B6F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50DA-69B5-FED5-6704-F161748A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2258-89A5-8684-731C-92BC1AB1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18A6-7C1E-AEDB-D710-D4A2EEA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8063-7E51-1631-AC62-A494992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1CD-6CE1-213C-5B91-0D554C985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78D3-BC76-E0A5-AC0D-4E127EA5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2244-C198-E23D-0CAB-69647BDA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9A3B-AF23-5A40-5BF9-B3FFA34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E103-493E-8831-31FE-258817E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2489-9A00-56CA-392F-B22CD105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0741-2050-AE1B-244A-1B2E11AE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63B3-697B-78E1-B452-43AC03FD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270A2-D554-7951-8DBE-73F2745DF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5883-DAC4-D18B-D968-88B1B41F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C5891-222A-7602-CD00-4CB8F132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05022-5735-E5C5-D601-3FD48480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91A70-7DEB-160A-8847-32F9FC3B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2ED2-FD90-C975-7C61-ED3541C5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BF18C-B077-66A2-42D7-2D57E111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0822E-CB06-2BD2-6B00-C3EC845A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76871-1526-9E53-9222-8094DB8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4370C-C23E-2071-1BDA-1105E7A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E4E8A-F431-2F81-D03E-B857B8A7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027C-5F43-9891-F7E0-A10B829F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02C2-0303-1268-A821-1FA1332B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BC71-0803-525C-1E2A-6C231A42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587-76A3-63AE-5ADF-F9D4C136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7E3E-B94D-504F-D9CB-B155520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4869-D3FF-CC11-F3F9-1187711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9A8B-F1A6-62C6-06AD-05049EC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6D6-35C7-778C-D9FB-BD26FAE6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DEA68-A5B9-7BD8-A4BC-BD28AF214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1F58-ACE2-3631-B3A9-46884CD3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1337-F228-B6FA-114B-AD17B2D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F117-20DD-955A-0F8B-A743A3DC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440C1-BAD0-D747-7006-91FAEE9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43DFC-AB6F-14B7-2D8D-252FFF3C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B59-5826-58B7-BDA4-F5442E25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CC88-DF2A-DBFA-CB6B-06CB441A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309A-826D-469C-BF40-2679A2D825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FD12-535C-6135-539C-F0372E597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75F5-8758-E934-0EF1-CE77603F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4D4BD-5374-483A-9AF3-FE704D0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98D8-2985-B5C3-64AF-7C8004252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 Training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81907-C7C1-3AF6-7E6E-C78853FC8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9CFC1C-5992-D4EC-BAFF-8DE78550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4" y="4142892"/>
            <a:ext cx="9377452" cy="242742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300DDC8-58BD-1D57-189F-4C98D022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2" y="672696"/>
            <a:ext cx="117684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Preprocessing Explanation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the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('OutputFeatures.csv'): Reads the CSV file into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Features to 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list of constant features, e.g., ['Feature1', 'Feature7', 'Feature8', 'Feature15'], which remain unchanged across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 Irrelevant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df.drop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(columns=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features_to_disregard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Drops columns that don't vary, ensuring the dataset only contains relevant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Preview the Cleaned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verify the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Remove Constant Features?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features add no value for modeling or analysis as they lack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0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ABFB6-9159-3854-E0B6-DEFD72AC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0" y="3664812"/>
            <a:ext cx="10435251" cy="234366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FC3FD9E-5744-E0A0-71B4-99338A55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08" y="849522"/>
            <a:ext cx="988911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 Categorical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Categorical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list of categorical features is created: ['Feature0', 'Feature3', 'Feature5'].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One-Hot Encoding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pd.get_dummies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columns=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drop_first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=True):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Converts categorical features into binary columns.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drop_first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=True removes one column per category to avoid multicollinearity.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original categorical columns are replaced with new binary columns representing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Prepares categorical data for machine learning models by converting text labels into a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3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0F004E1-A077-2665-83D1-DA397E90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33" y="2025272"/>
            <a:ext cx="736092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Separate Features and 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y_unscaled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Extracts the target variable ('Target1') from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X_unscaled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Retains the feature variables by dropping 'Target1'.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Standard Scaling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is used to scale the data: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X: Features are scaled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scaler_X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y: Target variable is scaled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scaler_y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to PyTorch Tensors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scaled features (X) and target (y) into PyTorch tensors: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X: Feature tensor of type torch.float32.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y: Target tensor reshaped to include an additional dimension.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Shape of Tensors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 tensor shape: (530, 14) – 530 samples, 14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 tensor shape: (530, 1) – 530 samples, 1 target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Standardization ensures consistency for model training.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to tensors prepares the data for deep learning frameworks like PyTorch.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728E1-6C9E-373B-0351-C24157A7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58" y="539245"/>
            <a:ext cx="5582429" cy="4334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0731F-5B43-837C-B591-04D642EF8AA5}"/>
              </a:ext>
            </a:extLst>
          </p:cNvPr>
          <p:cNvSpPr txBox="1"/>
          <p:nvPr/>
        </p:nvSpPr>
        <p:spPr>
          <a:xfrm>
            <a:off x="868680" y="1033272"/>
            <a:ext cx="392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Scaling and Tensor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AB5A88-AC2A-316D-AB39-46F1FFBA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" y="551289"/>
            <a:ext cx="8705088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Neural Network Model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a Custom Model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class Model inherits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nn.Module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base class for all PyTorch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Initialization (__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Layers are defined in the constructor: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fc1: Fully connected layer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input_size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hidden_size1.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fc2: Fully connected layer from hidden_size1 to hidden_size2.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fc3: Fully connected layer from hidden_size2 back to hidden_size1.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fc4: Fully connected layer from hidden_size1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Activation function used between layers to introduce non-linearity.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Forward Pass (forward)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how the input data flows through the model: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passes through fc1 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Passes through fc2 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Passes through fc3 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 output computed with fc4.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architecture represents a feedforward neural network with two hidden layers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activations, ideal for tasks like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Flexible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Accepts parameters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input_size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hidden_size1, hidden_size2,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easy customization based on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4A188-BC1C-91D8-8698-F9BB85C3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8" y="1575656"/>
            <a:ext cx="4582228" cy="26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A52C0-A08B-D198-7DD9-079E5079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6" y="244527"/>
            <a:ext cx="9118494" cy="223264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CA108BC-B898-C061-4EB6-C2DA821A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06" y="2823218"/>
            <a:ext cx="1040015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Preparation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DataLoader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 Features and 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TensorDataset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(X, y): Combines the feature tensor X and target tensor y into a single dataset object for PyTorch.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Dataset into Train and Test Sets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train_size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80% of the dataset is used for training. The remaining 20% is for testing.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Splits the dataset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train_dataset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 specified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Batch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64: Specifies the number of samples per batch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DataLoader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train_dataset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shuffle=True):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Loads data in batches for training.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Shuffles the data at each epoch to improve training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Efficiently handles dataset splitting and batch processing for model training and testing.</a:t>
            </a:r>
          </a:p>
        </p:txBody>
      </p:sp>
    </p:spTree>
    <p:extLst>
      <p:ext uri="{BB962C8B-B14F-4D97-AF65-F5344CB8AC3E}">
        <p14:creationId xmlns:p14="http://schemas.microsoft.com/office/powerpoint/2010/main" val="4713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07DD5-52B7-FCE3-6CFD-F4568025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641" y="505095"/>
            <a:ext cx="7611537" cy="132416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AC0832E-F175-E18E-1547-E485D4D5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21" y="1379577"/>
            <a:ext cx="11566357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Initialization and Optimization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Hyperparameters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Rate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4e-3)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Determines the step size for updating model weights during optimization.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learning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may cause overshooting and instability, while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learning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may result in slow convergence.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 Decay (wd = 1e-5)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regularization technique that adds a penalty proportional to the size of the weights.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prevent overfitting by encouraging smaller, more generalizable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Initialize the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 A neural network wit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input_size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NumberFeatures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input features.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Two hidden layers, each with 32 neurons (hidden_size1=32, hidden_size2=32).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1: Single-value output for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criterion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nn.MSELoss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Mean Squared Error between predictions and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 - Adam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Adam (Adaptive Moment Estimation)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momentum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(smooths gradients over time)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adaptive learning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(adjusts the step size for each parameter).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learning_rate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magnitude of weight updates.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weight_decay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weight_decay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Adds regularization by penalizing large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rate ensures efficient learning speed.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 decay prevents overfitting, improving model generalization.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Adam optimizer combines these elements for effective and stable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55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B8220B0-720A-8F55-779D-49C7818F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41" y="305068"/>
            <a:ext cx="6732201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Loop for the Neural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/>
              <a:t>1.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Epoch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Repeats the training process for a specified number of epochs.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model.train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Sets the model to training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Batch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each batch of data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train_loader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optimizer.zero_grad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Clears gradients from the previous iteration to prevent accumulation.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predictions = model(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Computes predictions for the batch using the model.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= criterion(predictions,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batch_y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Calculates the loss for the batch using the specified loss function.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loss.backward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Computes gradients for all model parameters using backpropagation.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optimizer.step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Updates the model parameters based on gradients and optimizer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Track and Log 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loss.item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Accumulates the total loss for the epoch.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Append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Losses list for analysis.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 progress every 5 epochs: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loop trains the model by iteratively adjusting weights to minimize the loss function.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Tracks and monitors the training process to ensure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20535-BA7D-3449-EEE7-AA9A3742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15" y="792497"/>
            <a:ext cx="479174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B9F152-BBA9-FCC0-5586-872C0B68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5" y="2284563"/>
            <a:ext cx="1163052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Evaluation on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Switch to Evaluation 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model.eval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Sets the model to evaluation mode, disabling training-specific layers like dropout.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2.Evaluation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torch.no_grad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Disables gradient calculation to save memory and speed up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Iterate through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predictions = model(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Compute predictions for the test samples.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= criterion(predictions,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Calculate loss using the test predictions and true labels.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loss.item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Accumulate the total loss for all test samples.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Append the inverse-transformed predictions (back to original scale) to the Pred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/>
              <a:t>3.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 Test 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and print the average loss: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provides the average loss per sample.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the model’s performance on unseen data (test set).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 predictions for further analysis and comparison with true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090B1-0653-BBDD-89E6-F1784EB4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06" y="294174"/>
            <a:ext cx="6339136" cy="23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1377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PyTorch Training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Qihan Fu</dc:creator>
  <cp:lastModifiedBy>Qihan Fu</cp:lastModifiedBy>
  <cp:revision>1</cp:revision>
  <dcterms:created xsi:type="dcterms:W3CDTF">2025-01-22T20:14:28Z</dcterms:created>
  <dcterms:modified xsi:type="dcterms:W3CDTF">2025-01-22T20:55:41Z</dcterms:modified>
</cp:coreProperties>
</file>