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155" d="100"/>
          <a:sy n="155" d="100"/>
        </p:scale>
        <p:origin x="7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50A9-84D1-6C67-01C5-71CA69413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C53B-A689-0055-534C-831EB6A1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830C-ACCB-27A9-282B-5B84DD48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FC29-314B-9338-73A1-B185C11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10D3-FFAD-CE3C-FAF5-CD3241BF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DCFB-71AA-FC52-375E-77BD47C0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C047D-90A2-6B30-B5B7-BD4CEDA5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D2B-A9D0-0B48-6C92-45D893C5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6FE7-0DE6-998E-2305-EB12B8E0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8699-B913-3C53-6B46-977B7907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2E5E3-5889-6118-FCFD-0ADD14374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B4CA0-8B9C-7F14-D37F-4CD9AD3D4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C2A3-B2FE-5614-E320-D5606192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2822-F0A4-DB9E-876F-64E7806D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9360-B6A2-969B-BEDF-5A4C277F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47E3-0566-CC76-51C8-C5F511D4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C6F5-9741-0260-F3C9-4BFE3FFB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8B332-F0F5-94E3-45CE-958EFA73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381A-DD3B-8E35-5D03-A81CE74A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A6DB-D886-146B-B18D-320B8B8F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F7F9-A62D-6D61-4F8B-E385DC72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D553-FCFB-D9C4-04D3-92DB0CCD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AC99-7A7A-0BF1-7704-8334B98C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6494-04F7-5867-3BDD-F386B5AF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DE83-E8A5-B330-A9A6-23409528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8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9B75-2889-3DE2-A6F0-F4E929B4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13C4-42D0-CE50-00E5-A53551854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1D4C2-CEFB-455C-6A99-DB75FE4D0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83BD-49AB-1DC8-5DE0-4F0AA3C5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BB3CA-E511-FABA-8690-DD70EC02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F355B-FB11-8E2F-3206-A15CCE9E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513B-8A2F-734C-13A4-1AC2B7C2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D3C8-2048-CCC6-97A0-63DEFF72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B2E0F-ECD9-4D02-0161-B40669B98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58253-FC58-40FB-200F-FD314E58E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DF7DB-B9E3-1119-DDC7-B6262B9A6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16F4B-60EA-BE76-9E8F-67CEF669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328E4-9BAE-5027-D0C3-F2886550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1801F-69A2-9A25-9C45-27DE7BF9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CD19-99F9-78F8-4F20-D276DF37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D73A2-F8A6-0E29-089F-DABE2496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4BE4E-A8AA-0F2A-3677-66566DAC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3242D-2962-F36E-B760-759E9D3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9AE8B-96F3-3A73-7937-42BF1E08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C23EC-8E4B-BA1B-7ADE-8F7282FF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70DAA-1B1D-ADF3-FB8D-4DA09939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663F-F0EA-B66F-DD8B-FFD42DB8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90E8-9652-59BA-8CDB-733B4DA3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2F4E5-E30F-7799-3C5B-CAC851B89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FFB9-48B6-7F54-ED86-B40923AA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BD49D-6E99-3B48-B237-3A9EE586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F823-036A-4ED2-4AAF-CB177084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9DFC-0725-F723-8DB8-2A6BC000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A903A-B88A-24C1-8A10-9205F165B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CBAE5-674E-4999-A478-66BE3A7FF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76AAC-9863-3664-070A-F6583690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54002-7172-134E-C7D4-82C1B262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C3F0-A59C-7D71-8D19-21AB6A63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8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36614-0406-EF98-B1F2-E5E010B8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C1B67-F7C2-87D3-F70C-618BA69D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69B7-C1F9-C4AE-207F-395A1BEC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C739-8C11-48F9-8D0F-6068C6A885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CADA-EFAE-0AB5-9E13-A0392B38A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1DBF-3DC0-777D-0E87-61A8F4E8F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1754-7DF4-4A7D-88E8-C78437CA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1D254-7359-227D-176B-D259ABFBFD5C}"/>
              </a:ext>
            </a:extLst>
          </p:cNvPr>
          <p:cNvGrpSpPr/>
          <p:nvPr/>
        </p:nvGrpSpPr>
        <p:grpSpPr>
          <a:xfrm>
            <a:off x="2362200" y="1452265"/>
            <a:ext cx="2667000" cy="2900065"/>
            <a:chOff x="5105400" y="1828800"/>
            <a:chExt cx="2667000" cy="29000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52AF47-8A5D-9749-D1FE-18F2990C2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828800"/>
              <a:ext cx="0" cy="1600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64D60F-271A-74BA-4BEA-932C9B511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3429000"/>
              <a:ext cx="990600" cy="990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E41FA8-3E9A-C1FF-7613-287A4AF2A1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1524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000B2-E6E0-E262-BD4E-AC47A58C0750}"/>
                </a:ext>
              </a:extLst>
            </p:cNvPr>
            <p:cNvSpPr txBox="1"/>
            <p:nvPr/>
          </p:nvSpPr>
          <p:spPr>
            <a:xfrm>
              <a:off x="7105646" y="2895600"/>
              <a:ext cx="666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</a:t>
              </a:r>
              <a:r>
                <a:rPr lang="en-US" sz="2400" b="1" baseline="-25000" dirty="0"/>
                <a:t>s2</a:t>
              </a:r>
              <a:endParaRPr 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BC4CAC-E26B-5D73-EA86-915026A13A31}"/>
                </a:ext>
              </a:extLst>
            </p:cNvPr>
            <p:cNvSpPr txBox="1"/>
            <p:nvPr/>
          </p:nvSpPr>
          <p:spPr>
            <a:xfrm>
              <a:off x="6096000" y="2057400"/>
              <a:ext cx="457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e</a:t>
              </a:r>
              <a:r>
                <a:rPr lang="en-US" sz="2400" baseline="-25000" dirty="0" err="1"/>
                <a:t>c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039549-7F49-31A2-EE80-91E73065F1AC}"/>
                </a:ext>
              </a:extLst>
            </p:cNvPr>
            <p:cNvSpPr txBox="1"/>
            <p:nvPr/>
          </p:nvSpPr>
          <p:spPr>
            <a:xfrm>
              <a:off x="52578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</a:t>
              </a:r>
              <a:r>
                <a:rPr lang="en-US" sz="2400" b="1" baseline="-25000" dirty="0"/>
                <a:t>s1</a:t>
              </a:r>
              <a:endParaRPr lang="en-US" sz="2400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62EAE4-372A-A202-8A9C-83016A94D331}"/>
              </a:ext>
            </a:extLst>
          </p:cNvPr>
          <p:cNvCxnSpPr>
            <a:cxnSpLocks/>
          </p:cNvCxnSpPr>
          <p:nvPr/>
        </p:nvCxnSpPr>
        <p:spPr>
          <a:xfrm flipV="1">
            <a:off x="6771656" y="2358966"/>
            <a:ext cx="914400" cy="99060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>
            <a:extLst>
              <a:ext uri="{FF2B5EF4-FFF2-40B4-BE49-F238E27FC236}">
                <a16:creationId xmlns:a16="http://schemas.microsoft.com/office/drawing/2014/main" id="{B3D52EF6-A1CE-7848-97A8-46DA91D603AE}"/>
              </a:ext>
            </a:extLst>
          </p:cNvPr>
          <p:cNvSpPr/>
          <p:nvPr/>
        </p:nvSpPr>
        <p:spPr>
          <a:xfrm>
            <a:off x="3214069" y="3124200"/>
            <a:ext cx="3557587" cy="53340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1ACC23BA-FE9B-71EC-5DD1-D337B3C3F5D4}"/>
              </a:ext>
            </a:extLst>
          </p:cNvPr>
          <p:cNvSpPr/>
          <p:nvPr/>
        </p:nvSpPr>
        <p:spPr>
          <a:xfrm>
            <a:off x="4066558" y="533400"/>
            <a:ext cx="1852608" cy="16002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B79F7F-667A-C8FF-41F7-8ADECAF19B49}"/>
              </a:ext>
            </a:extLst>
          </p:cNvPr>
          <p:cNvSpPr txBox="1"/>
          <p:nvPr/>
        </p:nvSpPr>
        <p:spPr>
          <a:xfrm>
            <a:off x="7620000" y="2061865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160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360F3BA-20D6-FFF9-4065-446F6C60A3C9}"/>
              </a:ext>
            </a:extLst>
          </p:cNvPr>
          <p:cNvSpPr/>
          <p:nvPr/>
        </p:nvSpPr>
        <p:spPr>
          <a:xfrm>
            <a:off x="3276600" y="1905000"/>
            <a:ext cx="3962400" cy="114300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D790C0-E337-F488-4727-8715057E164E}"/>
              </a:ext>
            </a:extLst>
          </p:cNvPr>
          <p:cNvGrpSpPr/>
          <p:nvPr/>
        </p:nvGrpSpPr>
        <p:grpSpPr>
          <a:xfrm>
            <a:off x="2695576" y="1924050"/>
            <a:ext cx="1733550" cy="2131229"/>
            <a:chOff x="5105400" y="1828800"/>
            <a:chExt cx="3072114" cy="31126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80B547-C87C-4CE5-B41D-3A49238F7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828800"/>
              <a:ext cx="0" cy="1600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FDF6AA-48F2-5F28-8725-C862C3BB9D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3429000"/>
              <a:ext cx="990600" cy="990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6389E0-061D-F533-D1E6-EA3D22BD917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1524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D1F662-84AC-4DEB-8E18-E0C938D43F79}"/>
                </a:ext>
              </a:extLst>
            </p:cNvPr>
            <p:cNvSpPr txBox="1"/>
            <p:nvPr/>
          </p:nvSpPr>
          <p:spPr>
            <a:xfrm>
              <a:off x="7105646" y="2895599"/>
              <a:ext cx="1071868" cy="674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</a:t>
              </a:r>
              <a:r>
                <a:rPr lang="en-US" sz="2400" b="1" baseline="-25000" dirty="0"/>
                <a:t>s2</a:t>
              </a:r>
              <a:endParaRPr 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EFCB83-FF2D-B0B6-B659-0335494A1E77}"/>
                </a:ext>
              </a:extLst>
            </p:cNvPr>
            <p:cNvSpPr txBox="1"/>
            <p:nvPr/>
          </p:nvSpPr>
          <p:spPr>
            <a:xfrm>
              <a:off x="6095997" y="2057400"/>
              <a:ext cx="1071867" cy="674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e</a:t>
              </a:r>
              <a:r>
                <a:rPr lang="en-US" sz="2400" baseline="-25000" dirty="0" err="1"/>
                <a:t>c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69BA04-F626-7710-F31D-359ACC30CEFD}"/>
                </a:ext>
              </a:extLst>
            </p:cNvPr>
            <p:cNvSpPr txBox="1"/>
            <p:nvPr/>
          </p:nvSpPr>
          <p:spPr>
            <a:xfrm>
              <a:off x="5257800" y="4267199"/>
              <a:ext cx="990599" cy="674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</a:t>
              </a:r>
              <a:r>
                <a:rPr lang="en-US" sz="2400" b="1" baseline="-25000" dirty="0"/>
                <a:t>s1</a:t>
              </a:r>
              <a:endParaRPr lang="en-US" sz="2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0F0430-4CCA-6357-E65C-BCC60EDB51B2}"/>
              </a:ext>
            </a:extLst>
          </p:cNvPr>
          <p:cNvGrpSpPr/>
          <p:nvPr/>
        </p:nvGrpSpPr>
        <p:grpSpPr>
          <a:xfrm rot="20796929">
            <a:off x="4724400" y="1828800"/>
            <a:ext cx="1992636" cy="1444069"/>
            <a:chOff x="4724400" y="3419541"/>
            <a:chExt cx="1992636" cy="14440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7426FF-6CD1-8BDA-2D2E-1EE310CE64AE}"/>
                </a:ext>
              </a:extLst>
            </p:cNvPr>
            <p:cNvSpPr txBox="1"/>
            <p:nvPr/>
          </p:nvSpPr>
          <p:spPr>
            <a:xfrm>
              <a:off x="6312758" y="3593614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AF5B698-E88F-5D60-EC80-02D3B20C8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4400" y="4254929"/>
              <a:ext cx="827412" cy="100263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87481F-5FE8-CB2B-4632-C2D86DF0A2E2}"/>
                </a:ext>
              </a:extLst>
            </p:cNvPr>
            <p:cNvSpPr txBox="1"/>
            <p:nvPr/>
          </p:nvSpPr>
          <p:spPr>
            <a:xfrm>
              <a:off x="4839475" y="4278835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t</a:t>
              </a:r>
            </a:p>
          </p:txBody>
        </p: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379C5363-BE0D-9AB8-548F-F9D3834F25EA}"/>
                </a:ext>
              </a:extLst>
            </p:cNvPr>
            <p:cNvSpPr/>
            <p:nvPr/>
          </p:nvSpPr>
          <p:spPr>
            <a:xfrm rot="1729725">
              <a:off x="4814458" y="3419541"/>
              <a:ext cx="121920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B09705-3875-0862-CEAC-9592F188EA97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3810001"/>
              <a:ext cx="728972" cy="92879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89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 Ghoniem</dc:creator>
  <cp:lastModifiedBy>Nasr Ghoniem</cp:lastModifiedBy>
  <cp:revision>4</cp:revision>
  <dcterms:created xsi:type="dcterms:W3CDTF">2024-01-30T22:19:21Z</dcterms:created>
  <dcterms:modified xsi:type="dcterms:W3CDTF">2024-02-01T00:14:56Z</dcterms:modified>
</cp:coreProperties>
</file>