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>
      <p:cViewPr varScale="1">
        <p:scale>
          <a:sx n="61" d="100"/>
          <a:sy n="61" d="100"/>
        </p:scale>
        <p:origin x="90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152" cy="73152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0DD8-03B5-4CEC-A285-871A1086C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DCDE9-D613-3E69-8083-BAAC47500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3682C-FF1B-3199-38BE-54885774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F23D-C9BB-42F2-91F5-F5718A0C8CB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F3F94-91C4-1564-34F4-E7EF8566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5E957-F0DE-9C73-9096-42484960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698C-BA0E-4982-B010-616681B7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8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BA87-36CD-DA1D-9042-FCE7B1B4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C0C9D-2B8D-C78E-0A21-7E05288E2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05E52-FBA8-CDFF-7225-E55464FF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F23D-C9BB-42F2-91F5-F5718A0C8CB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B3CC7-6BAF-D1AB-EE33-5042B688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199EC-DDB1-3FD6-190B-11E1DCA4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698C-BA0E-4982-B010-616681B7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0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DD0BF7-2E37-61A7-AE22-A3A3D4994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CEC93-FCE1-E3CD-E6D4-F8791BEFF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96BDE-28ED-73D2-3E6C-DE59F94E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F23D-C9BB-42F2-91F5-F5718A0C8CB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1BAD7-DACA-EFFE-0064-BA31A12CF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B894-F86A-2B48-9D27-569B4E44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698C-BA0E-4982-B010-616681B7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9A42-FCD9-802F-DE1F-38CC1CB03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DD56-BD42-A9F1-A12D-3666D9F1E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AADF3-357D-8249-3DCF-A095C4C3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F23D-C9BB-42F2-91F5-F5718A0C8CB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A949E-0639-99E6-F309-ADD3394B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313D9-2A9F-C604-4013-9BEE02A8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698C-BA0E-4982-B010-616681B7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4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4946-361D-369D-7A20-B87D0A48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C06AA-DAF5-D7AF-8532-46F59EF56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94458-CFA4-69CA-07FC-695CC10F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F23D-C9BB-42F2-91F5-F5718A0C8CB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61884-7BB6-D89A-098F-9CB5E5EB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58D96-D529-1776-788C-C3F4B331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698C-BA0E-4982-B010-616681B7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5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032D-FBD6-81DC-4E9A-26F8C6E9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958A7-2838-907A-9428-711C8BEB5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104D2-F265-A2FB-E29D-F78CBFD41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EE9E0-337C-99D2-571D-E8C6CBDD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F23D-C9BB-42F2-91F5-F5718A0C8CB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BCFBB-0304-1E50-1268-C62DFD01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8DBA5-B5B2-49D3-E0D0-0AE0A8DB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698C-BA0E-4982-B010-616681B7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31DA-D0B7-C903-7093-92AAAC70A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FFC50-5EEE-7E0B-8633-9C948E4DC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B937F-AC10-DC8C-164D-4F04B2D2C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56FD3-64F4-0D4F-3D87-B993ED6C2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C7A9AB-8368-2877-F036-7920C2362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D63379-EBF7-8D6A-AAE9-1B4420AE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F23D-C9BB-42F2-91F5-F5718A0C8CB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532530-7483-C7E0-6FB0-AEC9908A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AAECD-A499-BB0A-445A-D41D4E46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698C-BA0E-4982-B010-616681B7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7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3B497-5952-979E-882F-AFD44C88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1CACF4-F63F-BACD-3A34-CDCF66C4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F23D-C9BB-42F2-91F5-F5718A0C8CB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EB8DC-10D2-956E-2D75-56D7012D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1FCC7-69D2-E702-6092-F223BF90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698C-BA0E-4982-B010-616681B7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3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03EFE2-2DBE-6FC3-D54D-B42488AA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F23D-C9BB-42F2-91F5-F5718A0C8CB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BE85E-265F-6E56-FCF5-C8940F0B1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651C3-993D-93E7-6A20-6CBAAC4C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698C-BA0E-4982-B010-616681B7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0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22B1-BED5-047D-EE65-7FC48680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AC1A2-2F7D-248C-1DF9-5F5985D95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2E80C-0AF7-CD63-C323-077D4044F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1362B-AAB1-EE58-1D4B-4486A43DA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F23D-C9BB-42F2-91F5-F5718A0C8CB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C08D3-4521-F0F2-FD63-1D2DF4F22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AC6FD-C6D7-5459-7905-1C0509C6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698C-BA0E-4982-B010-616681B7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4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268D0-FD19-F35B-122F-B6F2648B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ACB15-4685-89CC-6C88-11887FC4B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40420-B1D9-5EAA-85A0-9B9D53BD8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17920-D0C6-A57F-50B9-DECCE855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F23D-C9BB-42F2-91F5-F5718A0C8CB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171EA-92FD-3122-7022-3E0E9A0E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FB032-5C39-A466-4533-3807003A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698C-BA0E-4982-B010-616681B7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1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54FB19-5DD0-CCC8-28F1-D3359193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1B453-AAFC-4282-76C6-F38E70059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E0208-C216-5D46-8603-6A8D33DAE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2F23D-C9BB-42F2-91F5-F5718A0C8CB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7F488-307F-F839-152F-5394B5AF5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6234A-1035-E202-4903-42348CD1B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698C-BA0E-4982-B010-616681B7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7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024269F-1282-E900-914C-770FCF38AA83}"/>
              </a:ext>
            </a:extLst>
          </p:cNvPr>
          <p:cNvCxnSpPr/>
          <p:nvPr/>
        </p:nvCxnSpPr>
        <p:spPr>
          <a:xfrm flipV="1">
            <a:off x="2955087" y="5477256"/>
            <a:ext cx="0" cy="5852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828358-547F-F259-117D-2FF241C1D5DD}"/>
              </a:ext>
            </a:extLst>
          </p:cNvPr>
          <p:cNvCxnSpPr>
            <a:cxnSpLocks/>
          </p:cNvCxnSpPr>
          <p:nvPr/>
        </p:nvCxnSpPr>
        <p:spPr>
          <a:xfrm>
            <a:off x="2955087" y="6062472"/>
            <a:ext cx="6306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4C6C35-A6B6-C66C-2625-9993929D9E1A}"/>
              </a:ext>
            </a:extLst>
          </p:cNvPr>
          <p:cNvCxnSpPr>
            <a:cxnSpLocks/>
          </p:cNvCxnSpPr>
          <p:nvPr/>
        </p:nvCxnSpPr>
        <p:spPr>
          <a:xfrm flipV="1">
            <a:off x="2958595" y="2136385"/>
            <a:ext cx="3943308" cy="392608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EF745F-99CD-D072-2CC1-93E7A4B4D294}"/>
              </a:ext>
            </a:extLst>
          </p:cNvPr>
          <p:cNvCxnSpPr>
            <a:cxnSpLocks/>
          </p:cNvCxnSpPr>
          <p:nvPr/>
        </p:nvCxnSpPr>
        <p:spPr>
          <a:xfrm rot="1157726" flipV="1">
            <a:off x="5588559" y="795528"/>
            <a:ext cx="2633472" cy="2633472"/>
          </a:xfrm>
          <a:prstGeom prst="line">
            <a:avLst/>
          </a:prstGeom>
          <a:ln w="889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E73ADFD-0A00-E24A-19B3-F655C42B4571}"/>
              </a:ext>
            </a:extLst>
          </p:cNvPr>
          <p:cNvSpPr/>
          <p:nvPr/>
        </p:nvSpPr>
        <p:spPr>
          <a:xfrm>
            <a:off x="8510016" y="1284780"/>
            <a:ext cx="73152" cy="73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245748-CE69-58AE-A3E0-13C786FE1745}"/>
              </a:ext>
            </a:extLst>
          </p:cNvPr>
          <p:cNvSpPr/>
          <p:nvPr/>
        </p:nvSpPr>
        <p:spPr>
          <a:xfrm>
            <a:off x="6868719" y="2075688"/>
            <a:ext cx="73152" cy="73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43900F-E5F7-4248-2F3B-ECAF1E74B610}"/>
              </a:ext>
            </a:extLst>
          </p:cNvPr>
          <p:cNvSpPr/>
          <p:nvPr/>
        </p:nvSpPr>
        <p:spPr>
          <a:xfrm>
            <a:off x="5207050" y="2878048"/>
            <a:ext cx="73152" cy="73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C90122-8F14-8210-37A9-E8CF76A6CCE7}"/>
              </a:ext>
            </a:extLst>
          </p:cNvPr>
          <p:cNvSpPr/>
          <p:nvPr/>
        </p:nvSpPr>
        <p:spPr>
          <a:xfrm>
            <a:off x="2918511" y="6025896"/>
            <a:ext cx="73152" cy="73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A011C51-EEE0-C0CF-FCE4-24D9C1733362}"/>
              </a:ext>
            </a:extLst>
          </p:cNvPr>
          <p:cNvGrpSpPr/>
          <p:nvPr/>
        </p:nvGrpSpPr>
        <p:grpSpPr>
          <a:xfrm rot="3933553">
            <a:off x="5601727" y="2471302"/>
            <a:ext cx="292608" cy="371856"/>
            <a:chOff x="7705344" y="3057144"/>
            <a:chExt cx="292608" cy="37185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94C37B1-60E6-2DD6-0A24-4F70461ACC4D}"/>
                </a:ext>
              </a:extLst>
            </p:cNvPr>
            <p:cNvCxnSpPr/>
            <p:nvPr/>
          </p:nvCxnSpPr>
          <p:spPr>
            <a:xfrm>
              <a:off x="7705344" y="3429000"/>
              <a:ext cx="292608" cy="0"/>
            </a:xfrm>
            <a:prstGeom prst="line">
              <a:avLst/>
            </a:prstGeom>
            <a:ln w="508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9AA27A-D44D-F84A-BF17-852F405731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7744" y="3057144"/>
              <a:ext cx="0" cy="371856"/>
            </a:xfrm>
            <a:prstGeom prst="line">
              <a:avLst/>
            </a:prstGeom>
            <a:ln w="508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EFE650-5723-B5BD-BE8C-220DD544C277}"/>
              </a:ext>
            </a:extLst>
          </p:cNvPr>
          <p:cNvGrpSpPr/>
          <p:nvPr/>
        </p:nvGrpSpPr>
        <p:grpSpPr>
          <a:xfrm rot="14582241">
            <a:off x="7841764" y="1420771"/>
            <a:ext cx="292608" cy="371856"/>
            <a:chOff x="7705344" y="3057144"/>
            <a:chExt cx="292608" cy="371856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EA6CC52-8991-4D6E-1E6F-1541CD62778F}"/>
                </a:ext>
              </a:extLst>
            </p:cNvPr>
            <p:cNvCxnSpPr/>
            <p:nvPr/>
          </p:nvCxnSpPr>
          <p:spPr>
            <a:xfrm>
              <a:off x="7705344" y="3429000"/>
              <a:ext cx="292608" cy="0"/>
            </a:xfrm>
            <a:prstGeom prst="line">
              <a:avLst/>
            </a:prstGeom>
            <a:ln w="508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194605B-7537-3B0F-6A39-7A6BF57609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7744" y="3057144"/>
              <a:ext cx="0" cy="371856"/>
            </a:xfrm>
            <a:prstGeom prst="line">
              <a:avLst/>
            </a:prstGeom>
            <a:ln w="508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125895-A4FD-40FB-AB97-61D982A0957F}"/>
              </a:ext>
            </a:extLst>
          </p:cNvPr>
          <p:cNvCxnSpPr>
            <a:cxnSpLocks/>
          </p:cNvCxnSpPr>
          <p:nvPr/>
        </p:nvCxnSpPr>
        <p:spPr>
          <a:xfrm flipV="1">
            <a:off x="5612520" y="2175233"/>
            <a:ext cx="2085501" cy="55696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7B79BD-2F56-F095-0ED9-753073049446}"/>
              </a:ext>
            </a:extLst>
          </p:cNvPr>
          <p:cNvCxnSpPr>
            <a:cxnSpLocks/>
          </p:cNvCxnSpPr>
          <p:nvPr/>
        </p:nvCxnSpPr>
        <p:spPr>
          <a:xfrm flipH="1">
            <a:off x="7688732" y="1512159"/>
            <a:ext cx="429648" cy="63561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D71F80B-D822-8259-2FBE-7E4F207AF4A4}"/>
              </a:ext>
            </a:extLst>
          </p:cNvPr>
          <p:cNvSpPr txBox="1"/>
          <p:nvPr/>
        </p:nvSpPr>
        <p:spPr>
          <a:xfrm>
            <a:off x="4891183" y="246521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B85DAA-B333-FB32-5F8E-3920D37EA2A1}"/>
              </a:ext>
            </a:extLst>
          </p:cNvPr>
          <p:cNvSpPr txBox="1"/>
          <p:nvPr/>
        </p:nvSpPr>
        <p:spPr>
          <a:xfrm>
            <a:off x="2772985" y="507134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F9D32D-4750-DCF2-C9AE-8C76A98DB860}"/>
              </a:ext>
            </a:extLst>
          </p:cNvPr>
          <p:cNvSpPr txBox="1"/>
          <p:nvPr/>
        </p:nvSpPr>
        <p:spPr>
          <a:xfrm>
            <a:off x="7983844" y="10071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3215EB-F490-9D2F-C00D-2B6EC545BDBA}"/>
              </a:ext>
            </a:extLst>
          </p:cNvPr>
          <p:cNvSpPr txBox="1"/>
          <p:nvPr/>
        </p:nvSpPr>
        <p:spPr>
          <a:xfrm>
            <a:off x="7576964" y="210756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BACCFF-8006-E6E3-A72C-36850BE2C621}"/>
              </a:ext>
            </a:extLst>
          </p:cNvPr>
          <p:cNvSpPr txBox="1"/>
          <p:nvPr/>
        </p:nvSpPr>
        <p:spPr>
          <a:xfrm>
            <a:off x="3762095" y="587780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650A72-B9E6-87AD-E6D1-D0CD32AB2438}"/>
              </a:ext>
            </a:extLst>
          </p:cNvPr>
          <p:cNvSpPr txBox="1"/>
          <p:nvPr/>
        </p:nvSpPr>
        <p:spPr>
          <a:xfrm rot="20260552">
            <a:off x="5568154" y="222015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04F96A-27A0-BD9A-8F39-68C9940E665A}"/>
              </a:ext>
            </a:extLst>
          </p:cNvPr>
          <p:cNvSpPr txBox="1"/>
          <p:nvPr/>
        </p:nvSpPr>
        <p:spPr>
          <a:xfrm>
            <a:off x="5735541" y="285756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F29610-6DBA-6570-0E67-3FCECE045A63}"/>
              </a:ext>
            </a:extLst>
          </p:cNvPr>
          <p:cNvSpPr txBox="1"/>
          <p:nvPr/>
        </p:nvSpPr>
        <p:spPr>
          <a:xfrm>
            <a:off x="4390161" y="275815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83D2C8-7B80-59A8-0779-758287F8F515}"/>
              </a:ext>
            </a:extLst>
          </p:cNvPr>
          <p:cNvSpPr txBox="1"/>
          <p:nvPr/>
        </p:nvSpPr>
        <p:spPr>
          <a:xfrm>
            <a:off x="3917103" y="26130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84F585-698C-FA75-B282-04D0E2C1F897}"/>
              </a:ext>
            </a:extLst>
          </p:cNvPr>
          <p:cNvSpPr txBox="1"/>
          <p:nvPr/>
        </p:nvSpPr>
        <p:spPr>
          <a:xfrm>
            <a:off x="7585697" y="128601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3169613-8803-2C73-54FB-B2FCECAE8B30}"/>
              </a:ext>
            </a:extLst>
          </p:cNvPr>
          <p:cNvSpPr txBox="1"/>
          <p:nvPr/>
        </p:nvSpPr>
        <p:spPr>
          <a:xfrm>
            <a:off x="7700221" y="9165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86669B7-F497-3867-462F-3E36DF6E9328}"/>
              </a:ext>
            </a:extLst>
          </p:cNvPr>
          <p:cNvGrpSpPr/>
          <p:nvPr/>
        </p:nvGrpSpPr>
        <p:grpSpPr>
          <a:xfrm rot="11634984">
            <a:off x="7700436" y="1226139"/>
            <a:ext cx="358391" cy="581589"/>
            <a:chOff x="3778866" y="2689427"/>
            <a:chExt cx="358391" cy="581589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A895819-BC65-46F8-23FA-48B44B4C62AA}"/>
                </a:ext>
              </a:extLst>
            </p:cNvPr>
            <p:cNvCxnSpPr>
              <a:cxnSpLocks/>
            </p:cNvCxnSpPr>
            <p:nvPr/>
          </p:nvCxnSpPr>
          <p:spPr>
            <a:xfrm>
              <a:off x="3778866" y="3002217"/>
              <a:ext cx="281780" cy="268799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B471966-A498-AC88-3DDD-B3130B292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1108" y="2689427"/>
              <a:ext cx="356149" cy="31641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0127DD1-69CE-9DB2-9913-BF466EB385E5}"/>
              </a:ext>
            </a:extLst>
          </p:cNvPr>
          <p:cNvGrpSpPr/>
          <p:nvPr/>
        </p:nvGrpSpPr>
        <p:grpSpPr>
          <a:xfrm rot="17174746">
            <a:off x="4268261" y="2869731"/>
            <a:ext cx="358391" cy="581589"/>
            <a:chOff x="3778866" y="2689427"/>
            <a:chExt cx="358391" cy="581589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CAC5DB3-98B6-F4AC-A762-0AD6F22D3FF6}"/>
                </a:ext>
              </a:extLst>
            </p:cNvPr>
            <p:cNvCxnSpPr>
              <a:cxnSpLocks/>
            </p:cNvCxnSpPr>
            <p:nvPr/>
          </p:nvCxnSpPr>
          <p:spPr>
            <a:xfrm>
              <a:off x="3778866" y="3002217"/>
              <a:ext cx="281780" cy="268799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89454D2-2D31-AF35-44B6-1BC1389933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1108" y="2689427"/>
              <a:ext cx="356149" cy="31641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5EE2AD27-1D02-DE98-6B03-34B3F576B84A}"/>
              </a:ext>
            </a:extLst>
          </p:cNvPr>
          <p:cNvSpPr txBox="1"/>
          <p:nvPr/>
        </p:nvSpPr>
        <p:spPr>
          <a:xfrm>
            <a:off x="5685737" y="261886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D0CAB0A-D03C-39DE-C55F-8823A0C7499F}"/>
              </a:ext>
            </a:extLst>
          </p:cNvPr>
          <p:cNvSpPr txBox="1"/>
          <p:nvPr/>
        </p:nvSpPr>
        <p:spPr>
          <a:xfrm>
            <a:off x="5395421" y="267325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f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3015897-A762-5201-F4E0-7AC2226DDA04}"/>
              </a:ext>
            </a:extLst>
          </p:cNvPr>
          <p:cNvCxnSpPr>
            <a:cxnSpLocks/>
          </p:cNvCxnSpPr>
          <p:nvPr/>
        </p:nvCxnSpPr>
        <p:spPr>
          <a:xfrm flipV="1">
            <a:off x="5271043" y="2927586"/>
            <a:ext cx="2339927" cy="1479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0169E7D-6004-7595-9636-C1689591AF51}"/>
              </a:ext>
            </a:extLst>
          </p:cNvPr>
          <p:cNvSpPr txBox="1"/>
          <p:nvPr/>
        </p:nvSpPr>
        <p:spPr>
          <a:xfrm>
            <a:off x="6500769" y="235026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009A81-A6EE-8AF7-A696-238D04D97E15}"/>
              </a:ext>
            </a:extLst>
          </p:cNvPr>
          <p:cNvSpPr txBox="1"/>
          <p:nvPr/>
        </p:nvSpPr>
        <p:spPr>
          <a:xfrm>
            <a:off x="6612687" y="1819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E7B2532-C559-8CED-F627-A90F6BDBA217}"/>
              </a:ext>
            </a:extLst>
          </p:cNvPr>
          <p:cNvSpPr/>
          <p:nvPr/>
        </p:nvSpPr>
        <p:spPr>
          <a:xfrm>
            <a:off x="7656089" y="2108538"/>
            <a:ext cx="73152" cy="73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C9D190-671E-D1EC-5B46-ED0F93CE369B}"/>
              </a:ext>
            </a:extLst>
          </p:cNvPr>
          <p:cNvGrpSpPr/>
          <p:nvPr/>
        </p:nvGrpSpPr>
        <p:grpSpPr>
          <a:xfrm rot="862037">
            <a:off x="5601652" y="2451959"/>
            <a:ext cx="358391" cy="581589"/>
            <a:chOff x="3778866" y="2689427"/>
            <a:chExt cx="358391" cy="581589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B709F8C-3207-B629-75CB-42CBEF2E7B77}"/>
                </a:ext>
              </a:extLst>
            </p:cNvPr>
            <p:cNvCxnSpPr>
              <a:cxnSpLocks/>
            </p:cNvCxnSpPr>
            <p:nvPr/>
          </p:nvCxnSpPr>
          <p:spPr>
            <a:xfrm>
              <a:off x="3778866" y="3002217"/>
              <a:ext cx="281780" cy="268799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E14A3EA-AE40-F98A-D481-4164E46EF9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1108" y="2689427"/>
              <a:ext cx="356149" cy="31641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837993D-3782-4716-4E48-EB7F95182CC0}"/>
              </a:ext>
            </a:extLst>
          </p:cNvPr>
          <p:cNvCxnSpPr>
            <a:cxnSpLocks/>
          </p:cNvCxnSpPr>
          <p:nvPr/>
        </p:nvCxnSpPr>
        <p:spPr>
          <a:xfrm flipV="1">
            <a:off x="3762095" y="2956030"/>
            <a:ext cx="1408083" cy="77521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D8D0F44-5D4C-28FD-D30C-8141113D2878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2918511" y="2726874"/>
            <a:ext cx="2684558" cy="333559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9756431-18D6-7E64-9D56-8ABD7009CE87}"/>
              </a:ext>
            </a:extLst>
          </p:cNvPr>
          <p:cNvCxnSpPr>
            <a:cxnSpLocks/>
            <a:stCxn id="16" idx="1"/>
            <a:endCxn id="41" idx="3"/>
          </p:cNvCxnSpPr>
          <p:nvPr/>
        </p:nvCxnSpPr>
        <p:spPr>
          <a:xfrm flipV="1">
            <a:off x="2929224" y="2170977"/>
            <a:ext cx="4737578" cy="386563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B431C2B-30B7-CBFE-BD68-08747E9AA071}"/>
              </a:ext>
            </a:extLst>
          </p:cNvPr>
          <p:cNvSpPr txBox="1"/>
          <p:nvPr/>
        </p:nvSpPr>
        <p:spPr>
          <a:xfrm>
            <a:off x="4962429" y="41672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B7ECD36-3042-D616-DC3F-28FCDAB3BA92}"/>
              </a:ext>
            </a:extLst>
          </p:cNvPr>
          <p:cNvSpPr txBox="1"/>
          <p:nvPr/>
        </p:nvSpPr>
        <p:spPr>
          <a:xfrm>
            <a:off x="4126297" y="38314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750193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17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Nasr Ghoniem</dc:creator>
  <cp:lastModifiedBy>Nasr Ghoniem</cp:lastModifiedBy>
  <cp:revision>6</cp:revision>
  <dcterms:created xsi:type="dcterms:W3CDTF">2023-05-18T19:20:01Z</dcterms:created>
  <dcterms:modified xsi:type="dcterms:W3CDTF">2023-05-19T16:49:01Z</dcterms:modified>
</cp:coreProperties>
</file>