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howGuides="1">
      <p:cViewPr varScale="1">
        <p:scale>
          <a:sx n="131" d="100"/>
          <a:sy n="131" d="100"/>
        </p:scale>
        <p:origin x="13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F4A1-DB0E-0050-3F30-4F4592EBC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FBA16-CACA-A7BF-3AB5-440291E80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2F5F4-D061-284A-DF57-00DDD9BC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9A292-B2F8-FB05-49D7-D596056F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84488-BCA3-74B7-776B-02D03265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4763-F44C-D3A6-8E21-C51446DC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C5EE9-9330-9A85-7E71-D6406A929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6216-91F6-9295-5B16-D32F5AD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F682B-9BD5-06BE-0A9D-13EAE714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0416-F14A-6123-4048-4C2EA293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A9D521-7518-EE9A-84D8-6C4CC07CD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7ACD-CDF7-72C0-550E-69AF02643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9F39-FDFE-3CD9-AC44-A38D1826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FF2B-8B9C-9D0C-F069-83D16562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25F3-BC8D-1DA3-B970-AFBC0E21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F095-420C-E262-197C-76CF0D52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E1D6-963E-3434-C6BC-C6688F253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6BEE-0815-76E2-9F84-309905EA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09CD-5CAC-032E-440F-7675CCB4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6F7A3-3428-0585-46D4-001D7A69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7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8453-AC63-AFEF-F88C-073F4F4A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5EFA5-19E1-E0E9-4D71-010D20E9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50F9-B46F-DDBE-4410-7C83B244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F7C73-4918-BA31-FDB0-6D85E83E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B8E45-5C1D-28D7-2B63-7B930755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0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5721-B499-AE9A-59A2-98FD8FEF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089B-A9D9-99A4-4147-3FFB182E0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756F-D65A-A434-E657-1B3255715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52001-8F34-7338-B6EF-82D011E3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E9882-0466-DC76-D7C9-A7CFAE29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D7846-A51A-2257-2822-D6BECCA2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6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9B96-8748-594F-96CC-056F340C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933B-0695-8A26-5E74-8360BC007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6276F-125F-5D97-D9D8-C151A53F5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CF053-32A3-4A4F-B2EC-F7DA7880E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33C5B-30C5-8AD9-49F9-10C35DF24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F8B5F-8765-8AAD-396C-9A42D958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F06FF-2207-3C50-2399-91679247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A4322-0BCC-736F-DA21-FE8095FD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8A98-38F9-958B-9D0E-0B8D39E5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944F0-1A52-F534-C5D4-D7952E38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E2DD3-AADE-B25A-D34A-2B5B9942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DFDD6-0391-E381-4C58-A3FD87B6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1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B7B96-2376-B366-AA29-88C6D6E9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D8B12-12AF-1CE4-AFAB-1B27704C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B62F-F95B-D060-E7F6-F7991A9A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1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C012-7B6D-1B51-A08A-4DCC491A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14E3-3589-5B16-DE05-DE6A72CCE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412D2-D05D-6853-8577-43CF42EF4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52ABF-206C-394C-F39F-3ABF8F96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7FE5-03B6-2290-5D78-7265A673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F4C95-ED49-999F-E1FA-B233A3A6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1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1FC2-512D-C635-D502-FE6FF004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874E-8EF1-915E-D4B8-2E5CB1C67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459C3-BE46-D536-85EB-F7EB0337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024C8-F4D4-8051-D678-792D3FB7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94E74-8447-9BEC-C5C8-9DBCFEB9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2ABCC-3B5D-85E7-5263-A1E9E92B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5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E0846-1EE4-9CCF-E47F-354C33C7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D8B45-25BD-9D30-EAD8-BC715820E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FE29-3A9C-4A36-B7E6-B793B823D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06491-2218-4223-9F37-105B0EF791F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5699C-A96A-49DD-AF6F-5E51CFCA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8930-AE76-D07C-ED6C-746F9A6D0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EE631-A647-4851-9D1E-E34C77018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304F23-05DD-C2E4-0A0A-34137FCB0156}"/>
              </a:ext>
            </a:extLst>
          </p:cNvPr>
          <p:cNvSpPr/>
          <p:nvPr/>
        </p:nvSpPr>
        <p:spPr>
          <a:xfrm>
            <a:off x="6096000" y="2057400"/>
            <a:ext cx="3962400" cy="2590800"/>
          </a:xfrm>
          <a:prstGeom prst="rect">
            <a:avLst/>
          </a:prstGeom>
          <a:pattFill prst="dotGrid">
            <a:fgClr>
              <a:schemeClr val="bg2"/>
            </a:fgClr>
            <a:bgClr>
              <a:schemeClr val="bg1"/>
            </a:bgClr>
          </a:patt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67EFDE-DC58-A7AA-4D70-98D2A21B8BF3}"/>
              </a:ext>
            </a:extLst>
          </p:cNvPr>
          <p:cNvCxnSpPr>
            <a:cxnSpLocks/>
          </p:cNvCxnSpPr>
          <p:nvPr/>
        </p:nvCxnSpPr>
        <p:spPr>
          <a:xfrm>
            <a:off x="6096000" y="3420894"/>
            <a:ext cx="457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C6C5FF-D3E4-3376-DB2B-502B60A82AE0}"/>
              </a:ext>
            </a:extLst>
          </p:cNvPr>
          <p:cNvCxnSpPr>
            <a:cxnSpLocks/>
          </p:cNvCxnSpPr>
          <p:nvPr/>
        </p:nvCxnSpPr>
        <p:spPr>
          <a:xfrm flipV="1">
            <a:off x="6096000" y="1151106"/>
            <a:ext cx="0" cy="2277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37573D-5A9D-547A-A71B-D58FC191F40D}"/>
              </a:ext>
            </a:extLst>
          </p:cNvPr>
          <p:cNvSpPr txBox="1"/>
          <p:nvPr/>
        </p:nvSpPr>
        <p:spPr>
          <a:xfrm>
            <a:off x="10439401" y="31242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8B192-5798-5B08-A311-36547D8EF281}"/>
              </a:ext>
            </a:extLst>
          </p:cNvPr>
          <p:cNvSpPr txBox="1"/>
          <p:nvPr/>
        </p:nvSpPr>
        <p:spPr>
          <a:xfrm>
            <a:off x="6172200" y="135505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C1A06-D71A-5025-8F79-FCFEBF10742C}"/>
              </a:ext>
            </a:extLst>
          </p:cNvPr>
          <p:cNvSpPr txBox="1"/>
          <p:nvPr/>
        </p:nvSpPr>
        <p:spPr>
          <a:xfrm>
            <a:off x="7162800" y="1608295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J[1]=J[2]=J[3]=0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3F129-172B-2D71-5A7D-99AAC5936D24}"/>
              </a:ext>
            </a:extLst>
          </p:cNvPr>
          <p:cNvSpPr txBox="1"/>
          <p:nvPr/>
        </p:nvSpPr>
        <p:spPr>
          <a:xfrm>
            <a:off x="10058400" y="260652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J[1]=J[2]=J[3]=0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EB0AF-C0C1-B106-1A5D-695C990A919B}"/>
              </a:ext>
            </a:extLst>
          </p:cNvPr>
          <p:cNvSpPr txBox="1"/>
          <p:nvPr/>
        </p:nvSpPr>
        <p:spPr>
          <a:xfrm>
            <a:off x="7167664" y="4796547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J[1]=J[2]=J[3]=0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A86642-71F9-B307-E438-A3E813DD834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05600" y="1792961"/>
            <a:ext cx="457200" cy="26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84EE0D-19C4-B798-F617-F34396E7402F}"/>
              </a:ext>
            </a:extLst>
          </p:cNvPr>
          <p:cNvCxnSpPr>
            <a:cxnSpLocks/>
          </p:cNvCxnSpPr>
          <p:nvPr/>
        </p:nvCxnSpPr>
        <p:spPr>
          <a:xfrm flipV="1">
            <a:off x="8818712" y="4727973"/>
            <a:ext cx="401488" cy="365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2AAA7-D912-727F-FA4D-652E92F5537A}"/>
              </a:ext>
            </a:extLst>
          </p:cNvPr>
          <p:cNvCxnSpPr>
            <a:cxnSpLocks/>
          </p:cNvCxnSpPr>
          <p:nvPr/>
        </p:nvCxnSpPr>
        <p:spPr>
          <a:xfrm flipH="1">
            <a:off x="10233498" y="2952003"/>
            <a:ext cx="457200" cy="26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B7C735-6172-BA41-AB6A-9AC67678351B}"/>
              </a:ext>
            </a:extLst>
          </p:cNvPr>
          <p:cNvSpPr txBox="1"/>
          <p:nvPr/>
        </p:nvSpPr>
        <p:spPr>
          <a:xfrm>
            <a:off x="3757514" y="295200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y[1]=y[2]=y[3]=y[4]=0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837EEE-56DB-565F-25ED-90D9ECB909D5}"/>
              </a:ext>
            </a:extLst>
          </p:cNvPr>
          <p:cNvCxnSpPr>
            <a:cxnSpLocks/>
          </p:cNvCxnSpPr>
          <p:nvPr/>
        </p:nvCxnSpPr>
        <p:spPr>
          <a:xfrm flipV="1">
            <a:off x="5645063" y="2586735"/>
            <a:ext cx="401488" cy="365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98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Nasr Ghoniem</dc:creator>
  <cp:lastModifiedBy>Nasr Ghoniem</cp:lastModifiedBy>
  <cp:revision>2</cp:revision>
  <dcterms:created xsi:type="dcterms:W3CDTF">2024-08-28T19:31:39Z</dcterms:created>
  <dcterms:modified xsi:type="dcterms:W3CDTF">2024-08-28T19:42:54Z</dcterms:modified>
</cp:coreProperties>
</file>