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1599" r:id="rId2"/>
    <p:sldId id="1600" r:id="rId3"/>
    <p:sldId id="1601" r:id="rId4"/>
    <p:sldId id="1602" r:id="rId5"/>
    <p:sldId id="1607" r:id="rId6"/>
    <p:sldId id="1603" r:id="rId7"/>
    <p:sldId id="1615" r:id="rId8"/>
    <p:sldId id="1604" r:id="rId9"/>
    <p:sldId id="1605" r:id="rId10"/>
    <p:sldId id="1606" r:id="rId11"/>
    <p:sldId id="1608" r:id="rId12"/>
    <p:sldId id="1609" r:id="rId13"/>
    <p:sldId id="1617" r:id="rId14"/>
    <p:sldId id="1610" r:id="rId15"/>
    <p:sldId id="1611" r:id="rId16"/>
    <p:sldId id="1612" r:id="rId17"/>
    <p:sldId id="1613" r:id="rId18"/>
    <p:sldId id="1614" r:id="rId19"/>
    <p:sldId id="1616" r:id="rId20"/>
    <p:sldId id="1618" r:id="rId21"/>
    <p:sldId id="1619" r:id="rId22"/>
    <p:sldId id="1620" r:id="rId23"/>
    <p:sldId id="1621" r:id="rId24"/>
    <p:sldId id="1627" r:id="rId25"/>
    <p:sldId id="1622" r:id="rId26"/>
    <p:sldId id="1623" r:id="rId27"/>
    <p:sldId id="1624" r:id="rId28"/>
    <p:sldId id="1625" r:id="rId29"/>
    <p:sldId id="16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343" autoAdjust="0"/>
  </p:normalViewPr>
  <p:slideViewPr>
    <p:cSldViewPr snapToGrid="0">
      <p:cViewPr varScale="1">
        <p:scale>
          <a:sx n="106" d="100"/>
          <a:sy n="106" d="100"/>
        </p:scale>
        <p:origin x="7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42-576C-4663-88E4-A63E72C584D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DA75F-F9D9-4BB3-B5B5-2C1F2EA8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3D72-E314-F14C-88A1-2725949CF1FA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2F7D7-D5DE-4A9A-BD68-EFA4CB53E69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2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C620-6A35-3D4A-8824-D8B2B2A8A9BC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FFF4E-22C0-4F2C-B462-9C6B28469C3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12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152400"/>
            <a:ext cx="2616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645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D08F-5948-EB4F-9767-C35A21349252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09703-055C-43EF-842B-897C7C776AD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40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0D745-57C2-5B4E-AD21-837CF6053543}" type="datetime1">
              <a:rPr lang="en-US" smtClean="0"/>
              <a:t>1/18/2022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E8574-0434-45A9-B9D6-5F25833E9EE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8CCA-1475-8542-860D-25175951906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504A-D6C6-4C5A-AA47-EF24F864A2B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4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CE7BA-4394-6041-9DF2-5269C29AD34D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49819-2C1B-4DE7-829B-9FA8CD86C99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1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03C4-75C6-3640-9A9D-663FEB9EBAE6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DDB84-8D17-4C93-B59B-328330A9954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9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2048-182B-2A40-B010-2A5D99585FA6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81F1-523C-40B9-B314-6A4F55405F9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1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3009-2092-4C0E-BCE0-5E21D6E775D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5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A01A4-4ABC-8D4F-B343-40888985E5FB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2FB9-BDAA-4367-A661-E0F61CBF915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A91E3-BF9D-674D-8DF4-1143CC168EE0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AC50-406C-454E-B220-B38C29D1EB6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41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E7276-F7FB-D34F-97DA-6E740A075B93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2C4C-527C-488B-B4F2-DF3DE73D709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65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1524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770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7DBC2081-8C38-8446-AA58-98FFF4598481}" type="datetime1">
              <a:rPr lang="en-US" smtClean="0"/>
              <a:t>1/18/2022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5B8A21-4628-4CE3-A1F2-BEDECE93407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12192000" cy="0"/>
          </a:xfrm>
          <a:prstGeom prst="line">
            <a:avLst/>
          </a:prstGeom>
          <a:noFill/>
          <a:ln w="38100">
            <a:solidFill>
              <a:srgbClr val="0D30B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1032" name="Picture 10" descr="UCLA 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01600" y="76200"/>
            <a:ext cx="9059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1" descr="mae"/>
          <p:cNvPicPr>
            <a:picLocks noChangeAspect="1" noChangeArrowheads="1"/>
          </p:cNvPicPr>
          <p:nvPr userDrawn="1"/>
        </p:nvPicPr>
        <p:blipFill>
          <a:blip r:embed="rId15"/>
          <a:srcRect r="80952" b="30202"/>
          <a:stretch>
            <a:fillRect/>
          </a:stretch>
        </p:blipFill>
        <p:spPr bwMode="auto">
          <a:xfrm>
            <a:off x="10871200" y="117475"/>
            <a:ext cx="1320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98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D30B5"/>
          </a:solidFill>
          <a:latin typeface="Century Schoolbook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D30B5"/>
          </a:solidFill>
          <a:latin typeface="Century Schoolbook" pitchFamily="18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D30B5"/>
          </a:solidFill>
          <a:latin typeface="Century Schoolbook" pitchFamily="18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D30B5"/>
          </a:solidFill>
          <a:latin typeface="Century Schoolbook" pitchFamily="18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D30B5"/>
          </a:solidFill>
          <a:latin typeface="Century Schoolbook" pitchFamily="18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D30B5"/>
          </a:solidFill>
          <a:latin typeface="Arial" charset="0"/>
          <a:ea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D30B5"/>
          </a:solidFill>
          <a:latin typeface="Arial" charset="0"/>
          <a:ea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D30B5"/>
          </a:solidFill>
          <a:latin typeface="Arial" charset="0"/>
          <a:ea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D30B5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D30B5"/>
        </a:buClr>
        <a:buFont typeface="Wingdings" pitchFamily="2" charset="2"/>
        <a:buChar char="Ø"/>
        <a:defRPr sz="3200">
          <a:solidFill>
            <a:schemeClr val="tx1"/>
          </a:solidFill>
          <a:latin typeface="Century Schoolbook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D30B5"/>
        </a:buClr>
        <a:buFont typeface="Wingdings" pitchFamily="2" charset="2"/>
        <a:buChar char="Ø"/>
        <a:defRPr sz="2800">
          <a:solidFill>
            <a:schemeClr val="tx1"/>
          </a:solidFill>
          <a:latin typeface="Century Schoolbook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D30B5"/>
        </a:buClr>
        <a:buFont typeface="Wingdings" pitchFamily="2" charset="2"/>
        <a:buChar char="Ø"/>
        <a:defRPr sz="2400">
          <a:solidFill>
            <a:schemeClr val="tx1"/>
          </a:solidFill>
          <a:latin typeface="Century Schoolbook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D30B5"/>
        </a:buClr>
        <a:buFont typeface="Wingdings" pitchFamily="2" charset="2"/>
        <a:buChar char="Ø"/>
        <a:defRPr sz="2000">
          <a:solidFill>
            <a:schemeClr val="tx1"/>
          </a:solidFill>
          <a:latin typeface="Century Schoolbook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D30B5"/>
        </a:buClr>
        <a:buFont typeface="Wingdings" pitchFamily="2" charset="2"/>
        <a:buChar char="Ø"/>
        <a:defRPr sz="2000">
          <a:solidFill>
            <a:schemeClr val="tx1"/>
          </a:solidFill>
          <a:latin typeface="Century Schoolbook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80D09-B117-4137-92BA-F02DD491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3" y="1164283"/>
            <a:ext cx="7602583" cy="646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4B64C-8EFF-4206-81E7-182E02D5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29" y="1958208"/>
            <a:ext cx="6505002" cy="5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8F386-10A1-4F74-AC23-DFBEE3FD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1616924"/>
            <a:ext cx="6286538" cy="5203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64C55-4D0F-408B-B16C-14C40947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62" y="898467"/>
            <a:ext cx="7916091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0B6F2-3318-46A4-8BD1-58B05C61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8" y="1492431"/>
            <a:ext cx="4493623" cy="38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5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055EA-B86F-4982-9652-307DA2B6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01" y="1059889"/>
            <a:ext cx="6397797" cy="55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291B9-3659-415A-8113-B076BEC3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FB993-B0B2-4D8E-9C6B-2BBF45E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75CE-E361-4F47-9DF8-048A4DE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0AFBEB-3C4E-43A7-922C-4A5E51F0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DFDEE-7252-4764-B677-6195A266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400878"/>
            <a:ext cx="3161360" cy="51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23140-93B5-4062-833A-584164F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1722120"/>
            <a:ext cx="7053943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019B4-9AB3-4809-B134-17900E7A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27" y="1058091"/>
            <a:ext cx="6818811" cy="57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425E5-E2A0-4EAE-8F1D-8F695798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23" y="1280160"/>
            <a:ext cx="655755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65155-7403-47D3-8AFA-344BF933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34" y="1979023"/>
            <a:ext cx="4807131" cy="28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926AF-CF7E-48C0-93E1-D8C5F82A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22" y="1350394"/>
            <a:ext cx="6542839" cy="54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CA50-0DE6-412A-8D34-BDFB6CAE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D3021-AA2C-4391-990F-EDE4F5A3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33796-7030-434C-90B5-D7A2BD8C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D0CB-A1F5-425D-BEFB-B061426B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26" y="1290745"/>
            <a:ext cx="6322423" cy="50422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2ACA6F-E2BB-4478-B3A9-8021CE61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7846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DF32-D3ED-41D9-83AE-40E4B084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25" y="1909654"/>
            <a:ext cx="6975566" cy="5146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6A557-6AA9-483B-B273-8A72E5A6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26" y="1374077"/>
            <a:ext cx="8203474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291B9-3659-415A-8113-B076BEC3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FB993-B0B2-4D8E-9C6B-2BBF45E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75CE-E361-4F47-9DF8-048A4DE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0AFBEB-3C4E-43A7-922C-4A5E51F0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D7B09-F890-470C-A476-0889F87F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94" y="1247503"/>
            <a:ext cx="6818811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2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6C4F2-4DA6-4A42-9E07-27401A4B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8E1F-1F4C-4392-8BA9-524E6A93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4F61-1D0A-4A3A-9376-B5598A3D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091E5-E273-4894-A274-AE0E2EA9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2" y="1298933"/>
            <a:ext cx="7575488" cy="56679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E8A8B1-472C-489E-9F94-F9AAF909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94D6B-193A-42D0-9DE4-39F7D5EB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5" y="843758"/>
            <a:ext cx="6774669" cy="6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1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7808-3C1F-43F8-AED3-971DAD84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0EF78-3499-4FD8-9DC1-2E0646A1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77712-F516-419E-83DC-0E8BC42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540B9-2012-4EF6-83BA-AF0E7982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10788"/>
            <a:ext cx="5486400" cy="40364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05E00DA-829D-4A73-B758-D4328246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 err="1"/>
              <a:t>Eurofer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94431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AF64-07EB-4091-979A-84098264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50DE7-2084-4E0D-9227-5421FEA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478EB-CD2C-4529-879E-EB86BB1D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0341E-7638-499B-B7E8-3E6FD5EF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62" y="1059415"/>
            <a:ext cx="8584215" cy="50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EEDA-9C44-4909-8061-8F9244B9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1533-5164-427C-8D10-97F402A5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0C43F-7FA0-4D73-BF3F-4D1BA945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17C2-32DA-4856-924B-6F56160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24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A83D2-96BB-47DC-B79E-87C995BE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62" y="274207"/>
            <a:ext cx="3631474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D7A32-9540-4615-8EC6-2BD41D65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32" y="1559773"/>
            <a:ext cx="64008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11D-73F4-4E87-98BC-20385910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FBF3D-A58A-4073-B5C1-92B139CB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984A9-49D2-4217-BB5F-FF16E175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25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6D55E-1CC0-4CFA-92DC-1FC6E62D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45" y="1126108"/>
            <a:ext cx="6053216" cy="530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20E87-487B-41B2-9EF6-5F934091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94" y="91440"/>
            <a:ext cx="773321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6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7B2E-8E52-4550-9A46-C06DD41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C2EA-7D40-47C3-949C-75BC2F16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7C6A-1111-4742-9770-A19B7F30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EA534-99D1-42CE-9C46-EAD66B2C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3" y="1040749"/>
            <a:ext cx="5826034" cy="47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9E490-B45E-476E-A921-B71F7755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53" y="1468586"/>
            <a:ext cx="6343293" cy="49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FFEA-C5C3-4956-81C4-A610F877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F3CD6-53AD-4C30-BAB6-6B8393D6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E69BE-5207-4336-9B36-4D3944D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C9E1-7373-4D55-8E7C-21CF0152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53" y="1199099"/>
            <a:ext cx="6605451" cy="51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734-0E28-4F02-AE40-D13417D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B4C89-686B-4CF5-B05D-D033F461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0E799-6D3D-4FDF-964F-9D322E40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9FE09-7D1F-4D42-96F4-D4A267BB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16" y="1750920"/>
            <a:ext cx="6674369" cy="4988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14715-25CF-484C-8932-F55D2831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1" y="252404"/>
            <a:ext cx="12192000" cy="4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5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52D6-2864-4A3C-9FFA-E1CF9A69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2A8B2-21C2-4707-98C3-214F3E53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52D3-2D1E-4FDE-B682-42118E0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91856-5E38-4938-AD98-C751909A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1125995"/>
            <a:ext cx="7106194" cy="52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4836D-9D53-427C-BB17-4B00F09E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1498959"/>
            <a:ext cx="12192000" cy="52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9DE46-0EB2-4498-ACD4-D7199144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71" y="999309"/>
            <a:ext cx="7262949" cy="5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A23F-DBAB-4BCC-AAC3-D9D804BD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A800-3DBB-471E-870C-493ADB6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19689-D7D0-4F08-80F1-900AD75E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653095"/>
            <a:ext cx="8556921" cy="24738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C8BEE1-395D-4EC6-B785-3A4981B1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52400"/>
            <a:ext cx="10363200" cy="609600"/>
          </a:xfrm>
        </p:spPr>
        <p:txBody>
          <a:bodyPr/>
          <a:lstStyle/>
          <a:p>
            <a:r>
              <a:rPr lang="en-US" dirty="0"/>
              <a:t>F82H Properties</a:t>
            </a:r>
          </a:p>
        </p:txBody>
      </p:sp>
    </p:spTree>
    <p:extLst>
      <p:ext uri="{BB962C8B-B14F-4D97-AF65-F5344CB8AC3E}">
        <p14:creationId xmlns:p14="http://schemas.microsoft.com/office/powerpoint/2010/main" val="9868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P91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F7D5D-7997-4B02-8006-E1B9545E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03" y="1018230"/>
            <a:ext cx="6662057" cy="1678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1D245-60B8-4050-8CB4-1B66DA72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81" y="2811796"/>
            <a:ext cx="7106194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6353-5FFA-404B-BCD3-2ECCABDB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2A78E-E5CF-4934-B691-9FC8866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E2064-1547-4B98-BD94-C647ECB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 296B Lecture 12.1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759FB-818E-4D1A-9E49-74D2343C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1576A-2350-4A29-A89C-52D2E59C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21" y="1019012"/>
            <a:ext cx="4590064" cy="59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5C9ED-48F7-4765-8E2A-E02D0C70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51" y="1139570"/>
            <a:ext cx="3553097" cy="58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255-6789-4A3A-BA00-13D0F53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F82H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68BF-8829-454D-B6CA-E97669EA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80B89-58DF-CD4A-84EA-26AD737FFEF3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CF982-1E4E-45ED-B9CA-8400E6E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A3009-2092-4C0E-BCE0-5E21D6E775D4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B642-6D27-47F7-A1FC-A11AB6C8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91" y="1854925"/>
            <a:ext cx="3370217" cy="31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7664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zione vuota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Template_Arian Ghazari</Template>
  <TotalTime>3294</TotalTime>
  <Words>128</Words>
  <Application>Microsoft Office PowerPoint</Application>
  <PresentationFormat>Widescreen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Schoolbook</vt:lpstr>
      <vt:lpstr>Wingdings</vt:lpstr>
      <vt:lpstr>1_Presentazione vuota</vt:lpstr>
      <vt:lpstr>F82H Properties</vt:lpstr>
      <vt:lpstr>F82H Properties</vt:lpstr>
      <vt:lpstr>F82H Properties</vt:lpstr>
      <vt:lpstr>F82H Properties</vt:lpstr>
      <vt:lpstr>F82H Properties</vt:lpstr>
      <vt:lpstr>P91 Properties</vt:lpstr>
      <vt:lpstr>PowerPoint Presentation</vt:lpstr>
      <vt:lpstr>F82H Properties</vt:lpstr>
      <vt:lpstr>F82H Properties</vt:lpstr>
      <vt:lpstr>F82H Properties</vt:lpstr>
      <vt:lpstr>F82H Properties</vt:lpstr>
      <vt:lpstr>F82H Properties</vt:lpstr>
      <vt:lpstr>Eurofer Properties</vt:lpstr>
      <vt:lpstr>Eurofer Properties</vt:lpstr>
      <vt:lpstr>Eurofer Properties</vt:lpstr>
      <vt:lpstr>Eurofer Properties</vt:lpstr>
      <vt:lpstr>Eurofer Properties</vt:lpstr>
      <vt:lpstr>Eurofer Properties</vt:lpstr>
      <vt:lpstr>Eurofer Properties</vt:lpstr>
      <vt:lpstr>Eurofer Properties</vt:lpstr>
      <vt:lpstr>Eurofer Properties</vt:lpstr>
      <vt:lpstr>Eurofer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Ghazari</dc:creator>
  <cp:lastModifiedBy>Nasr Ghoniem</cp:lastModifiedBy>
  <cp:revision>138</cp:revision>
  <dcterms:created xsi:type="dcterms:W3CDTF">2020-03-25T06:49:41Z</dcterms:created>
  <dcterms:modified xsi:type="dcterms:W3CDTF">2022-01-18T22:25:45Z</dcterms:modified>
</cp:coreProperties>
</file>