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0DAF-1E97-48C1-B1CD-7C68F0F6C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996D-FA74-48AE-A725-A649CF38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86AA-B630-45BC-BD6E-BAFDFBBC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6D5A-1C15-437E-A2BF-64A7693B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E0A4-6E10-4EED-91E9-E8549727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5F46-7852-4552-9C5D-AF2FCB1D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86E04-2BBF-41CA-A456-99C816A9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DAC7-9906-4A25-B5C9-7DF15B2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482D-9027-4BB9-A4F1-267C9C86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B1C4-F396-47DA-A5B6-86F76987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B00A-B6D3-4A6E-AEB8-705CDC49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ACB8F-87BE-4989-B632-ED95E5D88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51B64-CECB-4AB2-80CB-14766FA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B64D-6EA0-4719-B0F5-1C4AEC3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10B0-425E-4C07-BA4F-DAD0E30C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3C7A-E016-4760-B623-D278FECE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D24F-DC04-47F8-9C3F-BD1C6D0C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A39E-99C0-4325-86C1-5DF2D583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B285-5FD2-4556-9BB8-AEF51A1B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B1EF-66A7-4F40-981A-A273CE2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374D-6DA0-4864-A3B8-8398FC4A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E31-35A6-435F-8FBA-BC10872B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E2A9-D43C-49E3-8712-9086683B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1F7E-67CE-486D-B334-FE271BF8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D865-CC8C-4C29-ABD1-8E7963FA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3656-400B-4B2E-92E4-11CD29FD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8A7B-614E-40E8-9E99-2465D0DBA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B74D8-30B9-4AC3-95D8-F12F1C7D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C8850-4D3E-4938-B875-B6707DD3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0855-F9F6-4666-90E6-CE2D3762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0D924-6DE4-464C-9100-9D2D3C7B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3614-F7FB-49E1-AB8B-A4834507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D6762-3CF1-48ED-AB69-D55DD990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F3066-5BA6-412A-A579-7B14C4FE4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85478-E365-4106-B136-614FE563C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78969-0463-4421-93C6-8DB2A90B2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11164-76B5-4507-B575-A91679D7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B0A5-587E-406C-A5CF-10570B4D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0D01D-4CCF-404C-AEFA-9A7B6E28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704C-3B09-4384-B534-E63CCA7C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E5A64-3FAE-434B-9B72-BCB7FA0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9DEEE-0FA2-4E2D-9E1E-B04D1796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D3491-78C3-4E89-9F7B-24DA0DDE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5871D-5CE4-4FE3-A4F4-06B528A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3F23C-0309-467C-B76C-3AF26DC5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76D3B-83FC-4260-ADA9-7891A210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CBF7-DE59-42EB-B139-2940DC3D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5374-CD0D-4800-A21C-51D7FDD7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0C469-5D08-4321-B464-B2FB52E5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56219-7EC7-4454-94BB-30DCE2EB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6E12-FC73-43E2-9410-0EE7AC3C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A318-8EF5-4EA8-A162-AAA96934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38C2-399F-4859-8084-4F09DE81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193B0-338A-45AA-A72C-9FF9D2538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07396-CB31-4844-95F7-1744C93F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516BD-710F-4CA3-82DC-79E9B304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DEA2-8ACB-46DA-9E53-447133B0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6084B-BCAF-48F4-BB3F-69D11AAC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1FA1F-37D8-47A9-8D36-61720CAF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340E-E371-4229-B683-9386B68E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B641-C854-4F4D-AE9C-15B398CA1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046A-93C0-4956-B17C-43704E79B78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A20-AA5A-48CF-809B-A222C44CB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89D3-B38A-4138-A6D8-D96D262F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343E-6EAE-4ADE-8E04-AE3940F1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E3C80C-AF18-403A-82F3-48E6906E3900}"/>
              </a:ext>
            </a:extLst>
          </p:cNvPr>
          <p:cNvSpPr txBox="1"/>
          <p:nvPr/>
        </p:nvSpPr>
        <p:spPr>
          <a:xfrm>
            <a:off x="1524000" y="705922"/>
            <a:ext cx="2610138" cy="369332"/>
          </a:xfrm>
          <a:prstGeom prst="rect">
            <a:avLst/>
          </a:prstGeom>
          <a:solidFill>
            <a:schemeClr val="accent2">
              <a:lumMod val="20000"/>
              <a:lumOff val="80000"/>
              <a:alpha val="6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Enhanced Elastic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F9137-ABBB-413C-AF6F-4A760192C5E3}"/>
              </a:ext>
            </a:extLst>
          </p:cNvPr>
          <p:cNvSpPr txBox="1"/>
          <p:nvPr/>
        </p:nvSpPr>
        <p:spPr>
          <a:xfrm>
            <a:off x="1524000" y="1146211"/>
            <a:ext cx="4754925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Elastoplastic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9344-E0C2-43FB-BCAE-320BA4E0A9AE}"/>
              </a:ext>
            </a:extLst>
          </p:cNvPr>
          <p:cNvSpPr txBox="1"/>
          <p:nvPr/>
        </p:nvSpPr>
        <p:spPr>
          <a:xfrm>
            <a:off x="2392027" y="1623649"/>
            <a:ext cx="3886898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5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Continuum </a:t>
            </a:r>
            <a:r>
              <a:rPr lang="en-US" dirty="0" err="1"/>
              <a:t>elasto-viscoplastic</a:t>
            </a:r>
            <a:r>
              <a:rPr lang="en-US" dirty="0"/>
              <a:t>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8E2FC-E2ED-479C-A966-C2A2F584241B}"/>
              </a:ext>
            </a:extLst>
          </p:cNvPr>
          <p:cNvSpPr txBox="1"/>
          <p:nvPr/>
        </p:nvSpPr>
        <p:spPr>
          <a:xfrm>
            <a:off x="2392027" y="2166757"/>
            <a:ext cx="4670574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Fracture Mechanics, J-Integral, plasticity effects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07C2-D31D-4EDA-AD79-CA5D7C9446D7}"/>
              </a:ext>
            </a:extLst>
          </p:cNvPr>
          <p:cNvSpPr txBox="1"/>
          <p:nvPr/>
        </p:nvSpPr>
        <p:spPr>
          <a:xfrm>
            <a:off x="2392027" y="2694928"/>
            <a:ext cx="2606419" cy="369332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Probabilistic assessments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1E25B-0AB4-4E18-B04F-9463EEA4CF90}"/>
              </a:ext>
            </a:extLst>
          </p:cNvPr>
          <p:cNvSpPr txBox="1"/>
          <p:nvPr/>
        </p:nvSpPr>
        <p:spPr>
          <a:xfrm>
            <a:off x="3209472" y="3169924"/>
            <a:ext cx="57730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Microstructure-Based </a:t>
            </a:r>
            <a:r>
              <a:rPr lang="en-US" dirty="0" err="1"/>
              <a:t>Elasto</a:t>
            </a:r>
            <a:r>
              <a:rPr lang="en-US" dirty="0"/>
              <a:t>-</a:t>
            </a:r>
            <a:r>
              <a:rPr lang="en-US" dirty="0" err="1"/>
              <a:t>viscoplastic</a:t>
            </a:r>
            <a:r>
              <a:rPr lang="en-US" dirty="0"/>
              <a:t>-damage modeling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29245-2221-49F9-938C-5EBD3F7FF689}"/>
              </a:ext>
            </a:extLst>
          </p:cNvPr>
          <p:cNvSpPr txBox="1"/>
          <p:nvPr/>
        </p:nvSpPr>
        <p:spPr>
          <a:xfrm>
            <a:off x="3209472" y="3698095"/>
            <a:ext cx="7774546" cy="36933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Combined Radiation-Thermomechanical Microstructure-Based Damage modeling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45189C-9104-4356-B064-9760BF3DE175}"/>
              </a:ext>
            </a:extLst>
          </p:cNvPr>
          <p:cNvCxnSpPr>
            <a:cxnSpLocks/>
          </p:cNvCxnSpPr>
          <p:nvPr/>
        </p:nvCxnSpPr>
        <p:spPr>
          <a:xfrm>
            <a:off x="1764406" y="4327301"/>
            <a:ext cx="7482625" cy="8583"/>
          </a:xfrm>
          <a:prstGeom prst="straightConnector1">
            <a:avLst/>
          </a:prstGeom>
          <a:ln w="4762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0FA8DF-82AA-408F-A609-7BCCB284FD63}"/>
              </a:ext>
            </a:extLst>
          </p:cNvPr>
          <p:cNvCxnSpPr>
            <a:cxnSpLocks/>
          </p:cNvCxnSpPr>
          <p:nvPr/>
        </p:nvCxnSpPr>
        <p:spPr>
          <a:xfrm>
            <a:off x="1764406" y="4765183"/>
            <a:ext cx="7482625" cy="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A19630-F033-45E0-A07B-7859650250FC}"/>
              </a:ext>
            </a:extLst>
          </p:cNvPr>
          <p:cNvCxnSpPr/>
          <p:nvPr/>
        </p:nvCxnSpPr>
        <p:spPr>
          <a:xfrm>
            <a:off x="2469301" y="4327301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F625BD-D531-4D3B-B8B0-2B7906997D37}"/>
              </a:ext>
            </a:extLst>
          </p:cNvPr>
          <p:cNvCxnSpPr/>
          <p:nvPr/>
        </p:nvCxnSpPr>
        <p:spPr>
          <a:xfrm>
            <a:off x="3342918" y="4299395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893302-D389-4AF6-BD41-C5AF8F5F8BAA}"/>
              </a:ext>
            </a:extLst>
          </p:cNvPr>
          <p:cNvCxnSpPr/>
          <p:nvPr/>
        </p:nvCxnSpPr>
        <p:spPr>
          <a:xfrm>
            <a:off x="4229409" y="4335884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D6883B-FB21-4767-A154-5C425A6AE39F}"/>
              </a:ext>
            </a:extLst>
          </p:cNvPr>
          <p:cNvCxnSpPr/>
          <p:nvPr/>
        </p:nvCxnSpPr>
        <p:spPr>
          <a:xfrm>
            <a:off x="5130233" y="4335884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26558F-6998-4DA2-B631-AC1856F0AA66}"/>
              </a:ext>
            </a:extLst>
          </p:cNvPr>
          <p:cNvCxnSpPr/>
          <p:nvPr/>
        </p:nvCxnSpPr>
        <p:spPr>
          <a:xfrm>
            <a:off x="5976649" y="4335884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530006-A8C2-4DF5-9B5E-AE6D872B0A56}"/>
              </a:ext>
            </a:extLst>
          </p:cNvPr>
          <p:cNvCxnSpPr/>
          <p:nvPr/>
        </p:nvCxnSpPr>
        <p:spPr>
          <a:xfrm>
            <a:off x="6850266" y="4312274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BE3CEA-0940-4910-8573-28F4B228555E}"/>
              </a:ext>
            </a:extLst>
          </p:cNvPr>
          <p:cNvCxnSpPr/>
          <p:nvPr/>
        </p:nvCxnSpPr>
        <p:spPr>
          <a:xfrm>
            <a:off x="7723883" y="4335884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5F87F7-6723-47CC-A1AF-E5B788C8E9FC}"/>
              </a:ext>
            </a:extLst>
          </p:cNvPr>
          <p:cNvCxnSpPr/>
          <p:nvPr/>
        </p:nvCxnSpPr>
        <p:spPr>
          <a:xfrm>
            <a:off x="8649014" y="4312274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26DC05-41C4-456B-841A-B0FEC45954EA}"/>
              </a:ext>
            </a:extLst>
          </p:cNvPr>
          <p:cNvSpPr txBox="1"/>
          <p:nvPr/>
        </p:nvSpPr>
        <p:spPr>
          <a:xfrm>
            <a:off x="2907786" y="4416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824384-7CAB-48A8-8DD8-F5580DB41279}"/>
              </a:ext>
            </a:extLst>
          </p:cNvPr>
          <p:cNvSpPr txBox="1"/>
          <p:nvPr/>
        </p:nvSpPr>
        <p:spPr>
          <a:xfrm>
            <a:off x="2091063" y="4378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483F2-C119-42F8-9494-47EDE1CBCA64}"/>
              </a:ext>
            </a:extLst>
          </p:cNvPr>
          <p:cNvSpPr txBox="1"/>
          <p:nvPr/>
        </p:nvSpPr>
        <p:spPr>
          <a:xfrm>
            <a:off x="4578897" y="4416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089AB1-E890-4721-AA7E-F0E641B112C6}"/>
              </a:ext>
            </a:extLst>
          </p:cNvPr>
          <p:cNvSpPr txBox="1"/>
          <p:nvPr/>
        </p:nvSpPr>
        <p:spPr>
          <a:xfrm>
            <a:off x="8262504" y="44420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9BE07-4504-408F-B5EE-60945116D1DC}"/>
              </a:ext>
            </a:extLst>
          </p:cNvPr>
          <p:cNvSpPr txBox="1"/>
          <p:nvPr/>
        </p:nvSpPr>
        <p:spPr>
          <a:xfrm>
            <a:off x="3762084" y="4411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0A371D-EA91-440B-8DBE-B206F2878BD6}"/>
              </a:ext>
            </a:extLst>
          </p:cNvPr>
          <p:cNvSpPr txBox="1"/>
          <p:nvPr/>
        </p:nvSpPr>
        <p:spPr>
          <a:xfrm>
            <a:off x="6391263" y="439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E581A-539A-4758-94D9-47F9064320E0}"/>
              </a:ext>
            </a:extLst>
          </p:cNvPr>
          <p:cNvSpPr txBox="1"/>
          <p:nvPr/>
        </p:nvSpPr>
        <p:spPr>
          <a:xfrm>
            <a:off x="5532189" y="439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22BBEF-E085-4F77-9714-B76C2704178B}"/>
              </a:ext>
            </a:extLst>
          </p:cNvPr>
          <p:cNvSpPr txBox="1"/>
          <p:nvPr/>
        </p:nvSpPr>
        <p:spPr>
          <a:xfrm>
            <a:off x="7277978" y="44110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4FEA23-D0A1-44E4-BEC9-DB1B6E162F32}"/>
              </a:ext>
            </a:extLst>
          </p:cNvPr>
          <p:cNvSpPr txBox="1"/>
          <p:nvPr/>
        </p:nvSpPr>
        <p:spPr>
          <a:xfrm>
            <a:off x="3890079" y="4802297"/>
            <a:ext cx="29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Time-line (years)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A616F-BE8B-4353-8169-1E3223630256}"/>
              </a:ext>
            </a:extLst>
          </p:cNvPr>
          <p:cNvSpPr txBox="1"/>
          <p:nvPr/>
        </p:nvSpPr>
        <p:spPr>
          <a:xfrm>
            <a:off x="1606458" y="4395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0094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 Ghoniem</dc:creator>
  <cp:lastModifiedBy>Nasr Ghoniem</cp:lastModifiedBy>
  <cp:revision>3</cp:revision>
  <dcterms:created xsi:type="dcterms:W3CDTF">2018-07-16T18:57:57Z</dcterms:created>
  <dcterms:modified xsi:type="dcterms:W3CDTF">2018-07-16T19:17:08Z</dcterms:modified>
</cp:coreProperties>
</file>