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71.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165.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15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150.xml"/>
  <Override ContentType="application/vnd.openxmlformats-officedocument.presentationml.slideLayout+xml" PartName="/ppt/slideLayouts/slideLayout40.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83.xml"/>
  <Override ContentType="application/vnd.openxmlformats-officedocument.presentationml.slideLayout+xml" PartName="/ppt/slideLayouts/slideLayout17.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142.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179.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118.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167.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43.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56.xml"/>
  <Override ContentType="application/vnd.openxmlformats-officedocument.presentationml.slideLayout+xml" PartName="/ppt/slideLayouts/slideLayout173.xml"/>
  <Override ContentType="application/vnd.openxmlformats-officedocument.presentationml.slideLayout+xml" PartName="/ppt/slideLayouts/slideLayout160.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33" r:id="rId5"/>
    <p:sldMasterId id="2147483834" r:id="rId6"/>
    <p:sldMasterId id="2147483835" r:id="rId7"/>
    <p:sldMasterId id="2147483836" r:id="rId8"/>
    <p:sldMasterId id="2147483837" r:id="rId9"/>
    <p:sldMasterId id="2147483838" r:id="rId10"/>
    <p:sldMasterId id="2147483839" r:id="rId11"/>
    <p:sldMasterId id="2147483840" r:id="rId12"/>
    <p:sldMasterId id="2147483841"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Lst>
  <p:sldSz cy="5143500" cx="9144000"/>
  <p:notesSz cx="6858000" cy="9144000"/>
  <p:embeddedFontLst>
    <p:embeddedFont>
      <p:font typeface="Raleway"/>
      <p:regular r:id="rId35"/>
      <p:bold r:id="rId36"/>
      <p:italic r:id="rId37"/>
      <p:boldItalic r:id="rId38"/>
    </p:embeddedFont>
    <p:embeddedFont>
      <p:font typeface="Advent Pro SemiBold"/>
      <p:regular r:id="rId39"/>
      <p:bold r:id="rId40"/>
      <p:italic r:id="rId41"/>
      <p:boldItalic r:id="rId42"/>
    </p:embeddedFont>
    <p:embeddedFont>
      <p:font typeface="Aldrich"/>
      <p:regular r:id="rId43"/>
    </p:embeddedFont>
    <p:embeddedFont>
      <p:font typeface="Lato"/>
      <p:regular r:id="rId44"/>
      <p:bold r:id="rId45"/>
      <p:italic r:id="rId46"/>
      <p:boldItalic r:id="rId47"/>
    </p:embeddedFont>
    <p:embeddedFont>
      <p:font typeface="Anaheim"/>
      <p:regular r:id="rId48"/>
    </p:embeddedFont>
    <p:embeddedFont>
      <p:font typeface="Fira Sans Extra Condensed Medium"/>
      <p:regular r:id="rId49"/>
      <p:bold r:id="rId50"/>
      <p:italic r:id="rId51"/>
      <p:boldItalic r:id="rId52"/>
    </p:embeddedFont>
    <p:embeddedFont>
      <p:font typeface="Fira Sans Condensed Medium"/>
      <p:regular r:id="rId53"/>
      <p:bold r:id="rId54"/>
      <p:italic r:id="rId55"/>
      <p:boldItalic r:id="rId56"/>
    </p:embeddedFont>
    <p:embeddedFont>
      <p:font typeface="Maven Pro"/>
      <p:regular r:id="rId57"/>
      <p:bold r:id="rId58"/>
    </p:embeddedFont>
    <p:embeddedFont>
      <p:font typeface="Advent Pro Medium"/>
      <p:regular r:id="rId59"/>
      <p:bold r:id="rId60"/>
      <p:italic r:id="rId61"/>
      <p:boldItalic r:id="rId62"/>
    </p:embeddedFont>
    <p:embeddedFont>
      <p:font typeface="Share Tech"/>
      <p:regular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7EA5E3-6C4C-45D9-8F0B-9DAE1A0A3A1D}">
  <a:tblStyle styleId="{ED7EA5E3-6C4C-45D9-8F0B-9DAE1A0A3A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00B5F1-CE03-4925-96CC-38A473AD567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dventProSemiBold-bold.fntdata"/><Relationship Id="rId42" Type="http://schemas.openxmlformats.org/officeDocument/2006/relationships/font" Target="fonts/AdventProSemiBold-boldItalic.fntdata"/><Relationship Id="rId41" Type="http://schemas.openxmlformats.org/officeDocument/2006/relationships/font" Target="fonts/AdventProSemiBold-italic.fntdata"/><Relationship Id="rId44" Type="http://schemas.openxmlformats.org/officeDocument/2006/relationships/font" Target="fonts/Lato-regular.fntdata"/><Relationship Id="rId43" Type="http://schemas.openxmlformats.org/officeDocument/2006/relationships/font" Target="fonts/Aldrich-regular.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font" Target="fonts/Anaheim-regular.fntdata"/><Relationship Id="rId47" Type="http://schemas.openxmlformats.org/officeDocument/2006/relationships/font" Target="fonts/Lato-boldItalic.fntdata"/><Relationship Id="rId49" Type="http://schemas.openxmlformats.org/officeDocument/2006/relationships/font" Target="fonts/FiraSansExtraCondensedMedium-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font" Target="fonts/Raleway-regular.fntdata"/><Relationship Id="rId34" Type="http://schemas.openxmlformats.org/officeDocument/2006/relationships/slide" Target="slides/slide20.xml"/><Relationship Id="rId37" Type="http://schemas.openxmlformats.org/officeDocument/2006/relationships/font" Target="fonts/Raleway-italic.fntdata"/><Relationship Id="rId36" Type="http://schemas.openxmlformats.org/officeDocument/2006/relationships/font" Target="fonts/Raleway-bold.fntdata"/><Relationship Id="rId39" Type="http://schemas.openxmlformats.org/officeDocument/2006/relationships/font" Target="fonts/AdventProSemiBold-regular.fntdata"/><Relationship Id="rId38" Type="http://schemas.openxmlformats.org/officeDocument/2006/relationships/font" Target="fonts/Raleway-boldItalic.fntdata"/><Relationship Id="rId62" Type="http://schemas.openxmlformats.org/officeDocument/2006/relationships/font" Target="fonts/AdventProMedium-boldItalic.fntdata"/><Relationship Id="rId61" Type="http://schemas.openxmlformats.org/officeDocument/2006/relationships/font" Target="fonts/AdventProMedium-italic.fntdata"/><Relationship Id="rId20" Type="http://schemas.openxmlformats.org/officeDocument/2006/relationships/slide" Target="slides/slide6.xml"/><Relationship Id="rId63" Type="http://schemas.openxmlformats.org/officeDocument/2006/relationships/font" Target="fonts/ShareTech-regular.fntdata"/><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60" Type="http://schemas.openxmlformats.org/officeDocument/2006/relationships/font" Target="fonts/AdventProMedium-bold.fntdata"/><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font" Target="fonts/FiraSansExtraCondensedMedium-italic.fntdata"/><Relationship Id="rId50" Type="http://schemas.openxmlformats.org/officeDocument/2006/relationships/font" Target="fonts/FiraSansExtraCondensedMedium-bold.fntdata"/><Relationship Id="rId53" Type="http://schemas.openxmlformats.org/officeDocument/2006/relationships/font" Target="fonts/FiraSansCondensedMedium-regular.fntdata"/><Relationship Id="rId52" Type="http://schemas.openxmlformats.org/officeDocument/2006/relationships/font" Target="fonts/FiraSansExtraCondensedMedium-boldItalic.fntdata"/><Relationship Id="rId11" Type="http://schemas.openxmlformats.org/officeDocument/2006/relationships/slideMaster" Target="slideMasters/slideMaster7.xml"/><Relationship Id="rId55" Type="http://schemas.openxmlformats.org/officeDocument/2006/relationships/font" Target="fonts/FiraSansCondensedMedium-italic.fntdata"/><Relationship Id="rId10" Type="http://schemas.openxmlformats.org/officeDocument/2006/relationships/slideMaster" Target="slideMasters/slideMaster6.xml"/><Relationship Id="rId54" Type="http://schemas.openxmlformats.org/officeDocument/2006/relationships/font" Target="fonts/FiraSansCondensedMedium-bold.fntdata"/><Relationship Id="rId13" Type="http://schemas.openxmlformats.org/officeDocument/2006/relationships/slideMaster" Target="slideMasters/slideMaster9.xml"/><Relationship Id="rId57" Type="http://schemas.openxmlformats.org/officeDocument/2006/relationships/font" Target="fonts/MavenPro-regular.fntdata"/><Relationship Id="rId12" Type="http://schemas.openxmlformats.org/officeDocument/2006/relationships/slideMaster" Target="slideMasters/slideMaster8.xml"/><Relationship Id="rId56" Type="http://schemas.openxmlformats.org/officeDocument/2006/relationships/font" Target="fonts/FiraSansCondensedMedium-boldItalic.fntdata"/><Relationship Id="rId15" Type="http://schemas.openxmlformats.org/officeDocument/2006/relationships/slide" Target="slides/slide1.xml"/><Relationship Id="rId59" Type="http://schemas.openxmlformats.org/officeDocument/2006/relationships/font" Target="fonts/AdventProMedium-regular.fntdata"/><Relationship Id="rId14" Type="http://schemas.openxmlformats.org/officeDocument/2006/relationships/notesMaster" Target="notesMasters/notesMaster1.xml"/><Relationship Id="rId58" Type="http://schemas.openxmlformats.org/officeDocument/2006/relationships/font" Target="fonts/MavenPro-bold.fntdata"/><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0" name="Shape 4260"/>
        <p:cNvGrpSpPr/>
        <p:nvPr/>
      </p:nvGrpSpPr>
      <p:grpSpPr>
        <a:xfrm>
          <a:off x="0" y="0"/>
          <a:ext cx="0" cy="0"/>
          <a:chOff x="0" y="0"/>
          <a:chExt cx="0" cy="0"/>
        </a:xfrm>
      </p:grpSpPr>
      <p:sp>
        <p:nvSpPr>
          <p:cNvPr id="4261" name="Google Shape;4261;g2a035594bb8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2" name="Google Shape;4262;g2a035594bb8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5" name="Shape 4575"/>
        <p:cNvGrpSpPr/>
        <p:nvPr/>
      </p:nvGrpSpPr>
      <p:grpSpPr>
        <a:xfrm>
          <a:off x="0" y="0"/>
          <a:ext cx="0" cy="0"/>
          <a:chOff x="0" y="0"/>
          <a:chExt cx="0" cy="0"/>
        </a:xfrm>
      </p:grpSpPr>
      <p:sp>
        <p:nvSpPr>
          <p:cNvPr id="4576" name="Google Shape;4576;g2a096c57f28_0_4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7" name="Google Shape;4577;g2a096c57f28_0_4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7" name="Shape 4617"/>
        <p:cNvGrpSpPr/>
        <p:nvPr/>
      </p:nvGrpSpPr>
      <p:grpSpPr>
        <a:xfrm>
          <a:off x="0" y="0"/>
          <a:ext cx="0" cy="0"/>
          <a:chOff x="0" y="0"/>
          <a:chExt cx="0" cy="0"/>
        </a:xfrm>
      </p:grpSpPr>
      <p:sp>
        <p:nvSpPr>
          <p:cNvPr id="4618" name="Google Shape;4618;g2629ced3d59_0_3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9" name="Google Shape;4619;g2629ced3d59_0_3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4" name="Shape 4624"/>
        <p:cNvGrpSpPr/>
        <p:nvPr/>
      </p:nvGrpSpPr>
      <p:grpSpPr>
        <a:xfrm>
          <a:off x="0" y="0"/>
          <a:ext cx="0" cy="0"/>
          <a:chOff x="0" y="0"/>
          <a:chExt cx="0" cy="0"/>
        </a:xfrm>
      </p:grpSpPr>
      <p:sp>
        <p:nvSpPr>
          <p:cNvPr id="4625" name="Google Shape;4625;g2629ced3d59_0_3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6" name="Google Shape;4626;g2629ced3d59_0_3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1" name="Shape 4631"/>
        <p:cNvGrpSpPr/>
        <p:nvPr/>
      </p:nvGrpSpPr>
      <p:grpSpPr>
        <a:xfrm>
          <a:off x="0" y="0"/>
          <a:ext cx="0" cy="0"/>
          <a:chOff x="0" y="0"/>
          <a:chExt cx="0" cy="0"/>
        </a:xfrm>
      </p:grpSpPr>
      <p:sp>
        <p:nvSpPr>
          <p:cNvPr id="4632" name="Google Shape;4632;g2629ced3d59_0_3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3" name="Google Shape;4633;g2629ced3d59_0_3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0" name="Shape 4640"/>
        <p:cNvGrpSpPr/>
        <p:nvPr/>
      </p:nvGrpSpPr>
      <p:grpSpPr>
        <a:xfrm>
          <a:off x="0" y="0"/>
          <a:ext cx="0" cy="0"/>
          <a:chOff x="0" y="0"/>
          <a:chExt cx="0" cy="0"/>
        </a:xfrm>
      </p:grpSpPr>
      <p:sp>
        <p:nvSpPr>
          <p:cNvPr id="4641" name="Google Shape;4641;g2629ced3d59_0_3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2" name="Google Shape;4642;g2629ced3d59_0_3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6" name="Shape 4646"/>
        <p:cNvGrpSpPr/>
        <p:nvPr/>
      </p:nvGrpSpPr>
      <p:grpSpPr>
        <a:xfrm>
          <a:off x="0" y="0"/>
          <a:ext cx="0" cy="0"/>
          <a:chOff x="0" y="0"/>
          <a:chExt cx="0" cy="0"/>
        </a:xfrm>
      </p:grpSpPr>
      <p:sp>
        <p:nvSpPr>
          <p:cNvPr id="4647" name="Google Shape;4647;g2a096c57f28_0_5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8" name="Google Shape;4648;g2a096c57f28_0_5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0" name="Shape 4660"/>
        <p:cNvGrpSpPr/>
        <p:nvPr/>
      </p:nvGrpSpPr>
      <p:grpSpPr>
        <a:xfrm>
          <a:off x="0" y="0"/>
          <a:ext cx="0" cy="0"/>
          <a:chOff x="0" y="0"/>
          <a:chExt cx="0" cy="0"/>
        </a:xfrm>
      </p:grpSpPr>
      <p:sp>
        <p:nvSpPr>
          <p:cNvPr id="4661" name="Google Shape;4661;g2629ced3d5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2" name="Google Shape;4662;g2629ced3d5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6" name="Shape 4666"/>
        <p:cNvGrpSpPr/>
        <p:nvPr/>
      </p:nvGrpSpPr>
      <p:grpSpPr>
        <a:xfrm>
          <a:off x="0" y="0"/>
          <a:ext cx="0" cy="0"/>
          <a:chOff x="0" y="0"/>
          <a:chExt cx="0" cy="0"/>
        </a:xfrm>
      </p:grpSpPr>
      <p:sp>
        <p:nvSpPr>
          <p:cNvPr id="4667" name="Google Shape;4667;g2629ced3d59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8" name="Google Shape;4668;g2629ced3d59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6" name="Shape 4736"/>
        <p:cNvGrpSpPr/>
        <p:nvPr/>
      </p:nvGrpSpPr>
      <p:grpSpPr>
        <a:xfrm>
          <a:off x="0" y="0"/>
          <a:ext cx="0" cy="0"/>
          <a:chOff x="0" y="0"/>
          <a:chExt cx="0" cy="0"/>
        </a:xfrm>
      </p:grpSpPr>
      <p:sp>
        <p:nvSpPr>
          <p:cNvPr id="4737" name="Google Shape;4737;g2629ced3d59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8" name="Google Shape;4738;g2629ced3d59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6" name="Shape 4806"/>
        <p:cNvGrpSpPr/>
        <p:nvPr/>
      </p:nvGrpSpPr>
      <p:grpSpPr>
        <a:xfrm>
          <a:off x="0" y="0"/>
          <a:ext cx="0" cy="0"/>
          <a:chOff x="0" y="0"/>
          <a:chExt cx="0" cy="0"/>
        </a:xfrm>
      </p:grpSpPr>
      <p:sp>
        <p:nvSpPr>
          <p:cNvPr id="4807" name="Google Shape;4807;g2629ced3d59_2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8" name="Google Shape;4808;g2629ced3d59_2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1" name="Shape 4281"/>
        <p:cNvGrpSpPr/>
        <p:nvPr/>
      </p:nvGrpSpPr>
      <p:grpSpPr>
        <a:xfrm>
          <a:off x="0" y="0"/>
          <a:ext cx="0" cy="0"/>
          <a:chOff x="0" y="0"/>
          <a:chExt cx="0" cy="0"/>
        </a:xfrm>
      </p:grpSpPr>
      <p:sp>
        <p:nvSpPr>
          <p:cNvPr id="4282" name="Google Shape;4282;g2a035594bb8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3" name="Google Shape;4283;g2a035594bb8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7" name="Shape 4867"/>
        <p:cNvGrpSpPr/>
        <p:nvPr/>
      </p:nvGrpSpPr>
      <p:grpSpPr>
        <a:xfrm>
          <a:off x="0" y="0"/>
          <a:ext cx="0" cy="0"/>
          <a:chOff x="0" y="0"/>
          <a:chExt cx="0" cy="0"/>
        </a:xfrm>
      </p:grpSpPr>
      <p:sp>
        <p:nvSpPr>
          <p:cNvPr id="4868" name="Google Shape;4868;g2a096c57f28_0_5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9" name="Google Shape;4869;g2a096c57f28_0_5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5" name="Shape 4355"/>
        <p:cNvGrpSpPr/>
        <p:nvPr/>
      </p:nvGrpSpPr>
      <p:grpSpPr>
        <a:xfrm>
          <a:off x="0" y="0"/>
          <a:ext cx="0" cy="0"/>
          <a:chOff x="0" y="0"/>
          <a:chExt cx="0" cy="0"/>
        </a:xfrm>
      </p:grpSpPr>
      <p:sp>
        <p:nvSpPr>
          <p:cNvPr id="4356" name="Google Shape;4356;g2a035594bb8_1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7" name="Google Shape;4357;g2a035594bb8_1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2" name="Shape 4412"/>
        <p:cNvGrpSpPr/>
        <p:nvPr/>
      </p:nvGrpSpPr>
      <p:grpSpPr>
        <a:xfrm>
          <a:off x="0" y="0"/>
          <a:ext cx="0" cy="0"/>
          <a:chOff x="0" y="0"/>
          <a:chExt cx="0" cy="0"/>
        </a:xfrm>
      </p:grpSpPr>
      <p:sp>
        <p:nvSpPr>
          <p:cNvPr id="4413" name="Google Shape;4413;g2a096c57f28_0_7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4" name="Google Shape;4414;g2a096c57f28_0_7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7" name="Shape 4487"/>
        <p:cNvGrpSpPr/>
        <p:nvPr/>
      </p:nvGrpSpPr>
      <p:grpSpPr>
        <a:xfrm>
          <a:off x="0" y="0"/>
          <a:ext cx="0" cy="0"/>
          <a:chOff x="0" y="0"/>
          <a:chExt cx="0" cy="0"/>
        </a:xfrm>
      </p:grpSpPr>
      <p:sp>
        <p:nvSpPr>
          <p:cNvPr id="4488" name="Google Shape;4488;g2a096c57f28_0_1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9" name="Google Shape;4489;g2a096c57f28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7" name="Shape 4517"/>
        <p:cNvGrpSpPr/>
        <p:nvPr/>
      </p:nvGrpSpPr>
      <p:grpSpPr>
        <a:xfrm>
          <a:off x="0" y="0"/>
          <a:ext cx="0" cy="0"/>
          <a:chOff x="0" y="0"/>
          <a:chExt cx="0" cy="0"/>
        </a:xfrm>
      </p:grpSpPr>
      <p:sp>
        <p:nvSpPr>
          <p:cNvPr id="4518" name="Google Shape;4518;g2a096c57f28_0_2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9" name="Google Shape;4519;g2a096c57f28_0_2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7" name="Shape 4547"/>
        <p:cNvGrpSpPr/>
        <p:nvPr/>
      </p:nvGrpSpPr>
      <p:grpSpPr>
        <a:xfrm>
          <a:off x="0" y="0"/>
          <a:ext cx="0" cy="0"/>
          <a:chOff x="0" y="0"/>
          <a:chExt cx="0" cy="0"/>
        </a:xfrm>
      </p:grpSpPr>
      <p:sp>
        <p:nvSpPr>
          <p:cNvPr id="4548" name="Google Shape;4548;g2629ced3d59_0_2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9" name="Google Shape;4549;g2629ced3d59_0_2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4" name="Shape 4554"/>
        <p:cNvGrpSpPr/>
        <p:nvPr/>
      </p:nvGrpSpPr>
      <p:grpSpPr>
        <a:xfrm>
          <a:off x="0" y="0"/>
          <a:ext cx="0" cy="0"/>
          <a:chOff x="0" y="0"/>
          <a:chExt cx="0" cy="0"/>
        </a:xfrm>
      </p:grpSpPr>
      <p:sp>
        <p:nvSpPr>
          <p:cNvPr id="4555" name="Google Shape;4555;g2629ced3d59_0_3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6" name="Google Shape;4556;g2629ced3d59_0_3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g2629ced3d59_0_3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0" name="Google Shape;4570;g2629ced3d59_0_3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82" name="Shape 2082"/>
        <p:cNvGrpSpPr/>
        <p:nvPr/>
      </p:nvGrpSpPr>
      <p:grpSpPr>
        <a:xfrm>
          <a:off x="0" y="0"/>
          <a:ext cx="0" cy="0"/>
          <a:chOff x="0" y="0"/>
          <a:chExt cx="0" cy="0"/>
        </a:xfrm>
      </p:grpSpPr>
      <p:sp>
        <p:nvSpPr>
          <p:cNvPr id="2083" name="Google Shape;2083;p10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084" name="Google Shape;2084;p10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085" name="Google Shape;2085;p10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10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10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10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10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0" name="Google Shape;2090;p106"/>
          <p:cNvGrpSpPr/>
          <p:nvPr/>
        </p:nvGrpSpPr>
        <p:grpSpPr>
          <a:xfrm>
            <a:off x="8148521" y="3004593"/>
            <a:ext cx="98059" cy="1147596"/>
            <a:chOff x="3347921" y="16006"/>
            <a:chExt cx="98059" cy="1147596"/>
          </a:xfrm>
        </p:grpSpPr>
        <p:sp>
          <p:nvSpPr>
            <p:cNvPr id="2091" name="Google Shape;2091;p10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10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3" name="Google Shape;2093;p106"/>
          <p:cNvGrpSpPr/>
          <p:nvPr/>
        </p:nvGrpSpPr>
        <p:grpSpPr>
          <a:xfrm>
            <a:off x="281421" y="3769263"/>
            <a:ext cx="121172" cy="760495"/>
            <a:chOff x="5245196" y="3136513"/>
            <a:chExt cx="121172" cy="760495"/>
          </a:xfrm>
        </p:grpSpPr>
        <p:sp>
          <p:nvSpPr>
            <p:cNvPr id="2094" name="Google Shape;2094;p10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10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6" name="Google Shape;2096;p106"/>
          <p:cNvGrpSpPr/>
          <p:nvPr/>
        </p:nvGrpSpPr>
        <p:grpSpPr>
          <a:xfrm>
            <a:off x="8534739" y="4069632"/>
            <a:ext cx="57599" cy="831799"/>
            <a:chOff x="2038689" y="173907"/>
            <a:chExt cx="57599" cy="831799"/>
          </a:xfrm>
        </p:grpSpPr>
        <p:sp>
          <p:nvSpPr>
            <p:cNvPr id="2097" name="Google Shape;2097;p10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10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9" name="Google Shape;2099;p10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0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01" name="Shape 2101"/>
        <p:cNvGrpSpPr/>
        <p:nvPr/>
      </p:nvGrpSpPr>
      <p:grpSpPr>
        <a:xfrm>
          <a:off x="0" y="0"/>
          <a:ext cx="0" cy="0"/>
          <a:chOff x="0" y="0"/>
          <a:chExt cx="0" cy="0"/>
        </a:xfrm>
      </p:grpSpPr>
      <p:sp>
        <p:nvSpPr>
          <p:cNvPr id="2102" name="Google Shape;2102;p10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03" name="Google Shape;2103;p10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104" name="Google Shape;2104;p10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105" name="Google Shape;2105;p10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106" name="Google Shape;2106;p10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107" name="Google Shape;2107;p10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10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10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10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11" name="Google Shape;2111;p107"/>
          <p:cNvGrpSpPr/>
          <p:nvPr/>
        </p:nvGrpSpPr>
        <p:grpSpPr>
          <a:xfrm>
            <a:off x="6626134" y="-164562"/>
            <a:ext cx="121172" cy="760495"/>
            <a:chOff x="5245196" y="3136513"/>
            <a:chExt cx="121172" cy="760495"/>
          </a:xfrm>
        </p:grpSpPr>
        <p:sp>
          <p:nvSpPr>
            <p:cNvPr id="2112" name="Google Shape;2112;p10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10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4" name="Google Shape;2114;p10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10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6" name="Shape 2116"/>
        <p:cNvGrpSpPr/>
        <p:nvPr/>
      </p:nvGrpSpPr>
      <p:grpSpPr>
        <a:xfrm>
          <a:off x="0" y="0"/>
          <a:ext cx="0" cy="0"/>
          <a:chOff x="0" y="0"/>
          <a:chExt cx="0" cy="0"/>
        </a:xfrm>
      </p:grpSpPr>
      <p:sp>
        <p:nvSpPr>
          <p:cNvPr id="2117" name="Google Shape;2117;p10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118" name="Google Shape;2118;p10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10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10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10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10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10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10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10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10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10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28" name="Shape 2128"/>
        <p:cNvGrpSpPr/>
        <p:nvPr/>
      </p:nvGrpSpPr>
      <p:grpSpPr>
        <a:xfrm>
          <a:off x="0" y="0"/>
          <a:ext cx="0" cy="0"/>
          <a:chOff x="0" y="0"/>
          <a:chExt cx="0" cy="0"/>
        </a:xfrm>
      </p:grpSpPr>
      <p:sp>
        <p:nvSpPr>
          <p:cNvPr id="2129" name="Google Shape;2129;p10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30" name="Google Shape;2130;p10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131" name="Google Shape;2131;p10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10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10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0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5" name="Google Shape;2135;p109"/>
          <p:cNvGrpSpPr/>
          <p:nvPr/>
        </p:nvGrpSpPr>
        <p:grpSpPr>
          <a:xfrm>
            <a:off x="6626134" y="-164562"/>
            <a:ext cx="121172" cy="760495"/>
            <a:chOff x="5245196" y="3136513"/>
            <a:chExt cx="121172" cy="760495"/>
          </a:xfrm>
        </p:grpSpPr>
        <p:sp>
          <p:nvSpPr>
            <p:cNvPr id="2136" name="Google Shape;2136;p10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10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8" name="Google Shape;2138;p10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10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40" name="Shape 2140"/>
        <p:cNvGrpSpPr/>
        <p:nvPr/>
      </p:nvGrpSpPr>
      <p:grpSpPr>
        <a:xfrm>
          <a:off x="0" y="0"/>
          <a:ext cx="0" cy="0"/>
          <a:chOff x="0" y="0"/>
          <a:chExt cx="0" cy="0"/>
        </a:xfrm>
      </p:grpSpPr>
      <p:sp>
        <p:nvSpPr>
          <p:cNvPr id="2141" name="Google Shape;2141;p11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42" name="Google Shape;2142;p11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11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11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11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11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11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8" name="Google Shape;2148;p110"/>
          <p:cNvGrpSpPr/>
          <p:nvPr/>
        </p:nvGrpSpPr>
        <p:grpSpPr>
          <a:xfrm>
            <a:off x="8263682" y="-434366"/>
            <a:ext cx="188886" cy="1181531"/>
            <a:chOff x="2877432" y="975334"/>
            <a:chExt cx="188886" cy="1181531"/>
          </a:xfrm>
        </p:grpSpPr>
        <p:sp>
          <p:nvSpPr>
            <p:cNvPr id="2149" name="Google Shape;2149;p11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11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1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2" name="Google Shape;2152;p11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11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11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5" name="Google Shape;2155;p110"/>
          <p:cNvGrpSpPr/>
          <p:nvPr/>
        </p:nvGrpSpPr>
        <p:grpSpPr>
          <a:xfrm>
            <a:off x="3090746" y="-533657"/>
            <a:ext cx="98059" cy="1147596"/>
            <a:chOff x="3347921" y="16006"/>
            <a:chExt cx="98059" cy="1147596"/>
          </a:xfrm>
        </p:grpSpPr>
        <p:sp>
          <p:nvSpPr>
            <p:cNvPr id="2156" name="Google Shape;2156;p11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11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8" name="Google Shape;2158;p110"/>
          <p:cNvGrpSpPr/>
          <p:nvPr/>
        </p:nvGrpSpPr>
        <p:grpSpPr>
          <a:xfrm>
            <a:off x="4892771" y="-340112"/>
            <a:ext cx="121172" cy="760495"/>
            <a:chOff x="5245196" y="3136513"/>
            <a:chExt cx="121172" cy="760495"/>
          </a:xfrm>
        </p:grpSpPr>
        <p:sp>
          <p:nvSpPr>
            <p:cNvPr id="2159" name="Google Shape;2159;p11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11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1" name="Google Shape;2161;p110"/>
          <p:cNvGrpSpPr/>
          <p:nvPr/>
        </p:nvGrpSpPr>
        <p:grpSpPr>
          <a:xfrm>
            <a:off x="6967836" y="85439"/>
            <a:ext cx="133252" cy="1952377"/>
            <a:chOff x="6780548" y="337714"/>
            <a:chExt cx="133252" cy="1952377"/>
          </a:xfrm>
        </p:grpSpPr>
        <p:sp>
          <p:nvSpPr>
            <p:cNvPr id="2162" name="Google Shape;2162;p11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11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4" name="Google Shape;2164;p110"/>
          <p:cNvGrpSpPr/>
          <p:nvPr/>
        </p:nvGrpSpPr>
        <p:grpSpPr>
          <a:xfrm>
            <a:off x="250617" y="2402301"/>
            <a:ext cx="188650" cy="2468354"/>
            <a:chOff x="250617" y="2402301"/>
            <a:chExt cx="188650" cy="2468354"/>
          </a:xfrm>
        </p:grpSpPr>
        <p:sp>
          <p:nvSpPr>
            <p:cNvPr id="2165" name="Google Shape;2165;p11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11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11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1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9" name="Google Shape;2169;p110"/>
          <p:cNvGrpSpPr/>
          <p:nvPr/>
        </p:nvGrpSpPr>
        <p:grpSpPr>
          <a:xfrm>
            <a:off x="982417" y="1695096"/>
            <a:ext cx="199237" cy="2828935"/>
            <a:chOff x="1608717" y="1280046"/>
            <a:chExt cx="199237" cy="2828935"/>
          </a:xfrm>
        </p:grpSpPr>
        <p:sp>
          <p:nvSpPr>
            <p:cNvPr id="2170" name="Google Shape;2170;p11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11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11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3" name="Google Shape;2173;p11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4" name="Google Shape;2174;p110"/>
          <p:cNvGrpSpPr/>
          <p:nvPr/>
        </p:nvGrpSpPr>
        <p:grpSpPr>
          <a:xfrm>
            <a:off x="2038689" y="173907"/>
            <a:ext cx="57599" cy="831799"/>
            <a:chOff x="2038689" y="173907"/>
            <a:chExt cx="57599" cy="831799"/>
          </a:xfrm>
        </p:grpSpPr>
        <p:sp>
          <p:nvSpPr>
            <p:cNvPr id="2175" name="Google Shape;2175;p11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11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7" name="Google Shape;2177;p110"/>
          <p:cNvGrpSpPr/>
          <p:nvPr/>
        </p:nvGrpSpPr>
        <p:grpSpPr>
          <a:xfrm>
            <a:off x="8008096" y="2108910"/>
            <a:ext cx="199001" cy="2139769"/>
            <a:chOff x="8008096" y="2108910"/>
            <a:chExt cx="199001" cy="2139769"/>
          </a:xfrm>
        </p:grpSpPr>
        <p:sp>
          <p:nvSpPr>
            <p:cNvPr id="2178" name="Google Shape;2178;p11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11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0" name="Google Shape;2180;p11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1" name="Google Shape;2181;p110"/>
          <p:cNvGrpSpPr/>
          <p:nvPr/>
        </p:nvGrpSpPr>
        <p:grpSpPr>
          <a:xfrm>
            <a:off x="4095146" y="-859690"/>
            <a:ext cx="199001" cy="2139769"/>
            <a:chOff x="8008096" y="2108910"/>
            <a:chExt cx="199001" cy="2139769"/>
          </a:xfrm>
        </p:grpSpPr>
        <p:sp>
          <p:nvSpPr>
            <p:cNvPr id="2182" name="Google Shape;2182;p11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11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4" name="Google Shape;2184;p110"/>
          <p:cNvGrpSpPr/>
          <p:nvPr/>
        </p:nvGrpSpPr>
        <p:grpSpPr>
          <a:xfrm>
            <a:off x="6333286" y="3704939"/>
            <a:ext cx="133252" cy="1952377"/>
            <a:chOff x="6780548" y="337714"/>
            <a:chExt cx="133252" cy="1952377"/>
          </a:xfrm>
        </p:grpSpPr>
        <p:sp>
          <p:nvSpPr>
            <p:cNvPr id="2185" name="Google Shape;2185;p11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11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110"/>
          <p:cNvGrpSpPr/>
          <p:nvPr/>
        </p:nvGrpSpPr>
        <p:grpSpPr>
          <a:xfrm>
            <a:off x="2702021" y="3612763"/>
            <a:ext cx="121172" cy="760495"/>
            <a:chOff x="5245196" y="3136513"/>
            <a:chExt cx="121172" cy="760495"/>
          </a:xfrm>
        </p:grpSpPr>
        <p:sp>
          <p:nvSpPr>
            <p:cNvPr id="2188" name="Google Shape;2188;p11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11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0" name="Google Shape;2190;p11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11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92" name="Shape 2192"/>
        <p:cNvGrpSpPr/>
        <p:nvPr/>
      </p:nvGrpSpPr>
      <p:grpSpPr>
        <a:xfrm>
          <a:off x="0" y="0"/>
          <a:ext cx="0" cy="0"/>
          <a:chOff x="0" y="0"/>
          <a:chExt cx="0" cy="0"/>
        </a:xfrm>
      </p:grpSpPr>
      <p:sp>
        <p:nvSpPr>
          <p:cNvPr id="2193" name="Google Shape;2193;p11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94" name="Google Shape;2194;p11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95" name="Google Shape;2195;p11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6" name="Shape 2196"/>
        <p:cNvGrpSpPr/>
        <p:nvPr/>
      </p:nvGrpSpPr>
      <p:grpSpPr>
        <a:xfrm>
          <a:off x="0" y="0"/>
          <a:ext cx="0" cy="0"/>
          <a:chOff x="0" y="0"/>
          <a:chExt cx="0" cy="0"/>
        </a:xfrm>
      </p:grpSpPr>
      <p:sp>
        <p:nvSpPr>
          <p:cNvPr id="2197" name="Google Shape;2197;p112"/>
          <p:cNvSpPr/>
          <p:nvPr>
            <p:ph idx="2" type="pic"/>
          </p:nvPr>
        </p:nvSpPr>
        <p:spPr>
          <a:xfrm>
            <a:off x="0" y="0"/>
            <a:ext cx="9144000" cy="5143500"/>
          </a:xfrm>
          <a:prstGeom prst="rect">
            <a:avLst/>
          </a:prstGeom>
          <a:noFill/>
          <a:ln>
            <a:noFill/>
          </a:ln>
        </p:spPr>
      </p:sp>
      <p:sp>
        <p:nvSpPr>
          <p:cNvPr id="2198" name="Google Shape;2198;p11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199" name="Shape 2199"/>
        <p:cNvGrpSpPr/>
        <p:nvPr/>
      </p:nvGrpSpPr>
      <p:grpSpPr>
        <a:xfrm>
          <a:off x="0" y="0"/>
          <a:ext cx="0" cy="0"/>
          <a:chOff x="0" y="0"/>
          <a:chExt cx="0" cy="0"/>
        </a:xfrm>
      </p:grpSpPr>
      <p:sp>
        <p:nvSpPr>
          <p:cNvPr id="2200" name="Google Shape;2200;p11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01" name="Google Shape;2201;p11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02" name="Google Shape;2202;p11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11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11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1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1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7" name="Google Shape;2207;p113"/>
          <p:cNvGrpSpPr/>
          <p:nvPr/>
        </p:nvGrpSpPr>
        <p:grpSpPr>
          <a:xfrm>
            <a:off x="8217007" y="3576772"/>
            <a:ext cx="188886" cy="1181531"/>
            <a:chOff x="2877432" y="975334"/>
            <a:chExt cx="188886" cy="1181531"/>
          </a:xfrm>
        </p:grpSpPr>
        <p:sp>
          <p:nvSpPr>
            <p:cNvPr id="2208" name="Google Shape;2208;p11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11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11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1" name="Google Shape;2211;p11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2" name="Google Shape;2212;p113"/>
          <p:cNvGrpSpPr/>
          <p:nvPr/>
        </p:nvGrpSpPr>
        <p:grpSpPr>
          <a:xfrm>
            <a:off x="7519346" y="3243318"/>
            <a:ext cx="98059" cy="1147596"/>
            <a:chOff x="3347921" y="16006"/>
            <a:chExt cx="98059" cy="1147596"/>
          </a:xfrm>
        </p:grpSpPr>
        <p:sp>
          <p:nvSpPr>
            <p:cNvPr id="2213" name="Google Shape;2213;p11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11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113"/>
          <p:cNvGrpSpPr/>
          <p:nvPr/>
        </p:nvGrpSpPr>
        <p:grpSpPr>
          <a:xfrm>
            <a:off x="805821" y="2953663"/>
            <a:ext cx="121172" cy="760495"/>
            <a:chOff x="5245196" y="3136513"/>
            <a:chExt cx="121172" cy="760495"/>
          </a:xfrm>
        </p:grpSpPr>
        <p:sp>
          <p:nvSpPr>
            <p:cNvPr id="2216" name="Google Shape;2216;p11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11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8" name="Google Shape;2218;p113"/>
          <p:cNvGrpSpPr/>
          <p:nvPr/>
        </p:nvGrpSpPr>
        <p:grpSpPr>
          <a:xfrm>
            <a:off x="250617" y="2402301"/>
            <a:ext cx="188650" cy="2468354"/>
            <a:chOff x="250617" y="2402301"/>
            <a:chExt cx="188650" cy="2468354"/>
          </a:xfrm>
        </p:grpSpPr>
        <p:sp>
          <p:nvSpPr>
            <p:cNvPr id="2219" name="Google Shape;2219;p11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1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11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11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3" name="Google Shape;2223;p11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11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5" name="Google Shape;2225;p113"/>
          <p:cNvGrpSpPr/>
          <p:nvPr/>
        </p:nvGrpSpPr>
        <p:grpSpPr>
          <a:xfrm>
            <a:off x="2038689" y="173907"/>
            <a:ext cx="57599" cy="831799"/>
            <a:chOff x="2038689" y="173907"/>
            <a:chExt cx="57599" cy="831799"/>
          </a:xfrm>
        </p:grpSpPr>
        <p:sp>
          <p:nvSpPr>
            <p:cNvPr id="2226" name="Google Shape;2226;p11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1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8" name="Google Shape;2228;p11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9" name="Google Shape;2229;p113"/>
          <p:cNvGrpSpPr/>
          <p:nvPr/>
        </p:nvGrpSpPr>
        <p:grpSpPr>
          <a:xfrm>
            <a:off x="4920170" y="-496491"/>
            <a:ext cx="188886" cy="1181531"/>
            <a:chOff x="2877432" y="975334"/>
            <a:chExt cx="188886" cy="1181531"/>
          </a:xfrm>
        </p:grpSpPr>
        <p:sp>
          <p:nvSpPr>
            <p:cNvPr id="2230" name="Google Shape;2230;p11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1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11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3" name="Google Shape;2233;p11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4" name="Google Shape;2234;p113"/>
          <p:cNvGrpSpPr/>
          <p:nvPr/>
        </p:nvGrpSpPr>
        <p:grpSpPr>
          <a:xfrm>
            <a:off x="3030471" y="-223849"/>
            <a:ext cx="121172" cy="760495"/>
            <a:chOff x="5245196" y="3136513"/>
            <a:chExt cx="121172" cy="760495"/>
          </a:xfrm>
        </p:grpSpPr>
        <p:sp>
          <p:nvSpPr>
            <p:cNvPr id="2235" name="Google Shape;2235;p11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11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7" name="Google Shape;2237;p113"/>
          <p:cNvGrpSpPr/>
          <p:nvPr/>
        </p:nvGrpSpPr>
        <p:grpSpPr>
          <a:xfrm>
            <a:off x="2306292" y="2569221"/>
            <a:ext cx="199237" cy="2828935"/>
            <a:chOff x="1608717" y="1280046"/>
            <a:chExt cx="199237" cy="2828935"/>
          </a:xfrm>
        </p:grpSpPr>
        <p:sp>
          <p:nvSpPr>
            <p:cNvPr id="2238" name="Google Shape;2238;p11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11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11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41" name="Shape 2241"/>
        <p:cNvGrpSpPr/>
        <p:nvPr/>
      </p:nvGrpSpPr>
      <p:grpSpPr>
        <a:xfrm>
          <a:off x="0" y="0"/>
          <a:ext cx="0" cy="0"/>
          <a:chOff x="0" y="0"/>
          <a:chExt cx="0" cy="0"/>
        </a:xfrm>
      </p:grpSpPr>
      <p:sp>
        <p:nvSpPr>
          <p:cNvPr id="2242" name="Google Shape;2242;p11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43" name="Google Shape;2243;p11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2244" name="Google Shape;2244;p114"/>
          <p:cNvGrpSpPr/>
          <p:nvPr/>
        </p:nvGrpSpPr>
        <p:grpSpPr>
          <a:xfrm>
            <a:off x="722446" y="3412541"/>
            <a:ext cx="7699120" cy="1883463"/>
            <a:chOff x="4558950" y="838825"/>
            <a:chExt cx="2813800" cy="688350"/>
          </a:xfrm>
        </p:grpSpPr>
        <p:sp>
          <p:nvSpPr>
            <p:cNvPr id="2245" name="Google Shape;2245;p11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11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11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1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1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1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1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11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11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11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11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11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11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11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11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11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11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11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1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11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11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11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11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1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1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1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1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11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11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11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11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11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11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11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11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80" name="Shape 2280"/>
        <p:cNvGrpSpPr/>
        <p:nvPr/>
      </p:nvGrpSpPr>
      <p:grpSpPr>
        <a:xfrm>
          <a:off x="0" y="0"/>
          <a:ext cx="0" cy="0"/>
          <a:chOff x="0" y="0"/>
          <a:chExt cx="0" cy="0"/>
        </a:xfrm>
      </p:grpSpPr>
      <p:sp>
        <p:nvSpPr>
          <p:cNvPr id="2281" name="Google Shape;2281;p11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282" name="Google Shape;2282;p11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11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11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11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11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11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11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11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11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11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11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293" name="Google Shape;2293;p11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294" name="Google Shape;2294;p11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295" name="Google Shape;2295;p11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296" name="Google Shape;2296;p11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297" name="Google Shape;2297;p11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298" name="Google Shape;2298;p11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299" name="Google Shape;2299;p11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300" name="Google Shape;2300;p11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301" name="Google Shape;2301;p11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302" name="Shape 2302"/>
        <p:cNvGrpSpPr/>
        <p:nvPr/>
      </p:nvGrpSpPr>
      <p:grpSpPr>
        <a:xfrm>
          <a:off x="0" y="0"/>
          <a:ext cx="0" cy="0"/>
          <a:chOff x="0" y="0"/>
          <a:chExt cx="0" cy="0"/>
        </a:xfrm>
      </p:grpSpPr>
      <p:sp>
        <p:nvSpPr>
          <p:cNvPr id="2303" name="Google Shape;2303;p11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04" name="Google Shape;2304;p11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05" name="Google Shape;2305;p11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06" name="Google Shape;2306;p11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07" name="Google Shape;2307;p11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11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11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11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1" name="Google Shape;2311;p116"/>
          <p:cNvGrpSpPr/>
          <p:nvPr/>
        </p:nvGrpSpPr>
        <p:grpSpPr>
          <a:xfrm>
            <a:off x="6626134" y="-164562"/>
            <a:ext cx="121172" cy="760495"/>
            <a:chOff x="5245196" y="3136513"/>
            <a:chExt cx="121172" cy="760495"/>
          </a:xfrm>
        </p:grpSpPr>
        <p:sp>
          <p:nvSpPr>
            <p:cNvPr id="2312" name="Google Shape;2312;p1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1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4" name="Google Shape;2314;p11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11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11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317" name="Shape 2317"/>
        <p:cNvGrpSpPr/>
        <p:nvPr/>
      </p:nvGrpSpPr>
      <p:grpSpPr>
        <a:xfrm>
          <a:off x="0" y="0"/>
          <a:ext cx="0" cy="0"/>
          <a:chOff x="0" y="0"/>
          <a:chExt cx="0" cy="0"/>
        </a:xfrm>
      </p:grpSpPr>
      <p:sp>
        <p:nvSpPr>
          <p:cNvPr id="2318" name="Google Shape;2318;p1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1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1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1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2" name="Google Shape;2322;p117"/>
          <p:cNvGrpSpPr/>
          <p:nvPr/>
        </p:nvGrpSpPr>
        <p:grpSpPr>
          <a:xfrm>
            <a:off x="6626134" y="-164562"/>
            <a:ext cx="121172" cy="760495"/>
            <a:chOff x="5245196" y="3136513"/>
            <a:chExt cx="121172" cy="760495"/>
          </a:xfrm>
        </p:grpSpPr>
        <p:sp>
          <p:nvSpPr>
            <p:cNvPr id="2323" name="Google Shape;2323;p1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1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5" name="Google Shape;2325;p1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1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11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28" name="Google Shape;2328;p11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29" name="Google Shape;2329;p11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30" name="Google Shape;2330;p11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31" name="Google Shape;2331;p11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32" name="Google Shape;2332;p11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33" name="Google Shape;2333;p11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334" name="Shape 2334"/>
        <p:cNvGrpSpPr/>
        <p:nvPr/>
      </p:nvGrpSpPr>
      <p:grpSpPr>
        <a:xfrm>
          <a:off x="0" y="0"/>
          <a:ext cx="0" cy="0"/>
          <a:chOff x="0" y="0"/>
          <a:chExt cx="0" cy="0"/>
        </a:xfrm>
      </p:grpSpPr>
      <p:sp>
        <p:nvSpPr>
          <p:cNvPr id="2335" name="Google Shape;2335;p11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36" name="Google Shape;2336;p11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37" name="Google Shape;2337;p11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38" name="Google Shape;2338;p11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39" name="Google Shape;2339;p11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40" name="Google Shape;2340;p11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41" name="Google Shape;2341;p11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342" name="Google Shape;2342;p11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43" name="Google Shape;2343;p11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44" name="Google Shape;2344;p11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45" name="Google Shape;2345;p11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46" name="Google Shape;2346;p11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47" name="Google Shape;2347;p11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48" name="Google Shape;2348;p1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1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1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1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1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1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1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1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1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357" name="Shape 2357"/>
        <p:cNvGrpSpPr/>
        <p:nvPr/>
      </p:nvGrpSpPr>
      <p:grpSpPr>
        <a:xfrm>
          <a:off x="0" y="0"/>
          <a:ext cx="0" cy="0"/>
          <a:chOff x="0" y="0"/>
          <a:chExt cx="0" cy="0"/>
        </a:xfrm>
      </p:grpSpPr>
      <p:sp>
        <p:nvSpPr>
          <p:cNvPr id="2358" name="Google Shape;2358;p11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59" name="Google Shape;2359;p11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60" name="Google Shape;2360;p11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61" name="Google Shape;2361;p11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62" name="Google Shape;2362;p11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63" name="Google Shape;2363;p11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64" name="Google Shape;2364;p11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365" name="Google Shape;2365;p11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66" name="Google Shape;2366;p11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367" name="Google Shape;2367;p11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11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11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11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11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11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11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11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11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11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377" name="Shape 2377"/>
        <p:cNvGrpSpPr/>
        <p:nvPr/>
      </p:nvGrpSpPr>
      <p:grpSpPr>
        <a:xfrm>
          <a:off x="0" y="0"/>
          <a:ext cx="0" cy="0"/>
          <a:chOff x="0" y="0"/>
          <a:chExt cx="0" cy="0"/>
        </a:xfrm>
      </p:grpSpPr>
      <p:sp>
        <p:nvSpPr>
          <p:cNvPr id="2378" name="Google Shape;2378;p12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379" name="Google Shape;2379;p12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80" name="Google Shape;2380;p12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381" name="Google Shape;2381;p12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82" name="Google Shape;2382;p12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383" name="Google Shape;2383;p12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84" name="Google Shape;2384;p12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385" name="Google Shape;2385;p12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386" name="Google Shape;2386;p12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387" name="Google Shape;2387;p12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12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12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12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12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12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12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12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12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2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397" name="Shape 2397"/>
        <p:cNvGrpSpPr/>
        <p:nvPr/>
      </p:nvGrpSpPr>
      <p:grpSpPr>
        <a:xfrm>
          <a:off x="0" y="0"/>
          <a:ext cx="0" cy="0"/>
          <a:chOff x="0" y="0"/>
          <a:chExt cx="0" cy="0"/>
        </a:xfrm>
      </p:grpSpPr>
      <p:sp>
        <p:nvSpPr>
          <p:cNvPr id="2398" name="Google Shape;2398;p12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99" name="Google Shape;2399;p12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400" name="Google Shape;2400;p12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2401" name="Google Shape;2401;p12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12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12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12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12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12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12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12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9" name="Google Shape;2409;p121"/>
          <p:cNvGrpSpPr/>
          <p:nvPr/>
        </p:nvGrpSpPr>
        <p:grpSpPr>
          <a:xfrm>
            <a:off x="6669747" y="-389684"/>
            <a:ext cx="143766" cy="2106420"/>
            <a:chOff x="6780548" y="337714"/>
            <a:chExt cx="133252" cy="1952377"/>
          </a:xfrm>
        </p:grpSpPr>
        <p:sp>
          <p:nvSpPr>
            <p:cNvPr id="2410" name="Google Shape;2410;p12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2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2" name="Google Shape;2412;p121"/>
          <p:cNvGrpSpPr/>
          <p:nvPr/>
        </p:nvGrpSpPr>
        <p:grpSpPr>
          <a:xfrm>
            <a:off x="1510029" y="507749"/>
            <a:ext cx="203534" cy="2663107"/>
            <a:chOff x="250617" y="2402301"/>
            <a:chExt cx="188650" cy="2468354"/>
          </a:xfrm>
        </p:grpSpPr>
        <p:sp>
          <p:nvSpPr>
            <p:cNvPr id="2413" name="Google Shape;2413;p12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12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12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12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7" name="Google Shape;2417;p121"/>
          <p:cNvGrpSpPr/>
          <p:nvPr/>
        </p:nvGrpSpPr>
        <p:grpSpPr>
          <a:xfrm>
            <a:off x="385355" y="1380671"/>
            <a:ext cx="199237" cy="2828935"/>
            <a:chOff x="1608717" y="1280046"/>
            <a:chExt cx="199237" cy="2828935"/>
          </a:xfrm>
        </p:grpSpPr>
        <p:sp>
          <p:nvSpPr>
            <p:cNvPr id="2418" name="Google Shape;2418;p12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12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12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1" name="Google Shape;2421;p12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12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3" name="Google Shape;2423;p121"/>
          <p:cNvGrpSpPr/>
          <p:nvPr/>
        </p:nvGrpSpPr>
        <p:grpSpPr>
          <a:xfrm>
            <a:off x="989005" y="-389666"/>
            <a:ext cx="62143" cy="897428"/>
            <a:chOff x="2038689" y="173907"/>
            <a:chExt cx="57599" cy="831799"/>
          </a:xfrm>
        </p:grpSpPr>
        <p:sp>
          <p:nvSpPr>
            <p:cNvPr id="2424" name="Google Shape;2424;p12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12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6" name="Google Shape;2426;p121"/>
          <p:cNvGrpSpPr/>
          <p:nvPr/>
        </p:nvGrpSpPr>
        <p:grpSpPr>
          <a:xfrm>
            <a:off x="8568723" y="2184809"/>
            <a:ext cx="214702" cy="2308597"/>
            <a:chOff x="8008096" y="2108910"/>
            <a:chExt cx="199001" cy="2139769"/>
          </a:xfrm>
        </p:grpSpPr>
        <p:sp>
          <p:nvSpPr>
            <p:cNvPr id="2427" name="Google Shape;2427;p12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12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9" name="Google Shape;2429;p12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0" name="Google Shape;2430;p121"/>
          <p:cNvGrpSpPr/>
          <p:nvPr/>
        </p:nvGrpSpPr>
        <p:grpSpPr>
          <a:xfrm>
            <a:off x="8221223" y="9"/>
            <a:ext cx="214702" cy="2308597"/>
            <a:chOff x="8008096" y="2108910"/>
            <a:chExt cx="199001" cy="2139769"/>
          </a:xfrm>
        </p:grpSpPr>
        <p:sp>
          <p:nvSpPr>
            <p:cNvPr id="2431" name="Google Shape;2431;p12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12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2433" name="Shape 2433"/>
        <p:cNvGrpSpPr/>
        <p:nvPr/>
      </p:nvGrpSpPr>
      <p:grpSpPr>
        <a:xfrm>
          <a:off x="0" y="0"/>
          <a:ext cx="0" cy="0"/>
          <a:chOff x="0" y="0"/>
          <a:chExt cx="0" cy="0"/>
        </a:xfrm>
      </p:grpSpPr>
      <p:sp>
        <p:nvSpPr>
          <p:cNvPr id="2434" name="Google Shape;2434;p122"/>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2435" name="Google Shape;2435;p12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436" name="Google Shape;2436;p122"/>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2437" name="Google Shape;2437;p12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12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12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12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12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12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12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12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12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12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2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48" name="Shape 2448"/>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49" name="Shape 2449"/>
        <p:cNvGrpSpPr/>
        <p:nvPr/>
      </p:nvGrpSpPr>
      <p:grpSpPr>
        <a:xfrm>
          <a:off x="0" y="0"/>
          <a:ext cx="0" cy="0"/>
          <a:chOff x="0" y="0"/>
          <a:chExt cx="0" cy="0"/>
        </a:xfrm>
      </p:grpSpPr>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2450" name="Shape 2450"/>
        <p:cNvGrpSpPr/>
        <p:nvPr/>
      </p:nvGrpSpPr>
      <p:grpSpPr>
        <a:xfrm>
          <a:off x="0" y="0"/>
          <a:ext cx="0" cy="0"/>
          <a:chOff x="0" y="0"/>
          <a:chExt cx="0" cy="0"/>
        </a:xfrm>
      </p:grpSpPr>
      <p:grpSp>
        <p:nvGrpSpPr>
          <p:cNvPr id="2451" name="Google Shape;2451;p125"/>
          <p:cNvGrpSpPr/>
          <p:nvPr/>
        </p:nvGrpSpPr>
        <p:grpSpPr>
          <a:xfrm flipH="1">
            <a:off x="367450" y="4626864"/>
            <a:ext cx="2321150" cy="663525"/>
            <a:chOff x="6332225" y="4608575"/>
            <a:chExt cx="2321150" cy="663525"/>
          </a:xfrm>
        </p:grpSpPr>
        <p:sp>
          <p:nvSpPr>
            <p:cNvPr id="2452" name="Google Shape;2452;p125"/>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3" name="Google Shape;2453;p125"/>
            <p:cNvGrpSpPr/>
            <p:nvPr/>
          </p:nvGrpSpPr>
          <p:grpSpPr>
            <a:xfrm rot="10800000">
              <a:off x="8406448" y="4683926"/>
              <a:ext cx="246927" cy="179894"/>
              <a:chOff x="4602071" y="4683769"/>
              <a:chExt cx="207711" cy="179912"/>
            </a:xfrm>
          </p:grpSpPr>
          <p:grpSp>
            <p:nvGrpSpPr>
              <p:cNvPr id="2454" name="Google Shape;2454;p125"/>
              <p:cNvGrpSpPr/>
              <p:nvPr/>
            </p:nvGrpSpPr>
            <p:grpSpPr>
              <a:xfrm rot="5400000">
                <a:off x="4670498" y="4724398"/>
                <a:ext cx="179912" cy="98654"/>
                <a:chOff x="7238332" y="3402944"/>
                <a:chExt cx="1437000" cy="790500"/>
              </a:xfrm>
            </p:grpSpPr>
            <p:cxnSp>
              <p:nvCxnSpPr>
                <p:cNvPr id="2455" name="Google Shape;2455;p125"/>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2456" name="Google Shape;2456;p125"/>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2457" name="Google Shape;2457;p125"/>
              <p:cNvCxnSpPr>
                <a:endCxn id="2452"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2458" name="Google Shape;2458;p125"/>
            <p:cNvCxnSpPr>
              <a:stCxn id="2452" idx="2"/>
              <a:endCxn id="2459"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2459" name="Google Shape;2459;p125"/>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125"/>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125"/>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2" name="Google Shape;2462;p125"/>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2463" name="Google Shape;2463;p125"/>
          <p:cNvGrpSpPr/>
          <p:nvPr/>
        </p:nvGrpSpPr>
        <p:grpSpPr>
          <a:xfrm>
            <a:off x="5470384" y="4781622"/>
            <a:ext cx="4215397" cy="1014842"/>
            <a:chOff x="2172833" y="1371669"/>
            <a:chExt cx="6637375" cy="1597925"/>
          </a:xfrm>
        </p:grpSpPr>
        <p:sp>
          <p:nvSpPr>
            <p:cNvPr id="2464" name="Google Shape;2464;p125"/>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25"/>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25"/>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25"/>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125"/>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125"/>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125"/>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125"/>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125"/>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125"/>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125"/>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125"/>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125"/>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125"/>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125"/>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125"/>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125"/>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125"/>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125"/>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125"/>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25"/>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125"/>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125"/>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125"/>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125"/>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125"/>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125"/>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125"/>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125"/>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125"/>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125"/>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125"/>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125"/>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125"/>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25"/>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125"/>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125"/>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125"/>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125"/>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125"/>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125"/>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125"/>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125"/>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125"/>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125"/>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125"/>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125"/>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125"/>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25"/>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125"/>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125"/>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125"/>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125"/>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125"/>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125"/>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125"/>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125"/>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125"/>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125"/>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125"/>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125"/>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125"/>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25"/>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125"/>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125"/>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125"/>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125"/>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125"/>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125"/>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125"/>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125"/>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125"/>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125"/>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125"/>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125"/>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125"/>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25"/>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125"/>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125"/>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125"/>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125"/>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125"/>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125"/>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125"/>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125"/>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125"/>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125"/>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125"/>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125"/>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125"/>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125"/>
          <p:cNvGrpSpPr/>
          <p:nvPr/>
        </p:nvGrpSpPr>
        <p:grpSpPr>
          <a:xfrm>
            <a:off x="-714445" y="-58176"/>
            <a:ext cx="3878601" cy="503207"/>
            <a:chOff x="-938188" y="-110700"/>
            <a:chExt cx="5124324" cy="503207"/>
          </a:xfrm>
        </p:grpSpPr>
        <p:sp>
          <p:nvSpPr>
            <p:cNvPr id="2555" name="Google Shape;2555;p125"/>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25"/>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125"/>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125"/>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125"/>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125"/>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125"/>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125"/>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125"/>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4" name="Google Shape;2564;p1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2565" name="Google Shape;2565;p125"/>
          <p:cNvGrpSpPr/>
          <p:nvPr/>
        </p:nvGrpSpPr>
        <p:grpSpPr>
          <a:xfrm>
            <a:off x="8461475" y="539491"/>
            <a:ext cx="1195050" cy="2367259"/>
            <a:chOff x="8461475" y="539491"/>
            <a:chExt cx="1195050" cy="2367259"/>
          </a:xfrm>
        </p:grpSpPr>
        <p:grpSp>
          <p:nvGrpSpPr>
            <p:cNvPr id="2566" name="Google Shape;2566;p125"/>
            <p:cNvGrpSpPr/>
            <p:nvPr/>
          </p:nvGrpSpPr>
          <p:grpSpPr>
            <a:xfrm>
              <a:off x="8461475" y="539491"/>
              <a:ext cx="330300" cy="2367259"/>
              <a:chOff x="6498025" y="1388116"/>
              <a:chExt cx="330300" cy="2367259"/>
            </a:xfrm>
          </p:grpSpPr>
          <p:grpSp>
            <p:nvGrpSpPr>
              <p:cNvPr id="2567" name="Google Shape;2567;p125"/>
              <p:cNvGrpSpPr/>
              <p:nvPr/>
            </p:nvGrpSpPr>
            <p:grpSpPr>
              <a:xfrm>
                <a:off x="6539742" y="1696448"/>
                <a:ext cx="246878" cy="901153"/>
                <a:chOff x="8534854" y="3053621"/>
                <a:chExt cx="230125" cy="830250"/>
              </a:xfrm>
            </p:grpSpPr>
            <p:cxnSp>
              <p:nvCxnSpPr>
                <p:cNvPr id="2568" name="Google Shape;2568;p125"/>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569" name="Google Shape;2569;p125"/>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570" name="Google Shape;2570;p125"/>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571" name="Google Shape;2571;p125"/>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572" name="Google Shape;2572;p125"/>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2573" name="Google Shape;2573;p125"/>
              <p:cNvGrpSpPr/>
              <p:nvPr/>
            </p:nvGrpSpPr>
            <p:grpSpPr>
              <a:xfrm>
                <a:off x="6548731" y="1388116"/>
                <a:ext cx="228900" cy="228604"/>
                <a:chOff x="8536079" y="1884671"/>
                <a:chExt cx="228900" cy="250800"/>
              </a:xfrm>
            </p:grpSpPr>
            <p:cxnSp>
              <p:nvCxnSpPr>
                <p:cNvPr id="2574" name="Google Shape;2574;p125"/>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2575" name="Google Shape;2575;p125"/>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2576" name="Google Shape;2576;p125"/>
              <p:cNvGrpSpPr/>
              <p:nvPr/>
            </p:nvGrpSpPr>
            <p:grpSpPr>
              <a:xfrm>
                <a:off x="6498025" y="2658568"/>
                <a:ext cx="330300" cy="1096807"/>
                <a:chOff x="8461475" y="-290407"/>
                <a:chExt cx="330300" cy="1096807"/>
              </a:xfrm>
            </p:grpSpPr>
            <p:sp>
              <p:nvSpPr>
                <p:cNvPr id="2577" name="Google Shape;2577;p125"/>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8" name="Google Shape;2578;p125"/>
                <p:cNvCxnSpPr>
                  <a:stCxn id="2577" idx="1"/>
                  <a:endCxn id="2577"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2579" name="Google Shape;2579;p125"/>
                <p:cNvCxnSpPr>
                  <a:stCxn id="2577" idx="7"/>
                  <a:endCxn id="2577"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2580" name="Google Shape;2580;p125"/>
                <p:cNvGrpSpPr/>
                <p:nvPr/>
              </p:nvGrpSpPr>
              <p:grpSpPr>
                <a:xfrm>
                  <a:off x="8509777" y="-290407"/>
                  <a:ext cx="246883" cy="752991"/>
                  <a:chOff x="8485340" y="3907478"/>
                  <a:chExt cx="330366" cy="1010997"/>
                </a:xfrm>
              </p:grpSpPr>
              <p:grpSp>
                <p:nvGrpSpPr>
                  <p:cNvPr id="2581" name="Google Shape;2581;p125"/>
                  <p:cNvGrpSpPr/>
                  <p:nvPr/>
                </p:nvGrpSpPr>
                <p:grpSpPr>
                  <a:xfrm>
                    <a:off x="8485340" y="3907478"/>
                    <a:ext cx="330366" cy="181736"/>
                    <a:chOff x="7238332" y="3402944"/>
                    <a:chExt cx="1437000" cy="790500"/>
                  </a:xfrm>
                </p:grpSpPr>
                <p:cxnSp>
                  <p:nvCxnSpPr>
                    <p:cNvPr id="2582" name="Google Shape;2582;p125"/>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2583" name="Google Shape;2583;p125"/>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2584" name="Google Shape;2584;p125"/>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2585" name="Google Shape;2585;p125"/>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1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 name="Google Shape;73;p1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4" name="Google Shape;74;p1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4"/>
          <p:cNvGrpSpPr/>
          <p:nvPr/>
        </p:nvGrpSpPr>
        <p:grpSpPr>
          <a:xfrm>
            <a:off x="8263682" y="-434366"/>
            <a:ext cx="188886" cy="1181531"/>
            <a:chOff x="2877432" y="975334"/>
            <a:chExt cx="188886" cy="1181531"/>
          </a:xfrm>
        </p:grpSpPr>
        <p:sp>
          <p:nvSpPr>
            <p:cNvPr id="81" name="Google Shape;81;p1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14"/>
          <p:cNvGrpSpPr/>
          <p:nvPr/>
        </p:nvGrpSpPr>
        <p:grpSpPr>
          <a:xfrm>
            <a:off x="3090746" y="-533657"/>
            <a:ext cx="98059" cy="1147596"/>
            <a:chOff x="3347921" y="16006"/>
            <a:chExt cx="98059" cy="1147596"/>
          </a:xfrm>
        </p:grpSpPr>
        <p:sp>
          <p:nvSpPr>
            <p:cNvPr id="86" name="Google Shape;86;p1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4"/>
          <p:cNvGrpSpPr/>
          <p:nvPr/>
        </p:nvGrpSpPr>
        <p:grpSpPr>
          <a:xfrm>
            <a:off x="4892771" y="-340112"/>
            <a:ext cx="121172" cy="760495"/>
            <a:chOff x="5245196" y="3136513"/>
            <a:chExt cx="121172" cy="760495"/>
          </a:xfrm>
        </p:grpSpPr>
        <p:sp>
          <p:nvSpPr>
            <p:cNvPr id="89" name="Google Shape;89;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14"/>
          <p:cNvGrpSpPr/>
          <p:nvPr/>
        </p:nvGrpSpPr>
        <p:grpSpPr>
          <a:xfrm>
            <a:off x="250617" y="2402301"/>
            <a:ext cx="188650" cy="2468354"/>
            <a:chOff x="250617" y="2402301"/>
            <a:chExt cx="188650" cy="2468354"/>
          </a:xfrm>
        </p:grpSpPr>
        <p:sp>
          <p:nvSpPr>
            <p:cNvPr id="92" name="Google Shape;92;p1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4"/>
          <p:cNvGrpSpPr/>
          <p:nvPr/>
        </p:nvGrpSpPr>
        <p:grpSpPr>
          <a:xfrm>
            <a:off x="2038689" y="173907"/>
            <a:ext cx="57599" cy="831799"/>
            <a:chOff x="2038689" y="173907"/>
            <a:chExt cx="57599" cy="831799"/>
          </a:xfrm>
        </p:grpSpPr>
        <p:sp>
          <p:nvSpPr>
            <p:cNvPr id="99" name="Google Shape;99;p1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89" name="Shape 2589"/>
        <p:cNvGrpSpPr/>
        <p:nvPr/>
      </p:nvGrpSpPr>
      <p:grpSpPr>
        <a:xfrm>
          <a:off x="0" y="0"/>
          <a:ext cx="0" cy="0"/>
          <a:chOff x="0" y="0"/>
          <a:chExt cx="0" cy="0"/>
        </a:xfrm>
      </p:grpSpPr>
      <p:sp>
        <p:nvSpPr>
          <p:cNvPr id="2590" name="Google Shape;2590;p127"/>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591" name="Google Shape;2591;p127"/>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92" name="Google Shape;2592;p127"/>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127"/>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127"/>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127"/>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127"/>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127"/>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8" name="Google Shape;2598;p127"/>
          <p:cNvGrpSpPr/>
          <p:nvPr/>
        </p:nvGrpSpPr>
        <p:grpSpPr>
          <a:xfrm>
            <a:off x="8263682" y="-434366"/>
            <a:ext cx="188886" cy="1181531"/>
            <a:chOff x="2877432" y="975334"/>
            <a:chExt cx="188886" cy="1181531"/>
          </a:xfrm>
        </p:grpSpPr>
        <p:sp>
          <p:nvSpPr>
            <p:cNvPr id="2599" name="Google Shape;2599;p12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12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12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2" name="Google Shape;2602;p127"/>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3" name="Google Shape;2603;p127"/>
          <p:cNvGrpSpPr/>
          <p:nvPr/>
        </p:nvGrpSpPr>
        <p:grpSpPr>
          <a:xfrm>
            <a:off x="3090746" y="-533657"/>
            <a:ext cx="98059" cy="1147596"/>
            <a:chOff x="3347921" y="16006"/>
            <a:chExt cx="98059" cy="1147596"/>
          </a:xfrm>
        </p:grpSpPr>
        <p:sp>
          <p:nvSpPr>
            <p:cNvPr id="2604" name="Google Shape;2604;p127"/>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127"/>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6" name="Google Shape;2606;p127"/>
          <p:cNvGrpSpPr/>
          <p:nvPr/>
        </p:nvGrpSpPr>
        <p:grpSpPr>
          <a:xfrm>
            <a:off x="4892771" y="-340112"/>
            <a:ext cx="121172" cy="760495"/>
            <a:chOff x="5245196" y="3136513"/>
            <a:chExt cx="121172" cy="760495"/>
          </a:xfrm>
        </p:grpSpPr>
        <p:sp>
          <p:nvSpPr>
            <p:cNvPr id="2607" name="Google Shape;2607;p1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1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9" name="Google Shape;2609;p127"/>
          <p:cNvGrpSpPr/>
          <p:nvPr/>
        </p:nvGrpSpPr>
        <p:grpSpPr>
          <a:xfrm>
            <a:off x="250617" y="2402301"/>
            <a:ext cx="188650" cy="2468354"/>
            <a:chOff x="250617" y="2402301"/>
            <a:chExt cx="188650" cy="2468354"/>
          </a:xfrm>
        </p:grpSpPr>
        <p:sp>
          <p:nvSpPr>
            <p:cNvPr id="2610" name="Google Shape;2610;p127"/>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127"/>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127"/>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127"/>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4" name="Google Shape;2614;p127"/>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127"/>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6" name="Google Shape;2616;p127"/>
          <p:cNvGrpSpPr/>
          <p:nvPr/>
        </p:nvGrpSpPr>
        <p:grpSpPr>
          <a:xfrm>
            <a:off x="2038689" y="173907"/>
            <a:ext cx="57599" cy="831799"/>
            <a:chOff x="2038689" y="173907"/>
            <a:chExt cx="57599" cy="831799"/>
          </a:xfrm>
        </p:grpSpPr>
        <p:sp>
          <p:nvSpPr>
            <p:cNvPr id="2617" name="Google Shape;2617;p12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12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19" name="Shape 2619"/>
        <p:cNvGrpSpPr/>
        <p:nvPr/>
      </p:nvGrpSpPr>
      <p:grpSpPr>
        <a:xfrm>
          <a:off x="0" y="0"/>
          <a:ext cx="0" cy="0"/>
          <a:chOff x="0" y="0"/>
          <a:chExt cx="0" cy="0"/>
        </a:xfrm>
      </p:grpSpPr>
      <p:sp>
        <p:nvSpPr>
          <p:cNvPr id="2620" name="Google Shape;2620;p128"/>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12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2" name="Google Shape;2622;p128"/>
          <p:cNvGrpSpPr/>
          <p:nvPr/>
        </p:nvGrpSpPr>
        <p:grpSpPr>
          <a:xfrm>
            <a:off x="8263682" y="-434366"/>
            <a:ext cx="188886" cy="1181531"/>
            <a:chOff x="2877432" y="975334"/>
            <a:chExt cx="188886" cy="1181531"/>
          </a:xfrm>
        </p:grpSpPr>
        <p:sp>
          <p:nvSpPr>
            <p:cNvPr id="2623" name="Google Shape;2623;p12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12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12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26" name="Google Shape;2626;p12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7" name="Google Shape;2627;p128"/>
          <p:cNvGrpSpPr/>
          <p:nvPr/>
        </p:nvGrpSpPr>
        <p:grpSpPr>
          <a:xfrm>
            <a:off x="3643898" y="-436198"/>
            <a:ext cx="133252" cy="1952377"/>
            <a:chOff x="6780548" y="337714"/>
            <a:chExt cx="133252" cy="1952377"/>
          </a:xfrm>
        </p:grpSpPr>
        <p:sp>
          <p:nvSpPr>
            <p:cNvPr id="2628" name="Google Shape;2628;p12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12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0" name="Google Shape;2630;p128"/>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1" name="Google Shape;2631;p128"/>
          <p:cNvGrpSpPr/>
          <p:nvPr/>
        </p:nvGrpSpPr>
        <p:grpSpPr>
          <a:xfrm>
            <a:off x="8008096" y="2108910"/>
            <a:ext cx="199001" cy="2139769"/>
            <a:chOff x="8008096" y="2108910"/>
            <a:chExt cx="199001" cy="2139769"/>
          </a:xfrm>
        </p:grpSpPr>
        <p:sp>
          <p:nvSpPr>
            <p:cNvPr id="2632" name="Google Shape;2632;p1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1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4" name="Google Shape;2634;p128"/>
          <p:cNvGrpSpPr/>
          <p:nvPr/>
        </p:nvGrpSpPr>
        <p:grpSpPr>
          <a:xfrm>
            <a:off x="520996" y="1091548"/>
            <a:ext cx="199001" cy="2139769"/>
            <a:chOff x="8008096" y="2108910"/>
            <a:chExt cx="199001" cy="2139769"/>
          </a:xfrm>
        </p:grpSpPr>
        <p:sp>
          <p:nvSpPr>
            <p:cNvPr id="2635" name="Google Shape;2635;p12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12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7" name="Google Shape;2637;p128"/>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2638" name="Google Shape;2638;p128"/>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639" name="Google Shape;2639;p128"/>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40" name="Shape 2640"/>
        <p:cNvGrpSpPr/>
        <p:nvPr/>
      </p:nvGrpSpPr>
      <p:grpSpPr>
        <a:xfrm>
          <a:off x="0" y="0"/>
          <a:ext cx="0" cy="0"/>
          <a:chOff x="0" y="0"/>
          <a:chExt cx="0" cy="0"/>
        </a:xfrm>
      </p:grpSpPr>
      <p:sp>
        <p:nvSpPr>
          <p:cNvPr id="2641" name="Google Shape;2641;p129"/>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642" name="Google Shape;2642;p129"/>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643" name="Google Shape;2643;p129"/>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129"/>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129"/>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129"/>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129"/>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8" name="Google Shape;2648;p129"/>
          <p:cNvGrpSpPr/>
          <p:nvPr/>
        </p:nvGrpSpPr>
        <p:grpSpPr>
          <a:xfrm>
            <a:off x="8148521" y="3004593"/>
            <a:ext cx="98059" cy="1147596"/>
            <a:chOff x="3347921" y="16006"/>
            <a:chExt cx="98059" cy="1147596"/>
          </a:xfrm>
        </p:grpSpPr>
        <p:sp>
          <p:nvSpPr>
            <p:cNvPr id="2649" name="Google Shape;2649;p129"/>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129"/>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1" name="Google Shape;2651;p129"/>
          <p:cNvGrpSpPr/>
          <p:nvPr/>
        </p:nvGrpSpPr>
        <p:grpSpPr>
          <a:xfrm>
            <a:off x="281421" y="3769263"/>
            <a:ext cx="121172" cy="760495"/>
            <a:chOff x="5245196" y="3136513"/>
            <a:chExt cx="121172" cy="760495"/>
          </a:xfrm>
        </p:grpSpPr>
        <p:sp>
          <p:nvSpPr>
            <p:cNvPr id="2652" name="Google Shape;2652;p12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12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4" name="Google Shape;2654;p129"/>
          <p:cNvGrpSpPr/>
          <p:nvPr/>
        </p:nvGrpSpPr>
        <p:grpSpPr>
          <a:xfrm>
            <a:off x="8534739" y="4069632"/>
            <a:ext cx="57599" cy="831799"/>
            <a:chOff x="2038689" y="173907"/>
            <a:chExt cx="57599" cy="831799"/>
          </a:xfrm>
        </p:grpSpPr>
        <p:sp>
          <p:nvSpPr>
            <p:cNvPr id="2655" name="Google Shape;2655;p12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12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7" name="Google Shape;2657;p129"/>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129"/>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59" name="Shape 2659"/>
        <p:cNvGrpSpPr/>
        <p:nvPr/>
      </p:nvGrpSpPr>
      <p:grpSpPr>
        <a:xfrm>
          <a:off x="0" y="0"/>
          <a:ext cx="0" cy="0"/>
          <a:chOff x="0" y="0"/>
          <a:chExt cx="0" cy="0"/>
        </a:xfrm>
      </p:grpSpPr>
      <p:sp>
        <p:nvSpPr>
          <p:cNvPr id="2660" name="Google Shape;2660;p130"/>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661" name="Google Shape;2661;p130"/>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662" name="Google Shape;2662;p130"/>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663" name="Google Shape;2663;p130"/>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664" name="Google Shape;2664;p130"/>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665" name="Google Shape;2665;p13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13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13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13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9" name="Google Shape;2669;p130"/>
          <p:cNvGrpSpPr/>
          <p:nvPr/>
        </p:nvGrpSpPr>
        <p:grpSpPr>
          <a:xfrm>
            <a:off x="6626134" y="-164562"/>
            <a:ext cx="121172" cy="760495"/>
            <a:chOff x="5245196" y="3136513"/>
            <a:chExt cx="121172" cy="760495"/>
          </a:xfrm>
        </p:grpSpPr>
        <p:sp>
          <p:nvSpPr>
            <p:cNvPr id="2670" name="Google Shape;2670;p13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13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2" name="Google Shape;2672;p13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13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74" name="Shape 2674"/>
        <p:cNvGrpSpPr/>
        <p:nvPr/>
      </p:nvGrpSpPr>
      <p:grpSpPr>
        <a:xfrm>
          <a:off x="0" y="0"/>
          <a:ext cx="0" cy="0"/>
          <a:chOff x="0" y="0"/>
          <a:chExt cx="0" cy="0"/>
        </a:xfrm>
      </p:grpSpPr>
      <p:sp>
        <p:nvSpPr>
          <p:cNvPr id="2675" name="Google Shape;2675;p13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676" name="Google Shape;2676;p131"/>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13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13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13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13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13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13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13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13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131"/>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86" name="Shape 2686"/>
        <p:cNvGrpSpPr/>
        <p:nvPr/>
      </p:nvGrpSpPr>
      <p:grpSpPr>
        <a:xfrm>
          <a:off x="0" y="0"/>
          <a:ext cx="0" cy="0"/>
          <a:chOff x="0" y="0"/>
          <a:chExt cx="0" cy="0"/>
        </a:xfrm>
      </p:grpSpPr>
      <p:sp>
        <p:nvSpPr>
          <p:cNvPr id="2687" name="Google Shape;2687;p132"/>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88" name="Google Shape;2688;p1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689" name="Google Shape;2689;p13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13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13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13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3" name="Google Shape;2693;p132"/>
          <p:cNvGrpSpPr/>
          <p:nvPr/>
        </p:nvGrpSpPr>
        <p:grpSpPr>
          <a:xfrm>
            <a:off x="6626134" y="-164562"/>
            <a:ext cx="121172" cy="760495"/>
            <a:chOff x="5245196" y="3136513"/>
            <a:chExt cx="121172" cy="760495"/>
          </a:xfrm>
        </p:grpSpPr>
        <p:sp>
          <p:nvSpPr>
            <p:cNvPr id="2694" name="Google Shape;2694;p13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13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6" name="Google Shape;2696;p13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13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98" name="Shape 2698"/>
        <p:cNvGrpSpPr/>
        <p:nvPr/>
      </p:nvGrpSpPr>
      <p:grpSpPr>
        <a:xfrm>
          <a:off x="0" y="0"/>
          <a:ext cx="0" cy="0"/>
          <a:chOff x="0" y="0"/>
          <a:chExt cx="0" cy="0"/>
        </a:xfrm>
      </p:grpSpPr>
      <p:sp>
        <p:nvSpPr>
          <p:cNvPr id="2699" name="Google Shape;2699;p133"/>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700" name="Google Shape;2700;p13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13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13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13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13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13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6" name="Google Shape;2706;p133"/>
          <p:cNvGrpSpPr/>
          <p:nvPr/>
        </p:nvGrpSpPr>
        <p:grpSpPr>
          <a:xfrm>
            <a:off x="8263682" y="-434366"/>
            <a:ext cx="188886" cy="1181531"/>
            <a:chOff x="2877432" y="975334"/>
            <a:chExt cx="188886" cy="1181531"/>
          </a:xfrm>
        </p:grpSpPr>
        <p:sp>
          <p:nvSpPr>
            <p:cNvPr id="2707" name="Google Shape;2707;p13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13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13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0" name="Google Shape;2710;p13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13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133"/>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3" name="Google Shape;2713;p133"/>
          <p:cNvGrpSpPr/>
          <p:nvPr/>
        </p:nvGrpSpPr>
        <p:grpSpPr>
          <a:xfrm>
            <a:off x="3090746" y="-533657"/>
            <a:ext cx="98059" cy="1147596"/>
            <a:chOff x="3347921" y="16006"/>
            <a:chExt cx="98059" cy="1147596"/>
          </a:xfrm>
        </p:grpSpPr>
        <p:sp>
          <p:nvSpPr>
            <p:cNvPr id="2714" name="Google Shape;2714;p13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13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6" name="Google Shape;2716;p133"/>
          <p:cNvGrpSpPr/>
          <p:nvPr/>
        </p:nvGrpSpPr>
        <p:grpSpPr>
          <a:xfrm>
            <a:off x="4892771" y="-340112"/>
            <a:ext cx="121172" cy="760495"/>
            <a:chOff x="5245196" y="3136513"/>
            <a:chExt cx="121172" cy="760495"/>
          </a:xfrm>
        </p:grpSpPr>
        <p:sp>
          <p:nvSpPr>
            <p:cNvPr id="2717" name="Google Shape;2717;p1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1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9" name="Google Shape;2719;p133"/>
          <p:cNvGrpSpPr/>
          <p:nvPr/>
        </p:nvGrpSpPr>
        <p:grpSpPr>
          <a:xfrm>
            <a:off x="6967836" y="85439"/>
            <a:ext cx="133252" cy="1952377"/>
            <a:chOff x="6780548" y="337714"/>
            <a:chExt cx="133252" cy="1952377"/>
          </a:xfrm>
        </p:grpSpPr>
        <p:sp>
          <p:nvSpPr>
            <p:cNvPr id="2720" name="Google Shape;2720;p13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13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2" name="Google Shape;2722;p133"/>
          <p:cNvGrpSpPr/>
          <p:nvPr/>
        </p:nvGrpSpPr>
        <p:grpSpPr>
          <a:xfrm>
            <a:off x="250617" y="2402301"/>
            <a:ext cx="188650" cy="2468354"/>
            <a:chOff x="250617" y="2402301"/>
            <a:chExt cx="188650" cy="2468354"/>
          </a:xfrm>
        </p:grpSpPr>
        <p:sp>
          <p:nvSpPr>
            <p:cNvPr id="2723" name="Google Shape;2723;p13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13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13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13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7" name="Google Shape;2727;p133"/>
          <p:cNvGrpSpPr/>
          <p:nvPr/>
        </p:nvGrpSpPr>
        <p:grpSpPr>
          <a:xfrm>
            <a:off x="982417" y="1695096"/>
            <a:ext cx="199237" cy="2828935"/>
            <a:chOff x="1608717" y="1280046"/>
            <a:chExt cx="199237" cy="2828935"/>
          </a:xfrm>
        </p:grpSpPr>
        <p:sp>
          <p:nvSpPr>
            <p:cNvPr id="2728" name="Google Shape;2728;p13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13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13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1" name="Google Shape;2731;p13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2" name="Google Shape;2732;p133"/>
          <p:cNvGrpSpPr/>
          <p:nvPr/>
        </p:nvGrpSpPr>
        <p:grpSpPr>
          <a:xfrm>
            <a:off x="2038689" y="173907"/>
            <a:ext cx="57599" cy="831799"/>
            <a:chOff x="2038689" y="173907"/>
            <a:chExt cx="57599" cy="831799"/>
          </a:xfrm>
        </p:grpSpPr>
        <p:sp>
          <p:nvSpPr>
            <p:cNvPr id="2733" name="Google Shape;2733;p13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13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5" name="Google Shape;2735;p133"/>
          <p:cNvGrpSpPr/>
          <p:nvPr/>
        </p:nvGrpSpPr>
        <p:grpSpPr>
          <a:xfrm>
            <a:off x="8008096" y="2108910"/>
            <a:ext cx="199001" cy="2139769"/>
            <a:chOff x="8008096" y="2108910"/>
            <a:chExt cx="199001" cy="2139769"/>
          </a:xfrm>
        </p:grpSpPr>
        <p:sp>
          <p:nvSpPr>
            <p:cNvPr id="2736" name="Google Shape;2736;p13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13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8" name="Google Shape;2738;p133"/>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9" name="Google Shape;2739;p133"/>
          <p:cNvGrpSpPr/>
          <p:nvPr/>
        </p:nvGrpSpPr>
        <p:grpSpPr>
          <a:xfrm>
            <a:off x="4095146" y="-859690"/>
            <a:ext cx="199001" cy="2139769"/>
            <a:chOff x="8008096" y="2108910"/>
            <a:chExt cx="199001" cy="2139769"/>
          </a:xfrm>
        </p:grpSpPr>
        <p:sp>
          <p:nvSpPr>
            <p:cNvPr id="2740" name="Google Shape;2740;p13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13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2" name="Google Shape;2742;p133"/>
          <p:cNvGrpSpPr/>
          <p:nvPr/>
        </p:nvGrpSpPr>
        <p:grpSpPr>
          <a:xfrm>
            <a:off x="6333286" y="3704939"/>
            <a:ext cx="133252" cy="1952377"/>
            <a:chOff x="6780548" y="337714"/>
            <a:chExt cx="133252" cy="1952377"/>
          </a:xfrm>
        </p:grpSpPr>
        <p:sp>
          <p:nvSpPr>
            <p:cNvPr id="2743" name="Google Shape;2743;p13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13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5" name="Google Shape;2745;p133"/>
          <p:cNvGrpSpPr/>
          <p:nvPr/>
        </p:nvGrpSpPr>
        <p:grpSpPr>
          <a:xfrm>
            <a:off x="2702021" y="3612763"/>
            <a:ext cx="121172" cy="760495"/>
            <a:chOff x="5245196" y="3136513"/>
            <a:chExt cx="121172" cy="760495"/>
          </a:xfrm>
        </p:grpSpPr>
        <p:sp>
          <p:nvSpPr>
            <p:cNvPr id="2746" name="Google Shape;2746;p1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1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8" name="Google Shape;2748;p133"/>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133"/>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50" name="Shape 2750"/>
        <p:cNvGrpSpPr/>
        <p:nvPr/>
      </p:nvGrpSpPr>
      <p:grpSpPr>
        <a:xfrm>
          <a:off x="0" y="0"/>
          <a:ext cx="0" cy="0"/>
          <a:chOff x="0" y="0"/>
          <a:chExt cx="0" cy="0"/>
        </a:xfrm>
      </p:grpSpPr>
      <p:sp>
        <p:nvSpPr>
          <p:cNvPr id="2751" name="Google Shape;2751;p1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752" name="Google Shape;2752;p1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753" name="Google Shape;2753;p1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754" name="Shape 2754"/>
        <p:cNvGrpSpPr/>
        <p:nvPr/>
      </p:nvGrpSpPr>
      <p:grpSpPr>
        <a:xfrm>
          <a:off x="0" y="0"/>
          <a:ext cx="0" cy="0"/>
          <a:chOff x="0" y="0"/>
          <a:chExt cx="0" cy="0"/>
        </a:xfrm>
      </p:grpSpPr>
      <p:sp>
        <p:nvSpPr>
          <p:cNvPr id="2755" name="Google Shape;2755;p135"/>
          <p:cNvSpPr/>
          <p:nvPr>
            <p:ph idx="2" type="pic"/>
          </p:nvPr>
        </p:nvSpPr>
        <p:spPr>
          <a:xfrm>
            <a:off x="0" y="0"/>
            <a:ext cx="9144000" cy="5143500"/>
          </a:xfrm>
          <a:prstGeom prst="rect">
            <a:avLst/>
          </a:prstGeom>
          <a:noFill/>
          <a:ln>
            <a:noFill/>
          </a:ln>
        </p:spPr>
      </p:sp>
      <p:sp>
        <p:nvSpPr>
          <p:cNvPr id="2756" name="Google Shape;2756;p135"/>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757" name="Shape 2757"/>
        <p:cNvGrpSpPr/>
        <p:nvPr/>
      </p:nvGrpSpPr>
      <p:grpSpPr>
        <a:xfrm>
          <a:off x="0" y="0"/>
          <a:ext cx="0" cy="0"/>
          <a:chOff x="0" y="0"/>
          <a:chExt cx="0" cy="0"/>
        </a:xfrm>
      </p:grpSpPr>
      <p:sp>
        <p:nvSpPr>
          <p:cNvPr id="2758" name="Google Shape;2758;p136"/>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59" name="Google Shape;2759;p136"/>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760" name="Google Shape;2760;p136"/>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136"/>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136"/>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13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13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65" name="Google Shape;2765;p136"/>
          <p:cNvGrpSpPr/>
          <p:nvPr/>
        </p:nvGrpSpPr>
        <p:grpSpPr>
          <a:xfrm>
            <a:off x="8217007" y="3576772"/>
            <a:ext cx="188886" cy="1181531"/>
            <a:chOff x="2877432" y="975334"/>
            <a:chExt cx="188886" cy="1181531"/>
          </a:xfrm>
        </p:grpSpPr>
        <p:sp>
          <p:nvSpPr>
            <p:cNvPr id="2766" name="Google Shape;2766;p1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1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1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9" name="Google Shape;2769;p136"/>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0" name="Google Shape;2770;p136"/>
          <p:cNvGrpSpPr/>
          <p:nvPr/>
        </p:nvGrpSpPr>
        <p:grpSpPr>
          <a:xfrm>
            <a:off x="7519346" y="3243318"/>
            <a:ext cx="98059" cy="1147596"/>
            <a:chOff x="3347921" y="16006"/>
            <a:chExt cx="98059" cy="1147596"/>
          </a:xfrm>
        </p:grpSpPr>
        <p:sp>
          <p:nvSpPr>
            <p:cNvPr id="2771" name="Google Shape;2771;p13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13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3" name="Google Shape;2773;p136"/>
          <p:cNvGrpSpPr/>
          <p:nvPr/>
        </p:nvGrpSpPr>
        <p:grpSpPr>
          <a:xfrm>
            <a:off x="805821" y="2953663"/>
            <a:ext cx="121172" cy="760495"/>
            <a:chOff x="5245196" y="3136513"/>
            <a:chExt cx="121172" cy="760495"/>
          </a:xfrm>
        </p:grpSpPr>
        <p:sp>
          <p:nvSpPr>
            <p:cNvPr id="2774" name="Google Shape;2774;p13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13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6" name="Google Shape;2776;p136"/>
          <p:cNvGrpSpPr/>
          <p:nvPr/>
        </p:nvGrpSpPr>
        <p:grpSpPr>
          <a:xfrm>
            <a:off x="250617" y="2402301"/>
            <a:ext cx="188650" cy="2468354"/>
            <a:chOff x="250617" y="2402301"/>
            <a:chExt cx="188650" cy="2468354"/>
          </a:xfrm>
        </p:grpSpPr>
        <p:sp>
          <p:nvSpPr>
            <p:cNvPr id="2777" name="Google Shape;2777;p13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13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13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13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1" name="Google Shape;2781;p136"/>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13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3" name="Google Shape;2783;p136"/>
          <p:cNvGrpSpPr/>
          <p:nvPr/>
        </p:nvGrpSpPr>
        <p:grpSpPr>
          <a:xfrm>
            <a:off x="2038689" y="173907"/>
            <a:ext cx="57599" cy="831799"/>
            <a:chOff x="2038689" y="173907"/>
            <a:chExt cx="57599" cy="831799"/>
          </a:xfrm>
        </p:grpSpPr>
        <p:sp>
          <p:nvSpPr>
            <p:cNvPr id="2784" name="Google Shape;2784;p13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13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6" name="Google Shape;2786;p136"/>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7" name="Google Shape;2787;p136"/>
          <p:cNvGrpSpPr/>
          <p:nvPr/>
        </p:nvGrpSpPr>
        <p:grpSpPr>
          <a:xfrm>
            <a:off x="4920170" y="-496491"/>
            <a:ext cx="188886" cy="1181531"/>
            <a:chOff x="2877432" y="975334"/>
            <a:chExt cx="188886" cy="1181531"/>
          </a:xfrm>
        </p:grpSpPr>
        <p:sp>
          <p:nvSpPr>
            <p:cNvPr id="2788" name="Google Shape;2788;p1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1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1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1" name="Google Shape;2791;p136"/>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2" name="Google Shape;2792;p136"/>
          <p:cNvGrpSpPr/>
          <p:nvPr/>
        </p:nvGrpSpPr>
        <p:grpSpPr>
          <a:xfrm>
            <a:off x="3030471" y="-223849"/>
            <a:ext cx="121172" cy="760495"/>
            <a:chOff x="5245196" y="3136513"/>
            <a:chExt cx="121172" cy="760495"/>
          </a:xfrm>
        </p:grpSpPr>
        <p:sp>
          <p:nvSpPr>
            <p:cNvPr id="2793" name="Google Shape;2793;p13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13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5" name="Google Shape;2795;p136"/>
          <p:cNvGrpSpPr/>
          <p:nvPr/>
        </p:nvGrpSpPr>
        <p:grpSpPr>
          <a:xfrm>
            <a:off x="2306292" y="2569221"/>
            <a:ext cx="199237" cy="2828935"/>
            <a:chOff x="1608717" y="1280046"/>
            <a:chExt cx="199237" cy="2828935"/>
          </a:xfrm>
        </p:grpSpPr>
        <p:sp>
          <p:nvSpPr>
            <p:cNvPr id="2796" name="Google Shape;2796;p13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13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13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sp>
        <p:nvSpPr>
          <p:cNvPr id="102" name="Google Shape;102;p1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5"/>
          <p:cNvGrpSpPr/>
          <p:nvPr/>
        </p:nvGrpSpPr>
        <p:grpSpPr>
          <a:xfrm>
            <a:off x="8263682" y="-434366"/>
            <a:ext cx="188886" cy="1181531"/>
            <a:chOff x="2877432" y="975334"/>
            <a:chExt cx="188886" cy="1181531"/>
          </a:xfrm>
        </p:grpSpPr>
        <p:sp>
          <p:nvSpPr>
            <p:cNvPr id="105" name="Google Shape;105;p1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15"/>
          <p:cNvGrpSpPr/>
          <p:nvPr/>
        </p:nvGrpSpPr>
        <p:grpSpPr>
          <a:xfrm>
            <a:off x="3643898" y="-436198"/>
            <a:ext cx="133252" cy="1952377"/>
            <a:chOff x="6780548" y="337714"/>
            <a:chExt cx="133252" cy="1952377"/>
          </a:xfrm>
        </p:grpSpPr>
        <p:sp>
          <p:nvSpPr>
            <p:cNvPr id="110" name="Google Shape;110;p1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15"/>
          <p:cNvGrpSpPr/>
          <p:nvPr/>
        </p:nvGrpSpPr>
        <p:grpSpPr>
          <a:xfrm>
            <a:off x="8008096" y="2108910"/>
            <a:ext cx="199001" cy="2139769"/>
            <a:chOff x="8008096" y="2108910"/>
            <a:chExt cx="199001" cy="2139769"/>
          </a:xfrm>
        </p:grpSpPr>
        <p:sp>
          <p:nvSpPr>
            <p:cNvPr id="114" name="Google Shape;114;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520996" y="1091548"/>
            <a:ext cx="199001" cy="2139769"/>
            <a:chOff x="8008096" y="2108910"/>
            <a:chExt cx="199001" cy="2139769"/>
          </a:xfrm>
        </p:grpSpPr>
        <p:sp>
          <p:nvSpPr>
            <p:cNvPr id="117" name="Google Shape;117;p1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20" name="Google Shape;120;p1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21" name="Google Shape;121;p1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99" name="Shape 2799"/>
        <p:cNvGrpSpPr/>
        <p:nvPr/>
      </p:nvGrpSpPr>
      <p:grpSpPr>
        <a:xfrm>
          <a:off x="0" y="0"/>
          <a:ext cx="0" cy="0"/>
          <a:chOff x="0" y="0"/>
          <a:chExt cx="0" cy="0"/>
        </a:xfrm>
      </p:grpSpPr>
      <p:sp>
        <p:nvSpPr>
          <p:cNvPr id="2800" name="Google Shape;2800;p137"/>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01" name="Google Shape;2801;p137"/>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2802" name="Google Shape;2802;p137"/>
          <p:cNvGrpSpPr/>
          <p:nvPr/>
        </p:nvGrpSpPr>
        <p:grpSpPr>
          <a:xfrm>
            <a:off x="722446" y="3412541"/>
            <a:ext cx="7699120" cy="1883463"/>
            <a:chOff x="4558950" y="838825"/>
            <a:chExt cx="2813800" cy="688350"/>
          </a:xfrm>
        </p:grpSpPr>
        <p:sp>
          <p:nvSpPr>
            <p:cNvPr id="2803" name="Google Shape;2803;p137"/>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137"/>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137"/>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137"/>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137"/>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137"/>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137"/>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137"/>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137"/>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137"/>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137"/>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137"/>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137"/>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137"/>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137"/>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137"/>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137"/>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137"/>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137"/>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137"/>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137"/>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137"/>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137"/>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137"/>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137"/>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137"/>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137"/>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137"/>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137"/>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137"/>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137"/>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137"/>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137"/>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137"/>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137"/>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838" name="Shape 2838"/>
        <p:cNvGrpSpPr/>
        <p:nvPr/>
      </p:nvGrpSpPr>
      <p:grpSpPr>
        <a:xfrm>
          <a:off x="0" y="0"/>
          <a:ext cx="0" cy="0"/>
          <a:chOff x="0" y="0"/>
          <a:chExt cx="0" cy="0"/>
        </a:xfrm>
      </p:grpSpPr>
      <p:sp>
        <p:nvSpPr>
          <p:cNvPr id="2839" name="Google Shape;2839;p138"/>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840" name="Google Shape;2840;p13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13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13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13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13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13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13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13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138"/>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138"/>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138"/>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51" name="Google Shape;2851;p138"/>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852" name="Google Shape;2852;p138"/>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53" name="Google Shape;2853;p138"/>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54" name="Google Shape;2854;p138"/>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855" name="Google Shape;2855;p138"/>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56" name="Google Shape;2856;p138"/>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857" name="Google Shape;2857;p138"/>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58" name="Google Shape;2858;p138"/>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859" name="Google Shape;2859;p138"/>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860" name="Shape 2860"/>
        <p:cNvGrpSpPr/>
        <p:nvPr/>
      </p:nvGrpSpPr>
      <p:grpSpPr>
        <a:xfrm>
          <a:off x="0" y="0"/>
          <a:ext cx="0" cy="0"/>
          <a:chOff x="0" y="0"/>
          <a:chExt cx="0" cy="0"/>
        </a:xfrm>
      </p:grpSpPr>
      <p:sp>
        <p:nvSpPr>
          <p:cNvPr id="2861" name="Google Shape;2861;p139"/>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62" name="Google Shape;2862;p139"/>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63" name="Google Shape;2863;p139"/>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64" name="Google Shape;2864;p139"/>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65" name="Google Shape;2865;p13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13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13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13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9" name="Google Shape;2869;p139"/>
          <p:cNvGrpSpPr/>
          <p:nvPr/>
        </p:nvGrpSpPr>
        <p:grpSpPr>
          <a:xfrm>
            <a:off x="6626134" y="-164562"/>
            <a:ext cx="121172" cy="760495"/>
            <a:chOff x="5245196" y="3136513"/>
            <a:chExt cx="121172" cy="760495"/>
          </a:xfrm>
        </p:grpSpPr>
        <p:sp>
          <p:nvSpPr>
            <p:cNvPr id="2870" name="Google Shape;2870;p13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13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2" name="Google Shape;2872;p13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13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139"/>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875" name="Shape 2875"/>
        <p:cNvGrpSpPr/>
        <p:nvPr/>
      </p:nvGrpSpPr>
      <p:grpSpPr>
        <a:xfrm>
          <a:off x="0" y="0"/>
          <a:ext cx="0" cy="0"/>
          <a:chOff x="0" y="0"/>
          <a:chExt cx="0" cy="0"/>
        </a:xfrm>
      </p:grpSpPr>
      <p:sp>
        <p:nvSpPr>
          <p:cNvPr id="2876" name="Google Shape;2876;p14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14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14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14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0" name="Google Shape;2880;p140"/>
          <p:cNvGrpSpPr/>
          <p:nvPr/>
        </p:nvGrpSpPr>
        <p:grpSpPr>
          <a:xfrm>
            <a:off x="6626134" y="-164562"/>
            <a:ext cx="121172" cy="760495"/>
            <a:chOff x="5245196" y="3136513"/>
            <a:chExt cx="121172" cy="760495"/>
          </a:xfrm>
        </p:grpSpPr>
        <p:sp>
          <p:nvSpPr>
            <p:cNvPr id="2881" name="Google Shape;2881;p14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14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3" name="Google Shape;2883;p14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14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140"/>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86" name="Google Shape;2886;p140"/>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87" name="Google Shape;2887;p140"/>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88" name="Google Shape;2888;p140"/>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89" name="Google Shape;2889;p140"/>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90" name="Google Shape;2890;p140"/>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91" name="Google Shape;2891;p14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2892" name="Shape 2892"/>
        <p:cNvGrpSpPr/>
        <p:nvPr/>
      </p:nvGrpSpPr>
      <p:grpSpPr>
        <a:xfrm>
          <a:off x="0" y="0"/>
          <a:ext cx="0" cy="0"/>
          <a:chOff x="0" y="0"/>
          <a:chExt cx="0" cy="0"/>
        </a:xfrm>
      </p:grpSpPr>
      <p:sp>
        <p:nvSpPr>
          <p:cNvPr id="2893" name="Google Shape;2893;p141"/>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94" name="Google Shape;2894;p141"/>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95" name="Google Shape;2895;p141"/>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96" name="Google Shape;2896;p141"/>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97" name="Google Shape;2897;p141"/>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98" name="Google Shape;2898;p141"/>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99" name="Google Shape;2899;p14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900" name="Google Shape;2900;p141"/>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01" name="Google Shape;2901;p141"/>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02" name="Google Shape;2902;p141"/>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03" name="Google Shape;2903;p141"/>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04" name="Google Shape;2904;p141"/>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05" name="Google Shape;2905;p141"/>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06" name="Google Shape;2906;p141"/>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14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14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14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14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14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14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14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141"/>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2915" name="Shape 2915"/>
        <p:cNvGrpSpPr/>
        <p:nvPr/>
      </p:nvGrpSpPr>
      <p:grpSpPr>
        <a:xfrm>
          <a:off x="0" y="0"/>
          <a:ext cx="0" cy="0"/>
          <a:chOff x="0" y="0"/>
          <a:chExt cx="0" cy="0"/>
        </a:xfrm>
      </p:grpSpPr>
      <p:sp>
        <p:nvSpPr>
          <p:cNvPr id="2916" name="Google Shape;2916;p142"/>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17" name="Google Shape;2917;p142"/>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18" name="Google Shape;2918;p142"/>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19" name="Google Shape;2919;p142"/>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20" name="Google Shape;2920;p142"/>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21" name="Google Shape;2921;p142"/>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22" name="Google Shape;2922;p142"/>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923" name="Google Shape;2923;p142"/>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24" name="Google Shape;2924;p142"/>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925" name="Google Shape;2925;p14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14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14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14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14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14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14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14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14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142"/>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2935" name="Shape 2935"/>
        <p:cNvGrpSpPr/>
        <p:nvPr/>
      </p:nvGrpSpPr>
      <p:grpSpPr>
        <a:xfrm>
          <a:off x="0" y="0"/>
          <a:ext cx="0" cy="0"/>
          <a:chOff x="0" y="0"/>
          <a:chExt cx="0" cy="0"/>
        </a:xfrm>
      </p:grpSpPr>
      <p:sp>
        <p:nvSpPr>
          <p:cNvPr id="2936" name="Google Shape;2936;p143"/>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937" name="Google Shape;2937;p143"/>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38" name="Google Shape;2938;p143"/>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939" name="Google Shape;2939;p143"/>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40" name="Google Shape;2940;p143"/>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941" name="Google Shape;2941;p143"/>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42" name="Google Shape;2942;p143"/>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2943" name="Google Shape;2943;p143"/>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944" name="Google Shape;2944;p143"/>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945" name="Google Shape;2945;p14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14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14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14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14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14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14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14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14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143"/>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955" name="Shape 2955"/>
        <p:cNvGrpSpPr/>
        <p:nvPr/>
      </p:nvGrpSpPr>
      <p:grpSpPr>
        <a:xfrm>
          <a:off x="0" y="0"/>
          <a:ext cx="0" cy="0"/>
          <a:chOff x="0" y="0"/>
          <a:chExt cx="0" cy="0"/>
        </a:xfrm>
      </p:grpSpPr>
      <p:sp>
        <p:nvSpPr>
          <p:cNvPr id="2956" name="Google Shape;2956;p144"/>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957" name="Google Shape;2957;p144"/>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958" name="Google Shape;2958;p144"/>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2959" name="Google Shape;2959;p144"/>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144"/>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144"/>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144"/>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144"/>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144"/>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144"/>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144"/>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7" name="Google Shape;2967;p144"/>
          <p:cNvGrpSpPr/>
          <p:nvPr/>
        </p:nvGrpSpPr>
        <p:grpSpPr>
          <a:xfrm>
            <a:off x="6669747" y="-389684"/>
            <a:ext cx="143766" cy="2106420"/>
            <a:chOff x="6780548" y="337714"/>
            <a:chExt cx="133252" cy="1952377"/>
          </a:xfrm>
        </p:grpSpPr>
        <p:sp>
          <p:nvSpPr>
            <p:cNvPr id="2968" name="Google Shape;2968;p14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14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0" name="Google Shape;2970;p144"/>
          <p:cNvGrpSpPr/>
          <p:nvPr/>
        </p:nvGrpSpPr>
        <p:grpSpPr>
          <a:xfrm>
            <a:off x="1510029" y="507749"/>
            <a:ext cx="203534" cy="2663107"/>
            <a:chOff x="250617" y="2402301"/>
            <a:chExt cx="188650" cy="2468354"/>
          </a:xfrm>
        </p:grpSpPr>
        <p:sp>
          <p:nvSpPr>
            <p:cNvPr id="2971" name="Google Shape;2971;p14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14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14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14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5" name="Google Shape;2975;p144"/>
          <p:cNvGrpSpPr/>
          <p:nvPr/>
        </p:nvGrpSpPr>
        <p:grpSpPr>
          <a:xfrm>
            <a:off x="385355" y="1380671"/>
            <a:ext cx="199237" cy="2828935"/>
            <a:chOff x="1608717" y="1280046"/>
            <a:chExt cx="199237" cy="2828935"/>
          </a:xfrm>
        </p:grpSpPr>
        <p:sp>
          <p:nvSpPr>
            <p:cNvPr id="2976" name="Google Shape;2976;p14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14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14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9" name="Google Shape;2979;p144"/>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144"/>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1" name="Google Shape;2981;p144"/>
          <p:cNvGrpSpPr/>
          <p:nvPr/>
        </p:nvGrpSpPr>
        <p:grpSpPr>
          <a:xfrm>
            <a:off x="989005" y="-389666"/>
            <a:ext cx="62143" cy="897428"/>
            <a:chOff x="2038689" y="173907"/>
            <a:chExt cx="57599" cy="831799"/>
          </a:xfrm>
        </p:grpSpPr>
        <p:sp>
          <p:nvSpPr>
            <p:cNvPr id="2982" name="Google Shape;2982;p14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14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4" name="Google Shape;2984;p144"/>
          <p:cNvGrpSpPr/>
          <p:nvPr/>
        </p:nvGrpSpPr>
        <p:grpSpPr>
          <a:xfrm>
            <a:off x="8568723" y="2184809"/>
            <a:ext cx="214702" cy="2308597"/>
            <a:chOff x="8008096" y="2108910"/>
            <a:chExt cx="199001" cy="2139769"/>
          </a:xfrm>
        </p:grpSpPr>
        <p:sp>
          <p:nvSpPr>
            <p:cNvPr id="2985" name="Google Shape;2985;p14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14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7" name="Google Shape;2987;p144"/>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8" name="Google Shape;2988;p144"/>
          <p:cNvGrpSpPr/>
          <p:nvPr/>
        </p:nvGrpSpPr>
        <p:grpSpPr>
          <a:xfrm>
            <a:off x="8221223" y="9"/>
            <a:ext cx="214702" cy="2308597"/>
            <a:chOff x="8008096" y="2108910"/>
            <a:chExt cx="199001" cy="2139769"/>
          </a:xfrm>
        </p:grpSpPr>
        <p:sp>
          <p:nvSpPr>
            <p:cNvPr id="2989" name="Google Shape;2989;p14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14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2991" name="Shape 2991"/>
        <p:cNvGrpSpPr/>
        <p:nvPr/>
      </p:nvGrpSpPr>
      <p:grpSpPr>
        <a:xfrm>
          <a:off x="0" y="0"/>
          <a:ext cx="0" cy="0"/>
          <a:chOff x="0" y="0"/>
          <a:chExt cx="0" cy="0"/>
        </a:xfrm>
      </p:grpSpPr>
      <p:sp>
        <p:nvSpPr>
          <p:cNvPr id="2992" name="Google Shape;2992;p145"/>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2993" name="Google Shape;2993;p14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994" name="Google Shape;2994;p145"/>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2995" name="Google Shape;2995;p145"/>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145"/>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145"/>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145"/>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145"/>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145"/>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145"/>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145"/>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145"/>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145"/>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145"/>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006" name="Shape 300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1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4" name="Google Shape;124;p1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5" name="Google Shape;125;p1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6"/>
          <p:cNvGrpSpPr/>
          <p:nvPr/>
        </p:nvGrpSpPr>
        <p:grpSpPr>
          <a:xfrm>
            <a:off x="8148521" y="3004593"/>
            <a:ext cx="98059" cy="1147596"/>
            <a:chOff x="3347921" y="16006"/>
            <a:chExt cx="98059" cy="1147596"/>
          </a:xfrm>
        </p:grpSpPr>
        <p:sp>
          <p:nvSpPr>
            <p:cNvPr id="131" name="Google Shape;131;p1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16"/>
          <p:cNvGrpSpPr/>
          <p:nvPr/>
        </p:nvGrpSpPr>
        <p:grpSpPr>
          <a:xfrm>
            <a:off x="281421" y="3769263"/>
            <a:ext cx="121172" cy="760495"/>
            <a:chOff x="5245196" y="3136513"/>
            <a:chExt cx="121172" cy="760495"/>
          </a:xfrm>
        </p:grpSpPr>
        <p:sp>
          <p:nvSpPr>
            <p:cNvPr id="134" name="Google Shape;134;p1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16"/>
          <p:cNvGrpSpPr/>
          <p:nvPr/>
        </p:nvGrpSpPr>
        <p:grpSpPr>
          <a:xfrm>
            <a:off x="8534739" y="4069632"/>
            <a:ext cx="57599" cy="831799"/>
            <a:chOff x="2038689" y="173907"/>
            <a:chExt cx="57599" cy="831799"/>
          </a:xfrm>
        </p:grpSpPr>
        <p:sp>
          <p:nvSpPr>
            <p:cNvPr id="137" name="Google Shape;137;p1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007" name="Shape 3007"/>
        <p:cNvGrpSpPr/>
        <p:nvPr/>
      </p:nvGrpSpPr>
      <p:grpSpPr>
        <a:xfrm>
          <a:off x="0" y="0"/>
          <a:ext cx="0" cy="0"/>
          <a:chOff x="0" y="0"/>
          <a:chExt cx="0" cy="0"/>
        </a:xfrm>
      </p:grpSpPr>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008" name="Shape 3008"/>
        <p:cNvGrpSpPr/>
        <p:nvPr/>
      </p:nvGrpSpPr>
      <p:grpSpPr>
        <a:xfrm>
          <a:off x="0" y="0"/>
          <a:ext cx="0" cy="0"/>
          <a:chOff x="0" y="0"/>
          <a:chExt cx="0" cy="0"/>
        </a:xfrm>
      </p:grpSpPr>
      <p:grpSp>
        <p:nvGrpSpPr>
          <p:cNvPr id="3009" name="Google Shape;3009;p148"/>
          <p:cNvGrpSpPr/>
          <p:nvPr/>
        </p:nvGrpSpPr>
        <p:grpSpPr>
          <a:xfrm flipH="1">
            <a:off x="367450" y="4626864"/>
            <a:ext cx="2321150" cy="663525"/>
            <a:chOff x="6332225" y="4608575"/>
            <a:chExt cx="2321150" cy="663525"/>
          </a:xfrm>
        </p:grpSpPr>
        <p:sp>
          <p:nvSpPr>
            <p:cNvPr id="3010" name="Google Shape;3010;p148"/>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1" name="Google Shape;3011;p148"/>
            <p:cNvGrpSpPr/>
            <p:nvPr/>
          </p:nvGrpSpPr>
          <p:grpSpPr>
            <a:xfrm rot="10800000">
              <a:off x="8406448" y="4683926"/>
              <a:ext cx="246927" cy="179894"/>
              <a:chOff x="4602071" y="4683769"/>
              <a:chExt cx="207711" cy="179912"/>
            </a:xfrm>
          </p:grpSpPr>
          <p:grpSp>
            <p:nvGrpSpPr>
              <p:cNvPr id="3012" name="Google Shape;3012;p148"/>
              <p:cNvGrpSpPr/>
              <p:nvPr/>
            </p:nvGrpSpPr>
            <p:grpSpPr>
              <a:xfrm rot="5400000">
                <a:off x="4670498" y="4724398"/>
                <a:ext cx="179912" cy="98654"/>
                <a:chOff x="7238332" y="3402944"/>
                <a:chExt cx="1437000" cy="790500"/>
              </a:xfrm>
            </p:grpSpPr>
            <p:cxnSp>
              <p:nvCxnSpPr>
                <p:cNvPr id="3013" name="Google Shape;3013;p148"/>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3014" name="Google Shape;3014;p148"/>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3015" name="Google Shape;3015;p148"/>
              <p:cNvCxnSpPr>
                <a:endCxn id="3010"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3016" name="Google Shape;3016;p148"/>
            <p:cNvCxnSpPr>
              <a:stCxn id="3010" idx="2"/>
              <a:endCxn id="3017"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3017" name="Google Shape;3017;p148"/>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148"/>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148"/>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20" name="Google Shape;3020;p148"/>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3021" name="Google Shape;3021;p148"/>
          <p:cNvGrpSpPr/>
          <p:nvPr/>
        </p:nvGrpSpPr>
        <p:grpSpPr>
          <a:xfrm>
            <a:off x="5470384" y="4781622"/>
            <a:ext cx="4215397" cy="1014842"/>
            <a:chOff x="2172833" y="1371669"/>
            <a:chExt cx="6637375" cy="1597925"/>
          </a:xfrm>
        </p:grpSpPr>
        <p:sp>
          <p:nvSpPr>
            <p:cNvPr id="3022" name="Google Shape;3022;p148"/>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148"/>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148"/>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148"/>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148"/>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148"/>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148"/>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148"/>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148"/>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148"/>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148"/>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148"/>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148"/>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148"/>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148"/>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148"/>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148"/>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148"/>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148"/>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148"/>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148"/>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148"/>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148"/>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148"/>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148"/>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148"/>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148"/>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148"/>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148"/>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148"/>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148"/>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148"/>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148"/>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148"/>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148"/>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148"/>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148"/>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148"/>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148"/>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148"/>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148"/>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148"/>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148"/>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148"/>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148"/>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148"/>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148"/>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148"/>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148"/>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148"/>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148"/>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148"/>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148"/>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148"/>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148"/>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148"/>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148"/>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148"/>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148"/>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148"/>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148"/>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148"/>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148"/>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148"/>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148"/>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148"/>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148"/>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148"/>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148"/>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148"/>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148"/>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148"/>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148"/>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148"/>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148"/>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148"/>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148"/>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148"/>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148"/>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148"/>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148"/>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148"/>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148"/>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148"/>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148"/>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148"/>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148"/>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148"/>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148"/>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148"/>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2" name="Google Shape;3112;p148"/>
          <p:cNvGrpSpPr/>
          <p:nvPr/>
        </p:nvGrpSpPr>
        <p:grpSpPr>
          <a:xfrm>
            <a:off x="-714445" y="-58176"/>
            <a:ext cx="3878601" cy="503207"/>
            <a:chOff x="-938188" y="-110700"/>
            <a:chExt cx="5124324" cy="503207"/>
          </a:xfrm>
        </p:grpSpPr>
        <p:sp>
          <p:nvSpPr>
            <p:cNvPr id="3113" name="Google Shape;3113;p148"/>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148"/>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148"/>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148"/>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148"/>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148"/>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148"/>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148"/>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148"/>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2" name="Google Shape;3122;p1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3123" name="Google Shape;3123;p148"/>
          <p:cNvGrpSpPr/>
          <p:nvPr/>
        </p:nvGrpSpPr>
        <p:grpSpPr>
          <a:xfrm>
            <a:off x="8461475" y="539491"/>
            <a:ext cx="1195050" cy="2367259"/>
            <a:chOff x="8461475" y="539491"/>
            <a:chExt cx="1195050" cy="2367259"/>
          </a:xfrm>
        </p:grpSpPr>
        <p:grpSp>
          <p:nvGrpSpPr>
            <p:cNvPr id="3124" name="Google Shape;3124;p148"/>
            <p:cNvGrpSpPr/>
            <p:nvPr/>
          </p:nvGrpSpPr>
          <p:grpSpPr>
            <a:xfrm>
              <a:off x="8461475" y="539491"/>
              <a:ext cx="330300" cy="2367259"/>
              <a:chOff x="6498025" y="1388116"/>
              <a:chExt cx="330300" cy="2367259"/>
            </a:xfrm>
          </p:grpSpPr>
          <p:grpSp>
            <p:nvGrpSpPr>
              <p:cNvPr id="3125" name="Google Shape;3125;p148"/>
              <p:cNvGrpSpPr/>
              <p:nvPr/>
            </p:nvGrpSpPr>
            <p:grpSpPr>
              <a:xfrm>
                <a:off x="6539742" y="1696448"/>
                <a:ext cx="246878" cy="901153"/>
                <a:chOff x="8534854" y="3053621"/>
                <a:chExt cx="230125" cy="830250"/>
              </a:xfrm>
            </p:grpSpPr>
            <p:cxnSp>
              <p:nvCxnSpPr>
                <p:cNvPr id="3126" name="Google Shape;3126;p148"/>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127" name="Google Shape;3127;p148"/>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128" name="Google Shape;3128;p148"/>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129" name="Google Shape;3129;p148"/>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130" name="Google Shape;3130;p148"/>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3131" name="Google Shape;3131;p148"/>
              <p:cNvGrpSpPr/>
              <p:nvPr/>
            </p:nvGrpSpPr>
            <p:grpSpPr>
              <a:xfrm>
                <a:off x="6548731" y="1388116"/>
                <a:ext cx="228900" cy="228604"/>
                <a:chOff x="8536079" y="1884671"/>
                <a:chExt cx="228900" cy="250800"/>
              </a:xfrm>
            </p:grpSpPr>
            <p:cxnSp>
              <p:nvCxnSpPr>
                <p:cNvPr id="3132" name="Google Shape;3132;p148"/>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3133" name="Google Shape;3133;p148"/>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3134" name="Google Shape;3134;p148"/>
              <p:cNvGrpSpPr/>
              <p:nvPr/>
            </p:nvGrpSpPr>
            <p:grpSpPr>
              <a:xfrm>
                <a:off x="6498025" y="2658568"/>
                <a:ext cx="330300" cy="1096807"/>
                <a:chOff x="8461475" y="-290407"/>
                <a:chExt cx="330300" cy="1096807"/>
              </a:xfrm>
            </p:grpSpPr>
            <p:sp>
              <p:nvSpPr>
                <p:cNvPr id="3135" name="Google Shape;3135;p148"/>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6" name="Google Shape;3136;p148"/>
                <p:cNvCxnSpPr>
                  <a:stCxn id="3135" idx="1"/>
                  <a:endCxn id="3135"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3137" name="Google Shape;3137;p148"/>
                <p:cNvCxnSpPr>
                  <a:stCxn id="3135" idx="7"/>
                  <a:endCxn id="3135"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3138" name="Google Shape;3138;p148"/>
                <p:cNvGrpSpPr/>
                <p:nvPr/>
              </p:nvGrpSpPr>
              <p:grpSpPr>
                <a:xfrm>
                  <a:off x="8509777" y="-290407"/>
                  <a:ext cx="246883" cy="752991"/>
                  <a:chOff x="8485340" y="3907478"/>
                  <a:chExt cx="330366" cy="1010997"/>
                </a:xfrm>
              </p:grpSpPr>
              <p:grpSp>
                <p:nvGrpSpPr>
                  <p:cNvPr id="3139" name="Google Shape;3139;p148"/>
                  <p:cNvGrpSpPr/>
                  <p:nvPr/>
                </p:nvGrpSpPr>
                <p:grpSpPr>
                  <a:xfrm>
                    <a:off x="8485340" y="3907478"/>
                    <a:ext cx="330366" cy="181736"/>
                    <a:chOff x="7238332" y="3402944"/>
                    <a:chExt cx="1437000" cy="790500"/>
                  </a:xfrm>
                </p:grpSpPr>
                <p:cxnSp>
                  <p:nvCxnSpPr>
                    <p:cNvPr id="3140" name="Google Shape;3140;p148"/>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3141" name="Google Shape;3141;p148"/>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3142" name="Google Shape;3142;p148"/>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3143" name="Google Shape;3143;p148"/>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47" name="Shape 3147"/>
        <p:cNvGrpSpPr/>
        <p:nvPr/>
      </p:nvGrpSpPr>
      <p:grpSpPr>
        <a:xfrm>
          <a:off x="0" y="0"/>
          <a:ext cx="0" cy="0"/>
          <a:chOff x="0" y="0"/>
          <a:chExt cx="0" cy="0"/>
        </a:xfrm>
      </p:grpSpPr>
      <p:sp>
        <p:nvSpPr>
          <p:cNvPr id="3148" name="Google Shape;3148;p150"/>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49" name="Google Shape;3149;p150"/>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150" name="Google Shape;3150;p15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15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15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150"/>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15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15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6" name="Google Shape;3156;p150"/>
          <p:cNvGrpSpPr/>
          <p:nvPr/>
        </p:nvGrpSpPr>
        <p:grpSpPr>
          <a:xfrm>
            <a:off x="8263682" y="-434366"/>
            <a:ext cx="188886" cy="1181531"/>
            <a:chOff x="2877432" y="975334"/>
            <a:chExt cx="188886" cy="1181531"/>
          </a:xfrm>
        </p:grpSpPr>
        <p:sp>
          <p:nvSpPr>
            <p:cNvPr id="3157" name="Google Shape;3157;p15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15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15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0" name="Google Shape;3160;p15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1" name="Google Shape;3161;p150"/>
          <p:cNvGrpSpPr/>
          <p:nvPr/>
        </p:nvGrpSpPr>
        <p:grpSpPr>
          <a:xfrm>
            <a:off x="3090746" y="-533657"/>
            <a:ext cx="98059" cy="1147596"/>
            <a:chOff x="3347921" y="16006"/>
            <a:chExt cx="98059" cy="1147596"/>
          </a:xfrm>
        </p:grpSpPr>
        <p:sp>
          <p:nvSpPr>
            <p:cNvPr id="3162" name="Google Shape;3162;p15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15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4" name="Google Shape;3164;p150"/>
          <p:cNvGrpSpPr/>
          <p:nvPr/>
        </p:nvGrpSpPr>
        <p:grpSpPr>
          <a:xfrm>
            <a:off x="4892771" y="-340112"/>
            <a:ext cx="121172" cy="760495"/>
            <a:chOff x="5245196" y="3136513"/>
            <a:chExt cx="121172" cy="760495"/>
          </a:xfrm>
        </p:grpSpPr>
        <p:sp>
          <p:nvSpPr>
            <p:cNvPr id="3165" name="Google Shape;3165;p15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15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7" name="Google Shape;3167;p150"/>
          <p:cNvGrpSpPr/>
          <p:nvPr/>
        </p:nvGrpSpPr>
        <p:grpSpPr>
          <a:xfrm>
            <a:off x="250617" y="2402301"/>
            <a:ext cx="188650" cy="2468354"/>
            <a:chOff x="250617" y="2402301"/>
            <a:chExt cx="188650" cy="2468354"/>
          </a:xfrm>
        </p:grpSpPr>
        <p:sp>
          <p:nvSpPr>
            <p:cNvPr id="3168" name="Google Shape;3168;p15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15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15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15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2" name="Google Shape;3172;p150"/>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15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4" name="Google Shape;3174;p150"/>
          <p:cNvGrpSpPr/>
          <p:nvPr/>
        </p:nvGrpSpPr>
        <p:grpSpPr>
          <a:xfrm>
            <a:off x="2038689" y="173907"/>
            <a:ext cx="57599" cy="831799"/>
            <a:chOff x="2038689" y="173907"/>
            <a:chExt cx="57599" cy="831799"/>
          </a:xfrm>
        </p:grpSpPr>
        <p:sp>
          <p:nvSpPr>
            <p:cNvPr id="3175" name="Google Shape;3175;p15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15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77" name="Shape 3177"/>
        <p:cNvGrpSpPr/>
        <p:nvPr/>
      </p:nvGrpSpPr>
      <p:grpSpPr>
        <a:xfrm>
          <a:off x="0" y="0"/>
          <a:ext cx="0" cy="0"/>
          <a:chOff x="0" y="0"/>
          <a:chExt cx="0" cy="0"/>
        </a:xfrm>
      </p:grpSpPr>
      <p:sp>
        <p:nvSpPr>
          <p:cNvPr id="3178" name="Google Shape;3178;p151"/>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15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0" name="Google Shape;3180;p151"/>
          <p:cNvGrpSpPr/>
          <p:nvPr/>
        </p:nvGrpSpPr>
        <p:grpSpPr>
          <a:xfrm>
            <a:off x="8263682" y="-434366"/>
            <a:ext cx="188886" cy="1181531"/>
            <a:chOff x="2877432" y="975334"/>
            <a:chExt cx="188886" cy="1181531"/>
          </a:xfrm>
        </p:grpSpPr>
        <p:sp>
          <p:nvSpPr>
            <p:cNvPr id="3181" name="Google Shape;3181;p15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15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15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4" name="Google Shape;3184;p15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5" name="Google Shape;3185;p151"/>
          <p:cNvGrpSpPr/>
          <p:nvPr/>
        </p:nvGrpSpPr>
        <p:grpSpPr>
          <a:xfrm>
            <a:off x="3643898" y="-436198"/>
            <a:ext cx="133252" cy="1952377"/>
            <a:chOff x="6780548" y="337714"/>
            <a:chExt cx="133252" cy="1952377"/>
          </a:xfrm>
        </p:grpSpPr>
        <p:sp>
          <p:nvSpPr>
            <p:cNvPr id="3186" name="Google Shape;3186;p15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15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8" name="Google Shape;3188;p15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89" name="Google Shape;3189;p151"/>
          <p:cNvGrpSpPr/>
          <p:nvPr/>
        </p:nvGrpSpPr>
        <p:grpSpPr>
          <a:xfrm>
            <a:off x="8008096" y="2108910"/>
            <a:ext cx="199001" cy="2139769"/>
            <a:chOff x="8008096" y="2108910"/>
            <a:chExt cx="199001" cy="2139769"/>
          </a:xfrm>
        </p:grpSpPr>
        <p:sp>
          <p:nvSpPr>
            <p:cNvPr id="3190" name="Google Shape;3190;p15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15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2" name="Google Shape;3192;p151"/>
          <p:cNvGrpSpPr/>
          <p:nvPr/>
        </p:nvGrpSpPr>
        <p:grpSpPr>
          <a:xfrm>
            <a:off x="520996" y="1091548"/>
            <a:ext cx="199001" cy="2139769"/>
            <a:chOff x="8008096" y="2108910"/>
            <a:chExt cx="199001" cy="2139769"/>
          </a:xfrm>
        </p:grpSpPr>
        <p:sp>
          <p:nvSpPr>
            <p:cNvPr id="3193" name="Google Shape;3193;p15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15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5" name="Google Shape;3195;p151"/>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3196" name="Google Shape;3196;p151"/>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197" name="Google Shape;3197;p151"/>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98" name="Shape 3198"/>
        <p:cNvGrpSpPr/>
        <p:nvPr/>
      </p:nvGrpSpPr>
      <p:grpSpPr>
        <a:xfrm>
          <a:off x="0" y="0"/>
          <a:ext cx="0" cy="0"/>
          <a:chOff x="0" y="0"/>
          <a:chExt cx="0" cy="0"/>
        </a:xfrm>
      </p:grpSpPr>
      <p:sp>
        <p:nvSpPr>
          <p:cNvPr id="3199" name="Google Shape;3199;p152"/>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200" name="Google Shape;3200;p152"/>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01" name="Google Shape;3201;p152"/>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152"/>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152"/>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152"/>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152"/>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6" name="Google Shape;3206;p152"/>
          <p:cNvGrpSpPr/>
          <p:nvPr/>
        </p:nvGrpSpPr>
        <p:grpSpPr>
          <a:xfrm>
            <a:off x="8148521" y="3004593"/>
            <a:ext cx="98059" cy="1147596"/>
            <a:chOff x="3347921" y="16006"/>
            <a:chExt cx="98059" cy="1147596"/>
          </a:xfrm>
        </p:grpSpPr>
        <p:sp>
          <p:nvSpPr>
            <p:cNvPr id="3207" name="Google Shape;3207;p15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15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9" name="Google Shape;3209;p152"/>
          <p:cNvGrpSpPr/>
          <p:nvPr/>
        </p:nvGrpSpPr>
        <p:grpSpPr>
          <a:xfrm>
            <a:off x="281421" y="3769263"/>
            <a:ext cx="121172" cy="760495"/>
            <a:chOff x="5245196" y="3136513"/>
            <a:chExt cx="121172" cy="760495"/>
          </a:xfrm>
        </p:grpSpPr>
        <p:sp>
          <p:nvSpPr>
            <p:cNvPr id="3210" name="Google Shape;3210;p15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15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12" name="Google Shape;3212;p152"/>
          <p:cNvGrpSpPr/>
          <p:nvPr/>
        </p:nvGrpSpPr>
        <p:grpSpPr>
          <a:xfrm>
            <a:off x="8534739" y="4069632"/>
            <a:ext cx="57599" cy="831799"/>
            <a:chOff x="2038689" y="173907"/>
            <a:chExt cx="57599" cy="831799"/>
          </a:xfrm>
        </p:grpSpPr>
        <p:sp>
          <p:nvSpPr>
            <p:cNvPr id="3213" name="Google Shape;3213;p15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15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5" name="Google Shape;3215;p152"/>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152"/>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17" name="Shape 3217"/>
        <p:cNvGrpSpPr/>
        <p:nvPr/>
      </p:nvGrpSpPr>
      <p:grpSpPr>
        <a:xfrm>
          <a:off x="0" y="0"/>
          <a:ext cx="0" cy="0"/>
          <a:chOff x="0" y="0"/>
          <a:chExt cx="0" cy="0"/>
        </a:xfrm>
      </p:grpSpPr>
      <p:sp>
        <p:nvSpPr>
          <p:cNvPr id="3218" name="Google Shape;3218;p153"/>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9" name="Google Shape;3219;p153"/>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0" name="Google Shape;3220;p153"/>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21" name="Google Shape;3221;p153"/>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2" name="Google Shape;3222;p153"/>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23" name="Google Shape;3223;p15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15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15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15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7" name="Google Shape;3227;p153"/>
          <p:cNvGrpSpPr/>
          <p:nvPr/>
        </p:nvGrpSpPr>
        <p:grpSpPr>
          <a:xfrm>
            <a:off x="6626134" y="-164562"/>
            <a:ext cx="121172" cy="760495"/>
            <a:chOff x="5245196" y="3136513"/>
            <a:chExt cx="121172" cy="760495"/>
          </a:xfrm>
        </p:grpSpPr>
        <p:sp>
          <p:nvSpPr>
            <p:cNvPr id="3228" name="Google Shape;3228;p15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15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0" name="Google Shape;3230;p15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15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32" name="Shape 3232"/>
        <p:cNvGrpSpPr/>
        <p:nvPr/>
      </p:nvGrpSpPr>
      <p:grpSpPr>
        <a:xfrm>
          <a:off x="0" y="0"/>
          <a:ext cx="0" cy="0"/>
          <a:chOff x="0" y="0"/>
          <a:chExt cx="0" cy="0"/>
        </a:xfrm>
      </p:grpSpPr>
      <p:sp>
        <p:nvSpPr>
          <p:cNvPr id="3233" name="Google Shape;3233;p15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34" name="Google Shape;3234;p154"/>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15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15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15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15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15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15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15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154"/>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154"/>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44" name="Shape 3244"/>
        <p:cNvGrpSpPr/>
        <p:nvPr/>
      </p:nvGrpSpPr>
      <p:grpSpPr>
        <a:xfrm>
          <a:off x="0" y="0"/>
          <a:ext cx="0" cy="0"/>
          <a:chOff x="0" y="0"/>
          <a:chExt cx="0" cy="0"/>
        </a:xfrm>
      </p:grpSpPr>
      <p:sp>
        <p:nvSpPr>
          <p:cNvPr id="3245" name="Google Shape;3245;p155"/>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246" name="Google Shape;3246;p15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247" name="Google Shape;3247;p15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15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15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15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1" name="Google Shape;3251;p155"/>
          <p:cNvGrpSpPr/>
          <p:nvPr/>
        </p:nvGrpSpPr>
        <p:grpSpPr>
          <a:xfrm>
            <a:off x="6626134" y="-164562"/>
            <a:ext cx="121172" cy="760495"/>
            <a:chOff x="5245196" y="3136513"/>
            <a:chExt cx="121172" cy="760495"/>
          </a:xfrm>
        </p:grpSpPr>
        <p:sp>
          <p:nvSpPr>
            <p:cNvPr id="3252" name="Google Shape;3252;p15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15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54" name="Google Shape;3254;p15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15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56" name="Shape 3256"/>
        <p:cNvGrpSpPr/>
        <p:nvPr/>
      </p:nvGrpSpPr>
      <p:grpSpPr>
        <a:xfrm>
          <a:off x="0" y="0"/>
          <a:ext cx="0" cy="0"/>
          <a:chOff x="0" y="0"/>
          <a:chExt cx="0" cy="0"/>
        </a:xfrm>
      </p:grpSpPr>
      <p:sp>
        <p:nvSpPr>
          <p:cNvPr id="3257" name="Google Shape;3257;p156"/>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58" name="Google Shape;3258;p15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15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15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15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156"/>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15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4" name="Google Shape;3264;p156"/>
          <p:cNvGrpSpPr/>
          <p:nvPr/>
        </p:nvGrpSpPr>
        <p:grpSpPr>
          <a:xfrm>
            <a:off x="8263682" y="-434366"/>
            <a:ext cx="188886" cy="1181531"/>
            <a:chOff x="2877432" y="975334"/>
            <a:chExt cx="188886" cy="1181531"/>
          </a:xfrm>
        </p:grpSpPr>
        <p:sp>
          <p:nvSpPr>
            <p:cNvPr id="3265" name="Google Shape;3265;p15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15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15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8" name="Google Shape;3268;p15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156"/>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156"/>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1" name="Google Shape;3271;p156"/>
          <p:cNvGrpSpPr/>
          <p:nvPr/>
        </p:nvGrpSpPr>
        <p:grpSpPr>
          <a:xfrm>
            <a:off x="3090746" y="-533657"/>
            <a:ext cx="98059" cy="1147596"/>
            <a:chOff x="3347921" y="16006"/>
            <a:chExt cx="98059" cy="1147596"/>
          </a:xfrm>
        </p:grpSpPr>
        <p:sp>
          <p:nvSpPr>
            <p:cNvPr id="3272" name="Google Shape;3272;p15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15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4" name="Google Shape;3274;p156"/>
          <p:cNvGrpSpPr/>
          <p:nvPr/>
        </p:nvGrpSpPr>
        <p:grpSpPr>
          <a:xfrm>
            <a:off x="4892771" y="-340112"/>
            <a:ext cx="121172" cy="760495"/>
            <a:chOff x="5245196" y="3136513"/>
            <a:chExt cx="121172" cy="760495"/>
          </a:xfrm>
        </p:grpSpPr>
        <p:sp>
          <p:nvSpPr>
            <p:cNvPr id="3275" name="Google Shape;3275;p15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15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7" name="Google Shape;3277;p156"/>
          <p:cNvGrpSpPr/>
          <p:nvPr/>
        </p:nvGrpSpPr>
        <p:grpSpPr>
          <a:xfrm>
            <a:off x="6967836" y="85439"/>
            <a:ext cx="133252" cy="1952377"/>
            <a:chOff x="6780548" y="337714"/>
            <a:chExt cx="133252" cy="1952377"/>
          </a:xfrm>
        </p:grpSpPr>
        <p:sp>
          <p:nvSpPr>
            <p:cNvPr id="3278" name="Google Shape;3278;p15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15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0" name="Google Shape;3280;p156"/>
          <p:cNvGrpSpPr/>
          <p:nvPr/>
        </p:nvGrpSpPr>
        <p:grpSpPr>
          <a:xfrm>
            <a:off x="250617" y="2402301"/>
            <a:ext cx="188650" cy="2468354"/>
            <a:chOff x="250617" y="2402301"/>
            <a:chExt cx="188650" cy="2468354"/>
          </a:xfrm>
        </p:grpSpPr>
        <p:sp>
          <p:nvSpPr>
            <p:cNvPr id="3281" name="Google Shape;3281;p15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15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15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15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5" name="Google Shape;3285;p156"/>
          <p:cNvGrpSpPr/>
          <p:nvPr/>
        </p:nvGrpSpPr>
        <p:grpSpPr>
          <a:xfrm>
            <a:off x="982417" y="1695096"/>
            <a:ext cx="199237" cy="2828935"/>
            <a:chOff x="1608717" y="1280046"/>
            <a:chExt cx="199237" cy="2828935"/>
          </a:xfrm>
        </p:grpSpPr>
        <p:sp>
          <p:nvSpPr>
            <p:cNvPr id="3286" name="Google Shape;3286;p15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15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15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9" name="Google Shape;3289;p15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0" name="Google Shape;3290;p156"/>
          <p:cNvGrpSpPr/>
          <p:nvPr/>
        </p:nvGrpSpPr>
        <p:grpSpPr>
          <a:xfrm>
            <a:off x="2038689" y="173907"/>
            <a:ext cx="57599" cy="831799"/>
            <a:chOff x="2038689" y="173907"/>
            <a:chExt cx="57599" cy="831799"/>
          </a:xfrm>
        </p:grpSpPr>
        <p:sp>
          <p:nvSpPr>
            <p:cNvPr id="3291" name="Google Shape;3291;p15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15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3" name="Google Shape;3293;p156"/>
          <p:cNvGrpSpPr/>
          <p:nvPr/>
        </p:nvGrpSpPr>
        <p:grpSpPr>
          <a:xfrm>
            <a:off x="8008096" y="2108910"/>
            <a:ext cx="199001" cy="2139769"/>
            <a:chOff x="8008096" y="2108910"/>
            <a:chExt cx="199001" cy="2139769"/>
          </a:xfrm>
        </p:grpSpPr>
        <p:sp>
          <p:nvSpPr>
            <p:cNvPr id="3294" name="Google Shape;3294;p15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15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6" name="Google Shape;3296;p156"/>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7" name="Google Shape;3297;p156"/>
          <p:cNvGrpSpPr/>
          <p:nvPr/>
        </p:nvGrpSpPr>
        <p:grpSpPr>
          <a:xfrm>
            <a:off x="4095146" y="-859690"/>
            <a:ext cx="199001" cy="2139769"/>
            <a:chOff x="8008096" y="2108910"/>
            <a:chExt cx="199001" cy="2139769"/>
          </a:xfrm>
        </p:grpSpPr>
        <p:sp>
          <p:nvSpPr>
            <p:cNvPr id="3298" name="Google Shape;3298;p15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15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0" name="Google Shape;3300;p156"/>
          <p:cNvGrpSpPr/>
          <p:nvPr/>
        </p:nvGrpSpPr>
        <p:grpSpPr>
          <a:xfrm>
            <a:off x="6333286" y="3704939"/>
            <a:ext cx="133252" cy="1952377"/>
            <a:chOff x="6780548" y="337714"/>
            <a:chExt cx="133252" cy="1952377"/>
          </a:xfrm>
        </p:grpSpPr>
        <p:sp>
          <p:nvSpPr>
            <p:cNvPr id="3301" name="Google Shape;3301;p15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15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3" name="Google Shape;3303;p156"/>
          <p:cNvGrpSpPr/>
          <p:nvPr/>
        </p:nvGrpSpPr>
        <p:grpSpPr>
          <a:xfrm>
            <a:off x="2702021" y="3612763"/>
            <a:ext cx="121172" cy="760495"/>
            <a:chOff x="5245196" y="3136513"/>
            <a:chExt cx="121172" cy="760495"/>
          </a:xfrm>
        </p:grpSpPr>
        <p:sp>
          <p:nvSpPr>
            <p:cNvPr id="3304" name="Google Shape;3304;p15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15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6" name="Google Shape;3306;p156"/>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156"/>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08" name="Shape 3308"/>
        <p:cNvGrpSpPr/>
        <p:nvPr/>
      </p:nvGrpSpPr>
      <p:grpSpPr>
        <a:xfrm>
          <a:off x="0" y="0"/>
          <a:ext cx="0" cy="0"/>
          <a:chOff x="0" y="0"/>
          <a:chExt cx="0" cy="0"/>
        </a:xfrm>
      </p:grpSpPr>
      <p:sp>
        <p:nvSpPr>
          <p:cNvPr id="3309" name="Google Shape;3309;p15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10" name="Google Shape;3310;p15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311" name="Google Shape;3311;p15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1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3" name="Google Shape;143;p1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44" name="Google Shape;144;p1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45" name="Google Shape;145;p1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46" name="Google Shape;146;p1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47" name="Google Shape;147;p1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17"/>
          <p:cNvGrpSpPr/>
          <p:nvPr/>
        </p:nvGrpSpPr>
        <p:grpSpPr>
          <a:xfrm>
            <a:off x="6626134" y="-164562"/>
            <a:ext cx="121172" cy="760495"/>
            <a:chOff x="5245196" y="3136513"/>
            <a:chExt cx="121172" cy="760495"/>
          </a:xfrm>
        </p:grpSpPr>
        <p:sp>
          <p:nvSpPr>
            <p:cNvPr id="152" name="Google Shape;152;p1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312" name="Shape 3312"/>
        <p:cNvGrpSpPr/>
        <p:nvPr/>
      </p:nvGrpSpPr>
      <p:grpSpPr>
        <a:xfrm>
          <a:off x="0" y="0"/>
          <a:ext cx="0" cy="0"/>
          <a:chOff x="0" y="0"/>
          <a:chExt cx="0" cy="0"/>
        </a:xfrm>
      </p:grpSpPr>
      <p:sp>
        <p:nvSpPr>
          <p:cNvPr id="3313" name="Google Shape;3313;p158"/>
          <p:cNvSpPr/>
          <p:nvPr>
            <p:ph idx="2" type="pic"/>
          </p:nvPr>
        </p:nvSpPr>
        <p:spPr>
          <a:xfrm>
            <a:off x="0" y="0"/>
            <a:ext cx="9144000" cy="5143500"/>
          </a:xfrm>
          <a:prstGeom prst="rect">
            <a:avLst/>
          </a:prstGeom>
          <a:noFill/>
          <a:ln>
            <a:noFill/>
          </a:ln>
        </p:spPr>
      </p:sp>
      <p:sp>
        <p:nvSpPr>
          <p:cNvPr id="3314" name="Google Shape;3314;p158"/>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3315" name="Shape 3315"/>
        <p:cNvGrpSpPr/>
        <p:nvPr/>
      </p:nvGrpSpPr>
      <p:grpSpPr>
        <a:xfrm>
          <a:off x="0" y="0"/>
          <a:ext cx="0" cy="0"/>
          <a:chOff x="0" y="0"/>
          <a:chExt cx="0" cy="0"/>
        </a:xfrm>
      </p:grpSpPr>
      <p:sp>
        <p:nvSpPr>
          <p:cNvPr id="3316" name="Google Shape;3316;p159"/>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17" name="Google Shape;3317;p159"/>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18" name="Google Shape;3318;p159"/>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159"/>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159"/>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159"/>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15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3" name="Google Shape;3323;p159"/>
          <p:cNvGrpSpPr/>
          <p:nvPr/>
        </p:nvGrpSpPr>
        <p:grpSpPr>
          <a:xfrm>
            <a:off x="8217007" y="3576772"/>
            <a:ext cx="188886" cy="1181531"/>
            <a:chOff x="2877432" y="975334"/>
            <a:chExt cx="188886" cy="1181531"/>
          </a:xfrm>
        </p:grpSpPr>
        <p:sp>
          <p:nvSpPr>
            <p:cNvPr id="3324" name="Google Shape;3324;p15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15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15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7" name="Google Shape;3327;p159"/>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8" name="Google Shape;3328;p159"/>
          <p:cNvGrpSpPr/>
          <p:nvPr/>
        </p:nvGrpSpPr>
        <p:grpSpPr>
          <a:xfrm>
            <a:off x="7519346" y="3243318"/>
            <a:ext cx="98059" cy="1147596"/>
            <a:chOff x="3347921" y="16006"/>
            <a:chExt cx="98059" cy="1147596"/>
          </a:xfrm>
        </p:grpSpPr>
        <p:sp>
          <p:nvSpPr>
            <p:cNvPr id="3329" name="Google Shape;3329;p159"/>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159"/>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1" name="Google Shape;3331;p159"/>
          <p:cNvGrpSpPr/>
          <p:nvPr/>
        </p:nvGrpSpPr>
        <p:grpSpPr>
          <a:xfrm>
            <a:off x="805821" y="2953663"/>
            <a:ext cx="121172" cy="760495"/>
            <a:chOff x="5245196" y="3136513"/>
            <a:chExt cx="121172" cy="760495"/>
          </a:xfrm>
        </p:grpSpPr>
        <p:sp>
          <p:nvSpPr>
            <p:cNvPr id="3332" name="Google Shape;3332;p1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1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4" name="Google Shape;3334;p159"/>
          <p:cNvGrpSpPr/>
          <p:nvPr/>
        </p:nvGrpSpPr>
        <p:grpSpPr>
          <a:xfrm>
            <a:off x="250617" y="2402301"/>
            <a:ext cx="188650" cy="2468354"/>
            <a:chOff x="250617" y="2402301"/>
            <a:chExt cx="188650" cy="2468354"/>
          </a:xfrm>
        </p:grpSpPr>
        <p:sp>
          <p:nvSpPr>
            <p:cNvPr id="3335" name="Google Shape;3335;p15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15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15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15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9" name="Google Shape;3339;p159"/>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159"/>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1" name="Google Shape;3341;p159"/>
          <p:cNvGrpSpPr/>
          <p:nvPr/>
        </p:nvGrpSpPr>
        <p:grpSpPr>
          <a:xfrm>
            <a:off x="2038689" y="173907"/>
            <a:ext cx="57599" cy="831799"/>
            <a:chOff x="2038689" y="173907"/>
            <a:chExt cx="57599" cy="831799"/>
          </a:xfrm>
        </p:grpSpPr>
        <p:sp>
          <p:nvSpPr>
            <p:cNvPr id="3342" name="Google Shape;3342;p15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15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4" name="Google Shape;3344;p159"/>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5" name="Google Shape;3345;p159"/>
          <p:cNvGrpSpPr/>
          <p:nvPr/>
        </p:nvGrpSpPr>
        <p:grpSpPr>
          <a:xfrm>
            <a:off x="4920170" y="-496491"/>
            <a:ext cx="188886" cy="1181531"/>
            <a:chOff x="2877432" y="975334"/>
            <a:chExt cx="188886" cy="1181531"/>
          </a:xfrm>
        </p:grpSpPr>
        <p:sp>
          <p:nvSpPr>
            <p:cNvPr id="3346" name="Google Shape;3346;p15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15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15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9" name="Google Shape;3349;p159"/>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0" name="Google Shape;3350;p159"/>
          <p:cNvGrpSpPr/>
          <p:nvPr/>
        </p:nvGrpSpPr>
        <p:grpSpPr>
          <a:xfrm>
            <a:off x="3030471" y="-223849"/>
            <a:ext cx="121172" cy="760495"/>
            <a:chOff x="5245196" y="3136513"/>
            <a:chExt cx="121172" cy="760495"/>
          </a:xfrm>
        </p:grpSpPr>
        <p:sp>
          <p:nvSpPr>
            <p:cNvPr id="3351" name="Google Shape;3351;p15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15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3" name="Google Shape;3353;p159"/>
          <p:cNvGrpSpPr/>
          <p:nvPr/>
        </p:nvGrpSpPr>
        <p:grpSpPr>
          <a:xfrm>
            <a:off x="2306292" y="2569221"/>
            <a:ext cx="199237" cy="2828935"/>
            <a:chOff x="1608717" y="1280046"/>
            <a:chExt cx="199237" cy="2828935"/>
          </a:xfrm>
        </p:grpSpPr>
        <p:sp>
          <p:nvSpPr>
            <p:cNvPr id="3354" name="Google Shape;3354;p15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15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15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357" name="Shape 3357"/>
        <p:cNvGrpSpPr/>
        <p:nvPr/>
      </p:nvGrpSpPr>
      <p:grpSpPr>
        <a:xfrm>
          <a:off x="0" y="0"/>
          <a:ext cx="0" cy="0"/>
          <a:chOff x="0" y="0"/>
          <a:chExt cx="0" cy="0"/>
        </a:xfrm>
      </p:grpSpPr>
      <p:sp>
        <p:nvSpPr>
          <p:cNvPr id="3358" name="Google Shape;3358;p160"/>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59" name="Google Shape;3359;p160"/>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3360" name="Google Shape;3360;p160"/>
          <p:cNvGrpSpPr/>
          <p:nvPr/>
        </p:nvGrpSpPr>
        <p:grpSpPr>
          <a:xfrm>
            <a:off x="722446" y="3412541"/>
            <a:ext cx="7699120" cy="1883463"/>
            <a:chOff x="4558950" y="838825"/>
            <a:chExt cx="2813800" cy="688350"/>
          </a:xfrm>
        </p:grpSpPr>
        <p:sp>
          <p:nvSpPr>
            <p:cNvPr id="3361" name="Google Shape;3361;p160"/>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160"/>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160"/>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160"/>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160"/>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160"/>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160"/>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160"/>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160"/>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160"/>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160"/>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160"/>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160"/>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160"/>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160"/>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160"/>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160"/>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160"/>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160"/>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160"/>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160"/>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160"/>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160"/>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160"/>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160"/>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160"/>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160"/>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160"/>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160"/>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160"/>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160"/>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160"/>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160"/>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160"/>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160"/>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396" name="Shape 3396"/>
        <p:cNvGrpSpPr/>
        <p:nvPr/>
      </p:nvGrpSpPr>
      <p:grpSpPr>
        <a:xfrm>
          <a:off x="0" y="0"/>
          <a:ext cx="0" cy="0"/>
          <a:chOff x="0" y="0"/>
          <a:chExt cx="0" cy="0"/>
        </a:xfrm>
      </p:grpSpPr>
      <p:sp>
        <p:nvSpPr>
          <p:cNvPr id="3397" name="Google Shape;3397;p161"/>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398" name="Google Shape;3398;p16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16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16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16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16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16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16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16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161"/>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161"/>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161"/>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409" name="Google Shape;3409;p161"/>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410" name="Google Shape;3410;p161"/>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411" name="Google Shape;3411;p161"/>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412" name="Google Shape;3412;p161"/>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413" name="Google Shape;3413;p161"/>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414" name="Google Shape;3414;p161"/>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15" name="Google Shape;3415;p161"/>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416" name="Google Shape;3416;p161"/>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417" name="Google Shape;3417;p161"/>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418" name="Shape 3418"/>
        <p:cNvGrpSpPr/>
        <p:nvPr/>
      </p:nvGrpSpPr>
      <p:grpSpPr>
        <a:xfrm>
          <a:off x="0" y="0"/>
          <a:ext cx="0" cy="0"/>
          <a:chOff x="0" y="0"/>
          <a:chExt cx="0" cy="0"/>
        </a:xfrm>
      </p:grpSpPr>
      <p:sp>
        <p:nvSpPr>
          <p:cNvPr id="3419" name="Google Shape;3419;p162"/>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0" name="Google Shape;3420;p162"/>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1" name="Google Shape;3421;p162"/>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2" name="Google Shape;3422;p162"/>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3" name="Google Shape;3423;p16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16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16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16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7" name="Google Shape;3427;p162"/>
          <p:cNvGrpSpPr/>
          <p:nvPr/>
        </p:nvGrpSpPr>
        <p:grpSpPr>
          <a:xfrm>
            <a:off x="6626134" y="-164562"/>
            <a:ext cx="121172" cy="760495"/>
            <a:chOff x="5245196" y="3136513"/>
            <a:chExt cx="121172" cy="760495"/>
          </a:xfrm>
        </p:grpSpPr>
        <p:sp>
          <p:nvSpPr>
            <p:cNvPr id="3428" name="Google Shape;3428;p16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16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0" name="Google Shape;3430;p16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16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162"/>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433" name="Shape 3433"/>
        <p:cNvGrpSpPr/>
        <p:nvPr/>
      </p:nvGrpSpPr>
      <p:grpSpPr>
        <a:xfrm>
          <a:off x="0" y="0"/>
          <a:ext cx="0" cy="0"/>
          <a:chOff x="0" y="0"/>
          <a:chExt cx="0" cy="0"/>
        </a:xfrm>
      </p:grpSpPr>
      <p:sp>
        <p:nvSpPr>
          <p:cNvPr id="3434" name="Google Shape;3434;p16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16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16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16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8" name="Google Shape;3438;p163"/>
          <p:cNvGrpSpPr/>
          <p:nvPr/>
        </p:nvGrpSpPr>
        <p:grpSpPr>
          <a:xfrm>
            <a:off x="6626134" y="-164562"/>
            <a:ext cx="121172" cy="760495"/>
            <a:chOff x="5245196" y="3136513"/>
            <a:chExt cx="121172" cy="760495"/>
          </a:xfrm>
        </p:grpSpPr>
        <p:sp>
          <p:nvSpPr>
            <p:cNvPr id="3439" name="Google Shape;3439;p16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16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1" name="Google Shape;3441;p16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16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163"/>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4" name="Google Shape;3444;p163"/>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45" name="Google Shape;3445;p163"/>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6" name="Google Shape;3446;p163"/>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47" name="Google Shape;3447;p163"/>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8" name="Google Shape;3448;p163"/>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49" name="Google Shape;3449;p163"/>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450" name="Shape 3450"/>
        <p:cNvGrpSpPr/>
        <p:nvPr/>
      </p:nvGrpSpPr>
      <p:grpSpPr>
        <a:xfrm>
          <a:off x="0" y="0"/>
          <a:ext cx="0" cy="0"/>
          <a:chOff x="0" y="0"/>
          <a:chExt cx="0" cy="0"/>
        </a:xfrm>
      </p:grpSpPr>
      <p:sp>
        <p:nvSpPr>
          <p:cNvPr id="3451" name="Google Shape;3451;p164"/>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52" name="Google Shape;3452;p164"/>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53" name="Google Shape;3453;p164"/>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54" name="Google Shape;3454;p164"/>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55" name="Google Shape;3455;p164"/>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56" name="Google Shape;3456;p164"/>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57" name="Google Shape;3457;p164"/>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58" name="Google Shape;3458;p164"/>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59" name="Google Shape;3459;p164"/>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60" name="Google Shape;3460;p164"/>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61" name="Google Shape;3461;p164"/>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62" name="Google Shape;3462;p164"/>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63" name="Google Shape;3463;p164"/>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64" name="Google Shape;3464;p164"/>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16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16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16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16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16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16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164"/>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164"/>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473" name="Shape 3473"/>
        <p:cNvGrpSpPr/>
        <p:nvPr/>
      </p:nvGrpSpPr>
      <p:grpSpPr>
        <a:xfrm>
          <a:off x="0" y="0"/>
          <a:ext cx="0" cy="0"/>
          <a:chOff x="0" y="0"/>
          <a:chExt cx="0" cy="0"/>
        </a:xfrm>
      </p:grpSpPr>
      <p:sp>
        <p:nvSpPr>
          <p:cNvPr id="3474" name="Google Shape;3474;p165"/>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75" name="Google Shape;3475;p165"/>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76" name="Google Shape;3476;p165"/>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77" name="Google Shape;3477;p165"/>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78" name="Google Shape;3478;p165"/>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79" name="Google Shape;3479;p165"/>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80" name="Google Shape;3480;p165"/>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81" name="Google Shape;3481;p165"/>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82" name="Google Shape;3482;p165"/>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83" name="Google Shape;3483;p16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16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16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16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16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16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16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16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16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165"/>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493" name="Shape 3493"/>
        <p:cNvGrpSpPr/>
        <p:nvPr/>
      </p:nvGrpSpPr>
      <p:grpSpPr>
        <a:xfrm>
          <a:off x="0" y="0"/>
          <a:ext cx="0" cy="0"/>
          <a:chOff x="0" y="0"/>
          <a:chExt cx="0" cy="0"/>
        </a:xfrm>
      </p:grpSpPr>
      <p:sp>
        <p:nvSpPr>
          <p:cNvPr id="3494" name="Google Shape;3494;p166"/>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495" name="Google Shape;3495;p166"/>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96" name="Google Shape;3496;p166"/>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497" name="Google Shape;3497;p166"/>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98" name="Google Shape;3498;p166"/>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499" name="Google Shape;3499;p166"/>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00" name="Google Shape;3500;p166"/>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01" name="Google Shape;3501;p166"/>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02" name="Google Shape;3502;p166"/>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503" name="Google Shape;3503;p16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16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16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16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16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16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16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16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16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166"/>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513" name="Shape 3513"/>
        <p:cNvGrpSpPr/>
        <p:nvPr/>
      </p:nvGrpSpPr>
      <p:grpSpPr>
        <a:xfrm>
          <a:off x="0" y="0"/>
          <a:ext cx="0" cy="0"/>
          <a:chOff x="0" y="0"/>
          <a:chExt cx="0" cy="0"/>
        </a:xfrm>
      </p:grpSpPr>
      <p:sp>
        <p:nvSpPr>
          <p:cNvPr id="3514" name="Google Shape;3514;p167"/>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515" name="Google Shape;3515;p167"/>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516" name="Google Shape;3516;p167"/>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517" name="Google Shape;3517;p167"/>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167"/>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167"/>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167"/>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167"/>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167"/>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167"/>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167"/>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5" name="Google Shape;3525;p167"/>
          <p:cNvGrpSpPr/>
          <p:nvPr/>
        </p:nvGrpSpPr>
        <p:grpSpPr>
          <a:xfrm>
            <a:off x="6669747" y="-389684"/>
            <a:ext cx="143766" cy="2106420"/>
            <a:chOff x="6780548" y="337714"/>
            <a:chExt cx="133252" cy="1952377"/>
          </a:xfrm>
        </p:grpSpPr>
        <p:sp>
          <p:nvSpPr>
            <p:cNvPr id="3526" name="Google Shape;3526;p16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16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8" name="Google Shape;3528;p167"/>
          <p:cNvGrpSpPr/>
          <p:nvPr/>
        </p:nvGrpSpPr>
        <p:grpSpPr>
          <a:xfrm>
            <a:off x="1510029" y="507749"/>
            <a:ext cx="203534" cy="2663107"/>
            <a:chOff x="250617" y="2402301"/>
            <a:chExt cx="188650" cy="2468354"/>
          </a:xfrm>
        </p:grpSpPr>
        <p:sp>
          <p:nvSpPr>
            <p:cNvPr id="3529" name="Google Shape;3529;p167"/>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167"/>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167"/>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167"/>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3" name="Google Shape;3533;p167"/>
          <p:cNvGrpSpPr/>
          <p:nvPr/>
        </p:nvGrpSpPr>
        <p:grpSpPr>
          <a:xfrm>
            <a:off x="385355" y="1380671"/>
            <a:ext cx="199237" cy="2828935"/>
            <a:chOff x="1608717" y="1280046"/>
            <a:chExt cx="199237" cy="2828935"/>
          </a:xfrm>
        </p:grpSpPr>
        <p:sp>
          <p:nvSpPr>
            <p:cNvPr id="3534" name="Google Shape;3534;p16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16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16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7" name="Google Shape;3537;p167"/>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167"/>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9" name="Google Shape;3539;p167"/>
          <p:cNvGrpSpPr/>
          <p:nvPr/>
        </p:nvGrpSpPr>
        <p:grpSpPr>
          <a:xfrm>
            <a:off x="989005" y="-389666"/>
            <a:ext cx="62143" cy="897428"/>
            <a:chOff x="2038689" y="173907"/>
            <a:chExt cx="57599" cy="831799"/>
          </a:xfrm>
        </p:grpSpPr>
        <p:sp>
          <p:nvSpPr>
            <p:cNvPr id="3540" name="Google Shape;3540;p16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16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2" name="Google Shape;3542;p167"/>
          <p:cNvGrpSpPr/>
          <p:nvPr/>
        </p:nvGrpSpPr>
        <p:grpSpPr>
          <a:xfrm>
            <a:off x="8568723" y="2184809"/>
            <a:ext cx="214702" cy="2308597"/>
            <a:chOff x="8008096" y="2108910"/>
            <a:chExt cx="199001" cy="2139769"/>
          </a:xfrm>
        </p:grpSpPr>
        <p:sp>
          <p:nvSpPr>
            <p:cNvPr id="3543" name="Google Shape;3543;p16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16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5" name="Google Shape;3545;p167"/>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6" name="Google Shape;3546;p167"/>
          <p:cNvGrpSpPr/>
          <p:nvPr/>
        </p:nvGrpSpPr>
        <p:grpSpPr>
          <a:xfrm>
            <a:off x="8221223" y="9"/>
            <a:ext cx="214702" cy="2308597"/>
            <a:chOff x="8008096" y="2108910"/>
            <a:chExt cx="199001" cy="2139769"/>
          </a:xfrm>
        </p:grpSpPr>
        <p:sp>
          <p:nvSpPr>
            <p:cNvPr id="3547" name="Google Shape;3547;p16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16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1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8" name="Google Shape;158;p1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549" name="Shape 3549"/>
        <p:cNvGrpSpPr/>
        <p:nvPr/>
      </p:nvGrpSpPr>
      <p:grpSpPr>
        <a:xfrm>
          <a:off x="0" y="0"/>
          <a:ext cx="0" cy="0"/>
          <a:chOff x="0" y="0"/>
          <a:chExt cx="0" cy="0"/>
        </a:xfrm>
      </p:grpSpPr>
      <p:sp>
        <p:nvSpPr>
          <p:cNvPr id="3550" name="Google Shape;3550;p168"/>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3551" name="Google Shape;3551;p16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552" name="Google Shape;3552;p168"/>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3553" name="Google Shape;3553;p168"/>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168"/>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168"/>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168"/>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168"/>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168"/>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168"/>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168"/>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168"/>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168"/>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168"/>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3564" name="Shape 3564"/>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65" name="Shape 3565"/>
        <p:cNvGrpSpPr/>
        <p:nvPr/>
      </p:nvGrpSpPr>
      <p:grpSpPr>
        <a:xfrm>
          <a:off x="0" y="0"/>
          <a:ext cx="0" cy="0"/>
          <a:chOff x="0" y="0"/>
          <a:chExt cx="0" cy="0"/>
        </a:xfrm>
      </p:grpSpPr>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566" name="Shape 3566"/>
        <p:cNvGrpSpPr/>
        <p:nvPr/>
      </p:nvGrpSpPr>
      <p:grpSpPr>
        <a:xfrm>
          <a:off x="0" y="0"/>
          <a:ext cx="0" cy="0"/>
          <a:chOff x="0" y="0"/>
          <a:chExt cx="0" cy="0"/>
        </a:xfrm>
      </p:grpSpPr>
      <p:grpSp>
        <p:nvGrpSpPr>
          <p:cNvPr id="3567" name="Google Shape;3567;p171"/>
          <p:cNvGrpSpPr/>
          <p:nvPr/>
        </p:nvGrpSpPr>
        <p:grpSpPr>
          <a:xfrm flipH="1">
            <a:off x="367450" y="4626864"/>
            <a:ext cx="2321150" cy="663525"/>
            <a:chOff x="6332225" y="4608575"/>
            <a:chExt cx="2321150" cy="663525"/>
          </a:xfrm>
        </p:grpSpPr>
        <p:sp>
          <p:nvSpPr>
            <p:cNvPr id="3568" name="Google Shape;3568;p171"/>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9" name="Google Shape;3569;p171"/>
            <p:cNvGrpSpPr/>
            <p:nvPr/>
          </p:nvGrpSpPr>
          <p:grpSpPr>
            <a:xfrm rot="10800000">
              <a:off x="8406448" y="4683926"/>
              <a:ext cx="246927" cy="179894"/>
              <a:chOff x="4602071" y="4683769"/>
              <a:chExt cx="207711" cy="179912"/>
            </a:xfrm>
          </p:grpSpPr>
          <p:grpSp>
            <p:nvGrpSpPr>
              <p:cNvPr id="3570" name="Google Shape;3570;p171"/>
              <p:cNvGrpSpPr/>
              <p:nvPr/>
            </p:nvGrpSpPr>
            <p:grpSpPr>
              <a:xfrm rot="5400000">
                <a:off x="4670498" y="4724398"/>
                <a:ext cx="179912" cy="98654"/>
                <a:chOff x="7238332" y="3402944"/>
                <a:chExt cx="1437000" cy="790500"/>
              </a:xfrm>
            </p:grpSpPr>
            <p:cxnSp>
              <p:nvCxnSpPr>
                <p:cNvPr id="3571" name="Google Shape;3571;p171"/>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3572" name="Google Shape;3572;p171"/>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3573" name="Google Shape;3573;p171"/>
              <p:cNvCxnSpPr>
                <a:endCxn id="3568"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3574" name="Google Shape;3574;p171"/>
            <p:cNvCxnSpPr>
              <a:stCxn id="3568" idx="2"/>
              <a:endCxn id="3575"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3575" name="Google Shape;3575;p171"/>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171"/>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171"/>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8" name="Google Shape;3578;p171"/>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3579" name="Google Shape;3579;p171"/>
          <p:cNvGrpSpPr/>
          <p:nvPr/>
        </p:nvGrpSpPr>
        <p:grpSpPr>
          <a:xfrm>
            <a:off x="5470384" y="4781622"/>
            <a:ext cx="4215397" cy="1014842"/>
            <a:chOff x="2172833" y="1371669"/>
            <a:chExt cx="6637375" cy="1597925"/>
          </a:xfrm>
        </p:grpSpPr>
        <p:sp>
          <p:nvSpPr>
            <p:cNvPr id="3580" name="Google Shape;3580;p171"/>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171"/>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171"/>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171"/>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171"/>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171"/>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171"/>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171"/>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171"/>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171"/>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171"/>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171"/>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171"/>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171"/>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171"/>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171"/>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171"/>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171"/>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171"/>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171"/>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171"/>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171"/>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171"/>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171"/>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171"/>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171"/>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171"/>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171"/>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171"/>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171"/>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171"/>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171"/>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171"/>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171"/>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171"/>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171"/>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171"/>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171"/>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171"/>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171"/>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171"/>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171"/>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171"/>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171"/>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171"/>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171"/>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171"/>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171"/>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171"/>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171"/>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171"/>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171"/>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171"/>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171"/>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171"/>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171"/>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171"/>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171"/>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171"/>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171"/>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171"/>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171"/>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171"/>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171"/>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171"/>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171"/>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171"/>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171"/>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171"/>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171"/>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171"/>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171"/>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171"/>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171"/>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171"/>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171"/>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171"/>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171"/>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171"/>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171"/>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171"/>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171"/>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171"/>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171"/>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171"/>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171"/>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171"/>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171"/>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171"/>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171"/>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0" name="Google Shape;3670;p171"/>
          <p:cNvGrpSpPr/>
          <p:nvPr/>
        </p:nvGrpSpPr>
        <p:grpSpPr>
          <a:xfrm>
            <a:off x="-714445" y="-58176"/>
            <a:ext cx="3878601" cy="503207"/>
            <a:chOff x="-938188" y="-110700"/>
            <a:chExt cx="5124324" cy="503207"/>
          </a:xfrm>
        </p:grpSpPr>
        <p:sp>
          <p:nvSpPr>
            <p:cNvPr id="3671" name="Google Shape;3671;p171"/>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171"/>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171"/>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171"/>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171"/>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171"/>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171"/>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171"/>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171"/>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0" name="Google Shape;3680;p1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3681" name="Google Shape;3681;p171"/>
          <p:cNvGrpSpPr/>
          <p:nvPr/>
        </p:nvGrpSpPr>
        <p:grpSpPr>
          <a:xfrm>
            <a:off x="8461475" y="539491"/>
            <a:ext cx="1195050" cy="2367259"/>
            <a:chOff x="8461475" y="539491"/>
            <a:chExt cx="1195050" cy="2367259"/>
          </a:xfrm>
        </p:grpSpPr>
        <p:grpSp>
          <p:nvGrpSpPr>
            <p:cNvPr id="3682" name="Google Shape;3682;p171"/>
            <p:cNvGrpSpPr/>
            <p:nvPr/>
          </p:nvGrpSpPr>
          <p:grpSpPr>
            <a:xfrm>
              <a:off x="8461475" y="539491"/>
              <a:ext cx="330300" cy="2367259"/>
              <a:chOff x="6498025" y="1388116"/>
              <a:chExt cx="330300" cy="2367259"/>
            </a:xfrm>
          </p:grpSpPr>
          <p:grpSp>
            <p:nvGrpSpPr>
              <p:cNvPr id="3683" name="Google Shape;3683;p171"/>
              <p:cNvGrpSpPr/>
              <p:nvPr/>
            </p:nvGrpSpPr>
            <p:grpSpPr>
              <a:xfrm>
                <a:off x="6539742" y="1696448"/>
                <a:ext cx="246878" cy="901153"/>
                <a:chOff x="8534854" y="3053621"/>
                <a:chExt cx="230125" cy="830250"/>
              </a:xfrm>
            </p:grpSpPr>
            <p:cxnSp>
              <p:nvCxnSpPr>
                <p:cNvPr id="3684" name="Google Shape;3684;p171"/>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685" name="Google Shape;3685;p171"/>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686" name="Google Shape;3686;p171"/>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687" name="Google Shape;3687;p171"/>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3688" name="Google Shape;3688;p171"/>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3689" name="Google Shape;3689;p171"/>
              <p:cNvGrpSpPr/>
              <p:nvPr/>
            </p:nvGrpSpPr>
            <p:grpSpPr>
              <a:xfrm>
                <a:off x="6548731" y="1388116"/>
                <a:ext cx="228900" cy="228604"/>
                <a:chOff x="8536079" y="1884671"/>
                <a:chExt cx="228900" cy="250800"/>
              </a:xfrm>
            </p:grpSpPr>
            <p:cxnSp>
              <p:nvCxnSpPr>
                <p:cNvPr id="3690" name="Google Shape;3690;p171"/>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3691" name="Google Shape;3691;p171"/>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3692" name="Google Shape;3692;p171"/>
              <p:cNvGrpSpPr/>
              <p:nvPr/>
            </p:nvGrpSpPr>
            <p:grpSpPr>
              <a:xfrm>
                <a:off x="6498025" y="2658568"/>
                <a:ext cx="330300" cy="1096807"/>
                <a:chOff x="8461475" y="-290407"/>
                <a:chExt cx="330300" cy="1096807"/>
              </a:xfrm>
            </p:grpSpPr>
            <p:sp>
              <p:nvSpPr>
                <p:cNvPr id="3693" name="Google Shape;3693;p171"/>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4" name="Google Shape;3694;p171"/>
                <p:cNvCxnSpPr>
                  <a:stCxn id="3693" idx="1"/>
                  <a:endCxn id="3693"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3695" name="Google Shape;3695;p171"/>
                <p:cNvCxnSpPr>
                  <a:stCxn id="3693" idx="7"/>
                  <a:endCxn id="3693"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3696" name="Google Shape;3696;p171"/>
                <p:cNvGrpSpPr/>
                <p:nvPr/>
              </p:nvGrpSpPr>
              <p:grpSpPr>
                <a:xfrm>
                  <a:off x="8509777" y="-290407"/>
                  <a:ext cx="246883" cy="752991"/>
                  <a:chOff x="8485340" y="3907478"/>
                  <a:chExt cx="330366" cy="1010997"/>
                </a:xfrm>
              </p:grpSpPr>
              <p:grpSp>
                <p:nvGrpSpPr>
                  <p:cNvPr id="3697" name="Google Shape;3697;p171"/>
                  <p:cNvGrpSpPr/>
                  <p:nvPr/>
                </p:nvGrpSpPr>
                <p:grpSpPr>
                  <a:xfrm>
                    <a:off x="8485340" y="3907478"/>
                    <a:ext cx="330366" cy="181736"/>
                    <a:chOff x="7238332" y="3402944"/>
                    <a:chExt cx="1437000" cy="790500"/>
                  </a:xfrm>
                </p:grpSpPr>
                <p:cxnSp>
                  <p:nvCxnSpPr>
                    <p:cNvPr id="3698" name="Google Shape;3698;p171"/>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3699" name="Google Shape;3699;p171"/>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3700" name="Google Shape;3700;p171"/>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3701" name="Google Shape;3701;p171"/>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05" name="Shape 3705"/>
        <p:cNvGrpSpPr/>
        <p:nvPr/>
      </p:nvGrpSpPr>
      <p:grpSpPr>
        <a:xfrm>
          <a:off x="0" y="0"/>
          <a:ext cx="0" cy="0"/>
          <a:chOff x="0" y="0"/>
          <a:chExt cx="0" cy="0"/>
        </a:xfrm>
      </p:grpSpPr>
      <p:sp>
        <p:nvSpPr>
          <p:cNvPr id="3706" name="Google Shape;3706;p173"/>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07" name="Google Shape;3707;p17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708" name="Google Shape;3708;p173"/>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173"/>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173"/>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17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17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17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4" name="Google Shape;3714;p173"/>
          <p:cNvGrpSpPr/>
          <p:nvPr/>
        </p:nvGrpSpPr>
        <p:grpSpPr>
          <a:xfrm>
            <a:off x="8263682" y="-434366"/>
            <a:ext cx="188886" cy="1181531"/>
            <a:chOff x="2877432" y="975334"/>
            <a:chExt cx="188886" cy="1181531"/>
          </a:xfrm>
        </p:grpSpPr>
        <p:sp>
          <p:nvSpPr>
            <p:cNvPr id="3715" name="Google Shape;3715;p17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17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17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8" name="Google Shape;3718;p17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9" name="Google Shape;3719;p173"/>
          <p:cNvGrpSpPr/>
          <p:nvPr/>
        </p:nvGrpSpPr>
        <p:grpSpPr>
          <a:xfrm>
            <a:off x="3090746" y="-533657"/>
            <a:ext cx="98059" cy="1147596"/>
            <a:chOff x="3347921" y="16006"/>
            <a:chExt cx="98059" cy="1147596"/>
          </a:xfrm>
        </p:grpSpPr>
        <p:sp>
          <p:nvSpPr>
            <p:cNvPr id="3720" name="Google Shape;3720;p17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17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2" name="Google Shape;3722;p173"/>
          <p:cNvGrpSpPr/>
          <p:nvPr/>
        </p:nvGrpSpPr>
        <p:grpSpPr>
          <a:xfrm>
            <a:off x="4892771" y="-340112"/>
            <a:ext cx="121172" cy="760495"/>
            <a:chOff x="5245196" y="3136513"/>
            <a:chExt cx="121172" cy="760495"/>
          </a:xfrm>
        </p:grpSpPr>
        <p:sp>
          <p:nvSpPr>
            <p:cNvPr id="3723" name="Google Shape;3723;p17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17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5" name="Google Shape;3725;p173"/>
          <p:cNvGrpSpPr/>
          <p:nvPr/>
        </p:nvGrpSpPr>
        <p:grpSpPr>
          <a:xfrm>
            <a:off x="250617" y="2402301"/>
            <a:ext cx="188650" cy="2468354"/>
            <a:chOff x="250617" y="2402301"/>
            <a:chExt cx="188650" cy="2468354"/>
          </a:xfrm>
        </p:grpSpPr>
        <p:sp>
          <p:nvSpPr>
            <p:cNvPr id="3726" name="Google Shape;3726;p17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17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17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17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0" name="Google Shape;3730;p17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17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2" name="Google Shape;3732;p173"/>
          <p:cNvGrpSpPr/>
          <p:nvPr/>
        </p:nvGrpSpPr>
        <p:grpSpPr>
          <a:xfrm>
            <a:off x="2038689" y="173907"/>
            <a:ext cx="57599" cy="831799"/>
            <a:chOff x="2038689" y="173907"/>
            <a:chExt cx="57599" cy="831799"/>
          </a:xfrm>
        </p:grpSpPr>
        <p:sp>
          <p:nvSpPr>
            <p:cNvPr id="3733" name="Google Shape;3733;p17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17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35" name="Shape 3735"/>
        <p:cNvGrpSpPr/>
        <p:nvPr/>
      </p:nvGrpSpPr>
      <p:grpSpPr>
        <a:xfrm>
          <a:off x="0" y="0"/>
          <a:ext cx="0" cy="0"/>
          <a:chOff x="0" y="0"/>
          <a:chExt cx="0" cy="0"/>
        </a:xfrm>
      </p:grpSpPr>
      <p:sp>
        <p:nvSpPr>
          <p:cNvPr id="3736" name="Google Shape;3736;p174"/>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17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8" name="Google Shape;3738;p174"/>
          <p:cNvGrpSpPr/>
          <p:nvPr/>
        </p:nvGrpSpPr>
        <p:grpSpPr>
          <a:xfrm>
            <a:off x="8263682" y="-434366"/>
            <a:ext cx="188886" cy="1181531"/>
            <a:chOff x="2877432" y="975334"/>
            <a:chExt cx="188886" cy="1181531"/>
          </a:xfrm>
        </p:grpSpPr>
        <p:sp>
          <p:nvSpPr>
            <p:cNvPr id="3739" name="Google Shape;3739;p17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17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17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2" name="Google Shape;3742;p17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3" name="Google Shape;3743;p174"/>
          <p:cNvGrpSpPr/>
          <p:nvPr/>
        </p:nvGrpSpPr>
        <p:grpSpPr>
          <a:xfrm>
            <a:off x="3643898" y="-436198"/>
            <a:ext cx="133252" cy="1952377"/>
            <a:chOff x="6780548" y="337714"/>
            <a:chExt cx="133252" cy="1952377"/>
          </a:xfrm>
        </p:grpSpPr>
        <p:sp>
          <p:nvSpPr>
            <p:cNvPr id="3744" name="Google Shape;3744;p17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17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6" name="Google Shape;3746;p17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47" name="Google Shape;3747;p174"/>
          <p:cNvGrpSpPr/>
          <p:nvPr/>
        </p:nvGrpSpPr>
        <p:grpSpPr>
          <a:xfrm>
            <a:off x="8008096" y="2108910"/>
            <a:ext cx="199001" cy="2139769"/>
            <a:chOff x="8008096" y="2108910"/>
            <a:chExt cx="199001" cy="2139769"/>
          </a:xfrm>
        </p:grpSpPr>
        <p:sp>
          <p:nvSpPr>
            <p:cNvPr id="3748" name="Google Shape;3748;p17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17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0" name="Google Shape;3750;p174"/>
          <p:cNvGrpSpPr/>
          <p:nvPr/>
        </p:nvGrpSpPr>
        <p:grpSpPr>
          <a:xfrm>
            <a:off x="520996" y="1091548"/>
            <a:ext cx="199001" cy="2139769"/>
            <a:chOff x="8008096" y="2108910"/>
            <a:chExt cx="199001" cy="2139769"/>
          </a:xfrm>
        </p:grpSpPr>
        <p:sp>
          <p:nvSpPr>
            <p:cNvPr id="3751" name="Google Shape;3751;p17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17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3" name="Google Shape;3753;p174"/>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3754" name="Google Shape;3754;p174"/>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755" name="Google Shape;3755;p174"/>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56" name="Shape 3756"/>
        <p:cNvGrpSpPr/>
        <p:nvPr/>
      </p:nvGrpSpPr>
      <p:grpSpPr>
        <a:xfrm>
          <a:off x="0" y="0"/>
          <a:ext cx="0" cy="0"/>
          <a:chOff x="0" y="0"/>
          <a:chExt cx="0" cy="0"/>
        </a:xfrm>
      </p:grpSpPr>
      <p:sp>
        <p:nvSpPr>
          <p:cNvPr id="3757" name="Google Shape;3757;p175"/>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58" name="Google Shape;3758;p175"/>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759" name="Google Shape;3759;p175"/>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175"/>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175"/>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175"/>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175"/>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4" name="Google Shape;3764;p175"/>
          <p:cNvGrpSpPr/>
          <p:nvPr/>
        </p:nvGrpSpPr>
        <p:grpSpPr>
          <a:xfrm>
            <a:off x="8148521" y="3004593"/>
            <a:ext cx="98059" cy="1147596"/>
            <a:chOff x="3347921" y="16006"/>
            <a:chExt cx="98059" cy="1147596"/>
          </a:xfrm>
        </p:grpSpPr>
        <p:sp>
          <p:nvSpPr>
            <p:cNvPr id="3765" name="Google Shape;3765;p17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17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7" name="Google Shape;3767;p175"/>
          <p:cNvGrpSpPr/>
          <p:nvPr/>
        </p:nvGrpSpPr>
        <p:grpSpPr>
          <a:xfrm>
            <a:off x="281421" y="3769263"/>
            <a:ext cx="121172" cy="760495"/>
            <a:chOff x="5245196" y="3136513"/>
            <a:chExt cx="121172" cy="760495"/>
          </a:xfrm>
        </p:grpSpPr>
        <p:sp>
          <p:nvSpPr>
            <p:cNvPr id="3768" name="Google Shape;3768;p17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17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0" name="Google Shape;3770;p175"/>
          <p:cNvGrpSpPr/>
          <p:nvPr/>
        </p:nvGrpSpPr>
        <p:grpSpPr>
          <a:xfrm>
            <a:off x="8534739" y="4069632"/>
            <a:ext cx="57599" cy="831799"/>
            <a:chOff x="2038689" y="173907"/>
            <a:chExt cx="57599" cy="831799"/>
          </a:xfrm>
        </p:grpSpPr>
        <p:sp>
          <p:nvSpPr>
            <p:cNvPr id="3771" name="Google Shape;3771;p17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17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3" name="Google Shape;3773;p175"/>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175"/>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75" name="Shape 3775"/>
        <p:cNvGrpSpPr/>
        <p:nvPr/>
      </p:nvGrpSpPr>
      <p:grpSpPr>
        <a:xfrm>
          <a:off x="0" y="0"/>
          <a:ext cx="0" cy="0"/>
          <a:chOff x="0" y="0"/>
          <a:chExt cx="0" cy="0"/>
        </a:xfrm>
      </p:grpSpPr>
      <p:sp>
        <p:nvSpPr>
          <p:cNvPr id="3776" name="Google Shape;3776;p176"/>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77" name="Google Shape;3777;p176"/>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78" name="Google Shape;3778;p176"/>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79" name="Google Shape;3779;p176"/>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80" name="Google Shape;3780;p176"/>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781" name="Google Shape;3781;p17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17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17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17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5" name="Google Shape;3785;p176"/>
          <p:cNvGrpSpPr/>
          <p:nvPr/>
        </p:nvGrpSpPr>
        <p:grpSpPr>
          <a:xfrm>
            <a:off x="6626134" y="-164562"/>
            <a:ext cx="121172" cy="760495"/>
            <a:chOff x="5245196" y="3136513"/>
            <a:chExt cx="121172" cy="760495"/>
          </a:xfrm>
        </p:grpSpPr>
        <p:sp>
          <p:nvSpPr>
            <p:cNvPr id="3786" name="Google Shape;3786;p17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17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8" name="Google Shape;3788;p17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17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90" name="Shape 3790"/>
        <p:cNvGrpSpPr/>
        <p:nvPr/>
      </p:nvGrpSpPr>
      <p:grpSpPr>
        <a:xfrm>
          <a:off x="0" y="0"/>
          <a:ext cx="0" cy="0"/>
          <a:chOff x="0" y="0"/>
          <a:chExt cx="0" cy="0"/>
        </a:xfrm>
      </p:grpSpPr>
      <p:sp>
        <p:nvSpPr>
          <p:cNvPr id="3791" name="Google Shape;3791;p17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792" name="Google Shape;3792;p17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17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17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17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17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17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17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17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7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17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02" name="Shape 3802"/>
        <p:cNvGrpSpPr/>
        <p:nvPr/>
      </p:nvGrpSpPr>
      <p:grpSpPr>
        <a:xfrm>
          <a:off x="0" y="0"/>
          <a:ext cx="0" cy="0"/>
          <a:chOff x="0" y="0"/>
          <a:chExt cx="0" cy="0"/>
        </a:xfrm>
      </p:grpSpPr>
      <p:sp>
        <p:nvSpPr>
          <p:cNvPr id="3803" name="Google Shape;3803;p178"/>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04" name="Google Shape;3804;p17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05" name="Google Shape;3805;p17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17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17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17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9" name="Google Shape;3809;p178"/>
          <p:cNvGrpSpPr/>
          <p:nvPr/>
        </p:nvGrpSpPr>
        <p:grpSpPr>
          <a:xfrm>
            <a:off x="6626134" y="-164562"/>
            <a:ext cx="121172" cy="760495"/>
            <a:chOff x="5245196" y="3136513"/>
            <a:chExt cx="121172" cy="760495"/>
          </a:xfrm>
        </p:grpSpPr>
        <p:sp>
          <p:nvSpPr>
            <p:cNvPr id="3810" name="Google Shape;3810;p17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17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12" name="Google Shape;3812;p17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17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8" name="Shape 168"/>
        <p:cNvGrpSpPr/>
        <p:nvPr/>
      </p:nvGrpSpPr>
      <p:grpSpPr>
        <a:xfrm>
          <a:off x="0" y="0"/>
          <a:ext cx="0" cy="0"/>
          <a:chOff x="0" y="0"/>
          <a:chExt cx="0" cy="0"/>
        </a:xfrm>
      </p:grpSpPr>
      <p:sp>
        <p:nvSpPr>
          <p:cNvPr id="169" name="Google Shape;169;p1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0" name="Google Shape;170;p1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71" name="Google Shape;171;p1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19"/>
          <p:cNvGrpSpPr/>
          <p:nvPr/>
        </p:nvGrpSpPr>
        <p:grpSpPr>
          <a:xfrm>
            <a:off x="6626134" y="-164562"/>
            <a:ext cx="121172" cy="760495"/>
            <a:chOff x="5245196" y="3136513"/>
            <a:chExt cx="121172" cy="760495"/>
          </a:xfrm>
        </p:grpSpPr>
        <p:sp>
          <p:nvSpPr>
            <p:cNvPr id="176" name="Google Shape;176;p1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14" name="Shape 3814"/>
        <p:cNvGrpSpPr/>
        <p:nvPr/>
      </p:nvGrpSpPr>
      <p:grpSpPr>
        <a:xfrm>
          <a:off x="0" y="0"/>
          <a:ext cx="0" cy="0"/>
          <a:chOff x="0" y="0"/>
          <a:chExt cx="0" cy="0"/>
        </a:xfrm>
      </p:grpSpPr>
      <p:sp>
        <p:nvSpPr>
          <p:cNvPr id="3815" name="Google Shape;3815;p179"/>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816" name="Google Shape;3816;p179"/>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179"/>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179"/>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179"/>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179"/>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17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2" name="Google Shape;3822;p179"/>
          <p:cNvGrpSpPr/>
          <p:nvPr/>
        </p:nvGrpSpPr>
        <p:grpSpPr>
          <a:xfrm>
            <a:off x="8263682" y="-434366"/>
            <a:ext cx="188886" cy="1181531"/>
            <a:chOff x="2877432" y="975334"/>
            <a:chExt cx="188886" cy="1181531"/>
          </a:xfrm>
        </p:grpSpPr>
        <p:sp>
          <p:nvSpPr>
            <p:cNvPr id="3823" name="Google Shape;3823;p17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17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17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26" name="Google Shape;3826;p17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179"/>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179"/>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9" name="Google Shape;3829;p179"/>
          <p:cNvGrpSpPr/>
          <p:nvPr/>
        </p:nvGrpSpPr>
        <p:grpSpPr>
          <a:xfrm>
            <a:off x="3090746" y="-533657"/>
            <a:ext cx="98059" cy="1147596"/>
            <a:chOff x="3347921" y="16006"/>
            <a:chExt cx="98059" cy="1147596"/>
          </a:xfrm>
        </p:grpSpPr>
        <p:sp>
          <p:nvSpPr>
            <p:cNvPr id="3830" name="Google Shape;3830;p179"/>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179"/>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2" name="Google Shape;3832;p179"/>
          <p:cNvGrpSpPr/>
          <p:nvPr/>
        </p:nvGrpSpPr>
        <p:grpSpPr>
          <a:xfrm>
            <a:off x="4892771" y="-340112"/>
            <a:ext cx="121172" cy="760495"/>
            <a:chOff x="5245196" y="3136513"/>
            <a:chExt cx="121172" cy="760495"/>
          </a:xfrm>
        </p:grpSpPr>
        <p:sp>
          <p:nvSpPr>
            <p:cNvPr id="3833" name="Google Shape;3833;p17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17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5" name="Google Shape;3835;p179"/>
          <p:cNvGrpSpPr/>
          <p:nvPr/>
        </p:nvGrpSpPr>
        <p:grpSpPr>
          <a:xfrm>
            <a:off x="6967836" y="85439"/>
            <a:ext cx="133252" cy="1952377"/>
            <a:chOff x="6780548" y="337714"/>
            <a:chExt cx="133252" cy="1952377"/>
          </a:xfrm>
        </p:grpSpPr>
        <p:sp>
          <p:nvSpPr>
            <p:cNvPr id="3836" name="Google Shape;3836;p17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17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8" name="Google Shape;3838;p179"/>
          <p:cNvGrpSpPr/>
          <p:nvPr/>
        </p:nvGrpSpPr>
        <p:grpSpPr>
          <a:xfrm>
            <a:off x="250617" y="2402301"/>
            <a:ext cx="188650" cy="2468354"/>
            <a:chOff x="250617" y="2402301"/>
            <a:chExt cx="188650" cy="2468354"/>
          </a:xfrm>
        </p:grpSpPr>
        <p:sp>
          <p:nvSpPr>
            <p:cNvPr id="3839" name="Google Shape;3839;p17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17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17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17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3" name="Google Shape;3843;p179"/>
          <p:cNvGrpSpPr/>
          <p:nvPr/>
        </p:nvGrpSpPr>
        <p:grpSpPr>
          <a:xfrm>
            <a:off x="982417" y="1695096"/>
            <a:ext cx="199237" cy="2828935"/>
            <a:chOff x="1608717" y="1280046"/>
            <a:chExt cx="199237" cy="2828935"/>
          </a:xfrm>
        </p:grpSpPr>
        <p:sp>
          <p:nvSpPr>
            <p:cNvPr id="3844" name="Google Shape;3844;p17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17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17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7" name="Google Shape;3847;p179"/>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8" name="Google Shape;3848;p179"/>
          <p:cNvGrpSpPr/>
          <p:nvPr/>
        </p:nvGrpSpPr>
        <p:grpSpPr>
          <a:xfrm>
            <a:off x="2038689" y="173907"/>
            <a:ext cx="57599" cy="831799"/>
            <a:chOff x="2038689" y="173907"/>
            <a:chExt cx="57599" cy="831799"/>
          </a:xfrm>
        </p:grpSpPr>
        <p:sp>
          <p:nvSpPr>
            <p:cNvPr id="3849" name="Google Shape;3849;p17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17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1" name="Google Shape;3851;p179"/>
          <p:cNvGrpSpPr/>
          <p:nvPr/>
        </p:nvGrpSpPr>
        <p:grpSpPr>
          <a:xfrm>
            <a:off x="8008096" y="2108910"/>
            <a:ext cx="199001" cy="2139769"/>
            <a:chOff x="8008096" y="2108910"/>
            <a:chExt cx="199001" cy="2139769"/>
          </a:xfrm>
        </p:grpSpPr>
        <p:sp>
          <p:nvSpPr>
            <p:cNvPr id="3852" name="Google Shape;3852;p17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17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4" name="Google Shape;3854;p179"/>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5" name="Google Shape;3855;p179"/>
          <p:cNvGrpSpPr/>
          <p:nvPr/>
        </p:nvGrpSpPr>
        <p:grpSpPr>
          <a:xfrm>
            <a:off x="4095146" y="-859690"/>
            <a:ext cx="199001" cy="2139769"/>
            <a:chOff x="8008096" y="2108910"/>
            <a:chExt cx="199001" cy="2139769"/>
          </a:xfrm>
        </p:grpSpPr>
        <p:sp>
          <p:nvSpPr>
            <p:cNvPr id="3856" name="Google Shape;3856;p17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17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58" name="Google Shape;3858;p179"/>
          <p:cNvGrpSpPr/>
          <p:nvPr/>
        </p:nvGrpSpPr>
        <p:grpSpPr>
          <a:xfrm>
            <a:off x="6333286" y="3704939"/>
            <a:ext cx="133252" cy="1952377"/>
            <a:chOff x="6780548" y="337714"/>
            <a:chExt cx="133252" cy="1952377"/>
          </a:xfrm>
        </p:grpSpPr>
        <p:sp>
          <p:nvSpPr>
            <p:cNvPr id="3859" name="Google Shape;3859;p17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17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1" name="Google Shape;3861;p179"/>
          <p:cNvGrpSpPr/>
          <p:nvPr/>
        </p:nvGrpSpPr>
        <p:grpSpPr>
          <a:xfrm>
            <a:off x="2702021" y="3612763"/>
            <a:ext cx="121172" cy="760495"/>
            <a:chOff x="5245196" y="3136513"/>
            <a:chExt cx="121172" cy="760495"/>
          </a:xfrm>
        </p:grpSpPr>
        <p:sp>
          <p:nvSpPr>
            <p:cNvPr id="3862" name="Google Shape;3862;p17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17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4" name="Google Shape;3864;p179"/>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179"/>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66" name="Shape 3866"/>
        <p:cNvGrpSpPr/>
        <p:nvPr/>
      </p:nvGrpSpPr>
      <p:grpSpPr>
        <a:xfrm>
          <a:off x="0" y="0"/>
          <a:ext cx="0" cy="0"/>
          <a:chOff x="0" y="0"/>
          <a:chExt cx="0" cy="0"/>
        </a:xfrm>
      </p:grpSpPr>
      <p:sp>
        <p:nvSpPr>
          <p:cNvPr id="3867" name="Google Shape;3867;p18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68" name="Google Shape;3868;p18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869" name="Google Shape;3869;p18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70" name="Shape 3870"/>
        <p:cNvGrpSpPr/>
        <p:nvPr/>
      </p:nvGrpSpPr>
      <p:grpSpPr>
        <a:xfrm>
          <a:off x="0" y="0"/>
          <a:ext cx="0" cy="0"/>
          <a:chOff x="0" y="0"/>
          <a:chExt cx="0" cy="0"/>
        </a:xfrm>
      </p:grpSpPr>
      <p:sp>
        <p:nvSpPr>
          <p:cNvPr id="3871" name="Google Shape;3871;p181"/>
          <p:cNvSpPr/>
          <p:nvPr>
            <p:ph idx="2" type="pic"/>
          </p:nvPr>
        </p:nvSpPr>
        <p:spPr>
          <a:xfrm>
            <a:off x="0" y="0"/>
            <a:ext cx="9144000" cy="5143500"/>
          </a:xfrm>
          <a:prstGeom prst="rect">
            <a:avLst/>
          </a:prstGeom>
          <a:noFill/>
          <a:ln>
            <a:noFill/>
          </a:ln>
        </p:spPr>
      </p:sp>
      <p:sp>
        <p:nvSpPr>
          <p:cNvPr id="3872" name="Google Shape;3872;p181"/>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3873" name="Shape 3873"/>
        <p:cNvGrpSpPr/>
        <p:nvPr/>
      </p:nvGrpSpPr>
      <p:grpSpPr>
        <a:xfrm>
          <a:off x="0" y="0"/>
          <a:ext cx="0" cy="0"/>
          <a:chOff x="0" y="0"/>
          <a:chExt cx="0" cy="0"/>
        </a:xfrm>
      </p:grpSpPr>
      <p:sp>
        <p:nvSpPr>
          <p:cNvPr id="3874" name="Google Shape;3874;p182"/>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875" name="Google Shape;3875;p182"/>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876" name="Google Shape;3876;p182"/>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182"/>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18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18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18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1" name="Google Shape;3881;p182"/>
          <p:cNvGrpSpPr/>
          <p:nvPr/>
        </p:nvGrpSpPr>
        <p:grpSpPr>
          <a:xfrm>
            <a:off x="8217007" y="3576772"/>
            <a:ext cx="188886" cy="1181531"/>
            <a:chOff x="2877432" y="975334"/>
            <a:chExt cx="188886" cy="1181531"/>
          </a:xfrm>
        </p:grpSpPr>
        <p:sp>
          <p:nvSpPr>
            <p:cNvPr id="3882" name="Google Shape;3882;p18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18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18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5" name="Google Shape;3885;p182"/>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6" name="Google Shape;3886;p182"/>
          <p:cNvGrpSpPr/>
          <p:nvPr/>
        </p:nvGrpSpPr>
        <p:grpSpPr>
          <a:xfrm>
            <a:off x="7519346" y="3243318"/>
            <a:ext cx="98059" cy="1147596"/>
            <a:chOff x="3347921" y="16006"/>
            <a:chExt cx="98059" cy="1147596"/>
          </a:xfrm>
        </p:grpSpPr>
        <p:sp>
          <p:nvSpPr>
            <p:cNvPr id="3887" name="Google Shape;3887;p18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18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9" name="Google Shape;3889;p182"/>
          <p:cNvGrpSpPr/>
          <p:nvPr/>
        </p:nvGrpSpPr>
        <p:grpSpPr>
          <a:xfrm>
            <a:off x="805821" y="2953663"/>
            <a:ext cx="121172" cy="760495"/>
            <a:chOff x="5245196" y="3136513"/>
            <a:chExt cx="121172" cy="760495"/>
          </a:xfrm>
        </p:grpSpPr>
        <p:sp>
          <p:nvSpPr>
            <p:cNvPr id="3890" name="Google Shape;3890;p18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18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2" name="Google Shape;3892;p182"/>
          <p:cNvGrpSpPr/>
          <p:nvPr/>
        </p:nvGrpSpPr>
        <p:grpSpPr>
          <a:xfrm>
            <a:off x="250617" y="2402301"/>
            <a:ext cx="188650" cy="2468354"/>
            <a:chOff x="250617" y="2402301"/>
            <a:chExt cx="188650" cy="2468354"/>
          </a:xfrm>
        </p:grpSpPr>
        <p:sp>
          <p:nvSpPr>
            <p:cNvPr id="3893" name="Google Shape;3893;p18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18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18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8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97" name="Google Shape;3897;p182"/>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18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9" name="Google Shape;3899;p182"/>
          <p:cNvGrpSpPr/>
          <p:nvPr/>
        </p:nvGrpSpPr>
        <p:grpSpPr>
          <a:xfrm>
            <a:off x="2038689" y="173907"/>
            <a:ext cx="57599" cy="831799"/>
            <a:chOff x="2038689" y="173907"/>
            <a:chExt cx="57599" cy="831799"/>
          </a:xfrm>
        </p:grpSpPr>
        <p:sp>
          <p:nvSpPr>
            <p:cNvPr id="3900" name="Google Shape;3900;p18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18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2" name="Google Shape;3902;p182"/>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3" name="Google Shape;3903;p182"/>
          <p:cNvGrpSpPr/>
          <p:nvPr/>
        </p:nvGrpSpPr>
        <p:grpSpPr>
          <a:xfrm>
            <a:off x="4920170" y="-496491"/>
            <a:ext cx="188886" cy="1181531"/>
            <a:chOff x="2877432" y="975334"/>
            <a:chExt cx="188886" cy="1181531"/>
          </a:xfrm>
        </p:grpSpPr>
        <p:sp>
          <p:nvSpPr>
            <p:cNvPr id="3904" name="Google Shape;3904;p18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18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18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7" name="Google Shape;3907;p182"/>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8" name="Google Shape;3908;p182"/>
          <p:cNvGrpSpPr/>
          <p:nvPr/>
        </p:nvGrpSpPr>
        <p:grpSpPr>
          <a:xfrm>
            <a:off x="3030471" y="-223849"/>
            <a:ext cx="121172" cy="760495"/>
            <a:chOff x="5245196" y="3136513"/>
            <a:chExt cx="121172" cy="760495"/>
          </a:xfrm>
        </p:grpSpPr>
        <p:sp>
          <p:nvSpPr>
            <p:cNvPr id="3909" name="Google Shape;3909;p18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18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1" name="Google Shape;3911;p182"/>
          <p:cNvGrpSpPr/>
          <p:nvPr/>
        </p:nvGrpSpPr>
        <p:grpSpPr>
          <a:xfrm>
            <a:off x="2306292" y="2569221"/>
            <a:ext cx="199237" cy="2828935"/>
            <a:chOff x="1608717" y="1280046"/>
            <a:chExt cx="199237" cy="2828935"/>
          </a:xfrm>
        </p:grpSpPr>
        <p:sp>
          <p:nvSpPr>
            <p:cNvPr id="3912" name="Google Shape;3912;p18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18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18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15" name="Shape 3915"/>
        <p:cNvGrpSpPr/>
        <p:nvPr/>
      </p:nvGrpSpPr>
      <p:grpSpPr>
        <a:xfrm>
          <a:off x="0" y="0"/>
          <a:ext cx="0" cy="0"/>
          <a:chOff x="0" y="0"/>
          <a:chExt cx="0" cy="0"/>
        </a:xfrm>
      </p:grpSpPr>
      <p:sp>
        <p:nvSpPr>
          <p:cNvPr id="3916" name="Google Shape;3916;p183"/>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17" name="Google Shape;3917;p183"/>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3918" name="Google Shape;3918;p183"/>
          <p:cNvGrpSpPr/>
          <p:nvPr/>
        </p:nvGrpSpPr>
        <p:grpSpPr>
          <a:xfrm>
            <a:off x="722446" y="3412541"/>
            <a:ext cx="7699120" cy="1883463"/>
            <a:chOff x="4558950" y="838825"/>
            <a:chExt cx="2813800" cy="688350"/>
          </a:xfrm>
        </p:grpSpPr>
        <p:sp>
          <p:nvSpPr>
            <p:cNvPr id="3919" name="Google Shape;3919;p183"/>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183"/>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183"/>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183"/>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183"/>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183"/>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183"/>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183"/>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183"/>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183"/>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183"/>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183"/>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183"/>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183"/>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183"/>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183"/>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183"/>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183"/>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183"/>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183"/>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183"/>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183"/>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183"/>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183"/>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183"/>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183"/>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183"/>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183"/>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183"/>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183"/>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183"/>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183"/>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183"/>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183"/>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183"/>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954" name="Shape 3954"/>
        <p:cNvGrpSpPr/>
        <p:nvPr/>
      </p:nvGrpSpPr>
      <p:grpSpPr>
        <a:xfrm>
          <a:off x="0" y="0"/>
          <a:ext cx="0" cy="0"/>
          <a:chOff x="0" y="0"/>
          <a:chExt cx="0" cy="0"/>
        </a:xfrm>
      </p:grpSpPr>
      <p:sp>
        <p:nvSpPr>
          <p:cNvPr id="3955" name="Google Shape;3955;p184"/>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956" name="Google Shape;3956;p18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18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18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18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18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18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18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18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184"/>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184"/>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184"/>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967" name="Google Shape;3967;p184"/>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968" name="Google Shape;3968;p184"/>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969" name="Google Shape;3969;p184"/>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970" name="Google Shape;3970;p184"/>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971" name="Google Shape;3971;p184"/>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972" name="Google Shape;3972;p184"/>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973" name="Google Shape;3973;p184"/>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974" name="Google Shape;3974;p184"/>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975" name="Google Shape;3975;p184"/>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976" name="Shape 3976"/>
        <p:cNvGrpSpPr/>
        <p:nvPr/>
      </p:nvGrpSpPr>
      <p:grpSpPr>
        <a:xfrm>
          <a:off x="0" y="0"/>
          <a:ext cx="0" cy="0"/>
          <a:chOff x="0" y="0"/>
          <a:chExt cx="0" cy="0"/>
        </a:xfrm>
      </p:grpSpPr>
      <p:sp>
        <p:nvSpPr>
          <p:cNvPr id="3977" name="Google Shape;3977;p185"/>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78" name="Google Shape;3978;p185"/>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979" name="Google Shape;3979;p185"/>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80" name="Google Shape;3980;p185"/>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981" name="Google Shape;3981;p18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18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18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18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5" name="Google Shape;3985;p185"/>
          <p:cNvGrpSpPr/>
          <p:nvPr/>
        </p:nvGrpSpPr>
        <p:grpSpPr>
          <a:xfrm>
            <a:off x="6626134" y="-164562"/>
            <a:ext cx="121172" cy="760495"/>
            <a:chOff x="5245196" y="3136513"/>
            <a:chExt cx="121172" cy="760495"/>
          </a:xfrm>
        </p:grpSpPr>
        <p:sp>
          <p:nvSpPr>
            <p:cNvPr id="3986" name="Google Shape;3986;p18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18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8" name="Google Shape;3988;p18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18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185"/>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991" name="Shape 3991"/>
        <p:cNvGrpSpPr/>
        <p:nvPr/>
      </p:nvGrpSpPr>
      <p:grpSpPr>
        <a:xfrm>
          <a:off x="0" y="0"/>
          <a:ext cx="0" cy="0"/>
          <a:chOff x="0" y="0"/>
          <a:chExt cx="0" cy="0"/>
        </a:xfrm>
      </p:grpSpPr>
      <p:sp>
        <p:nvSpPr>
          <p:cNvPr id="3992" name="Google Shape;3992;p18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18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18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18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6" name="Google Shape;3996;p186"/>
          <p:cNvGrpSpPr/>
          <p:nvPr/>
        </p:nvGrpSpPr>
        <p:grpSpPr>
          <a:xfrm>
            <a:off x="6626134" y="-164562"/>
            <a:ext cx="121172" cy="760495"/>
            <a:chOff x="5245196" y="3136513"/>
            <a:chExt cx="121172" cy="760495"/>
          </a:xfrm>
        </p:grpSpPr>
        <p:sp>
          <p:nvSpPr>
            <p:cNvPr id="3997" name="Google Shape;3997;p18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18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9" name="Google Shape;3999;p18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18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186"/>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02" name="Google Shape;4002;p186"/>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03" name="Google Shape;4003;p186"/>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04" name="Google Shape;4004;p186"/>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05" name="Google Shape;4005;p186"/>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06" name="Google Shape;4006;p186"/>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07" name="Google Shape;4007;p18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4008" name="Shape 4008"/>
        <p:cNvGrpSpPr/>
        <p:nvPr/>
      </p:nvGrpSpPr>
      <p:grpSpPr>
        <a:xfrm>
          <a:off x="0" y="0"/>
          <a:ext cx="0" cy="0"/>
          <a:chOff x="0" y="0"/>
          <a:chExt cx="0" cy="0"/>
        </a:xfrm>
      </p:grpSpPr>
      <p:sp>
        <p:nvSpPr>
          <p:cNvPr id="4009" name="Google Shape;4009;p187"/>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0" name="Google Shape;4010;p187"/>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1" name="Google Shape;4011;p187"/>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2" name="Google Shape;4012;p187"/>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3" name="Google Shape;4013;p187"/>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4" name="Google Shape;4014;p187"/>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5" name="Google Shape;4015;p18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16" name="Google Shape;4016;p187"/>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7" name="Google Shape;4017;p187"/>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18" name="Google Shape;4018;p187"/>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9" name="Google Shape;4019;p187"/>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20" name="Google Shape;4020;p187"/>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21" name="Google Shape;4021;p187"/>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22" name="Google Shape;4022;p18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18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18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18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18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18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18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18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18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4031" name="Shape 4031"/>
        <p:cNvGrpSpPr/>
        <p:nvPr/>
      </p:nvGrpSpPr>
      <p:grpSpPr>
        <a:xfrm>
          <a:off x="0" y="0"/>
          <a:ext cx="0" cy="0"/>
          <a:chOff x="0" y="0"/>
          <a:chExt cx="0" cy="0"/>
        </a:xfrm>
      </p:grpSpPr>
      <p:sp>
        <p:nvSpPr>
          <p:cNvPr id="4032" name="Google Shape;4032;p188"/>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3" name="Google Shape;4033;p188"/>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34" name="Google Shape;4034;p188"/>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5" name="Google Shape;4035;p188"/>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36" name="Google Shape;4036;p188"/>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7" name="Google Shape;4037;p188"/>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38" name="Google Shape;4038;p188"/>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9" name="Google Shape;4039;p188"/>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40" name="Google Shape;4040;p18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41" name="Google Shape;4041;p18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18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18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18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18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18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18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18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18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18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0" name="Shape 180"/>
        <p:cNvGrpSpPr/>
        <p:nvPr/>
      </p:nvGrpSpPr>
      <p:grpSpPr>
        <a:xfrm>
          <a:off x="0" y="0"/>
          <a:ext cx="0" cy="0"/>
          <a:chOff x="0" y="0"/>
          <a:chExt cx="0" cy="0"/>
        </a:xfrm>
      </p:grpSpPr>
      <p:sp>
        <p:nvSpPr>
          <p:cNvPr id="181" name="Google Shape;181;p2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2" name="Google Shape;182;p2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8263682" y="-434366"/>
            <a:ext cx="188886" cy="1181531"/>
            <a:chOff x="2877432" y="975334"/>
            <a:chExt cx="188886" cy="1181531"/>
          </a:xfrm>
        </p:grpSpPr>
        <p:sp>
          <p:nvSpPr>
            <p:cNvPr id="189" name="Google Shape;189;p2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20"/>
          <p:cNvGrpSpPr/>
          <p:nvPr/>
        </p:nvGrpSpPr>
        <p:grpSpPr>
          <a:xfrm>
            <a:off x="3090746" y="-533657"/>
            <a:ext cx="98059" cy="1147596"/>
            <a:chOff x="3347921" y="16006"/>
            <a:chExt cx="98059" cy="1147596"/>
          </a:xfrm>
        </p:grpSpPr>
        <p:sp>
          <p:nvSpPr>
            <p:cNvPr id="196" name="Google Shape;196;p2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0"/>
          <p:cNvGrpSpPr/>
          <p:nvPr/>
        </p:nvGrpSpPr>
        <p:grpSpPr>
          <a:xfrm>
            <a:off x="4892771" y="-340112"/>
            <a:ext cx="121172" cy="760495"/>
            <a:chOff x="5245196" y="3136513"/>
            <a:chExt cx="121172" cy="760495"/>
          </a:xfrm>
        </p:grpSpPr>
        <p:sp>
          <p:nvSpPr>
            <p:cNvPr id="199" name="Google Shape;199;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20"/>
          <p:cNvGrpSpPr/>
          <p:nvPr/>
        </p:nvGrpSpPr>
        <p:grpSpPr>
          <a:xfrm>
            <a:off x="6967836" y="85439"/>
            <a:ext cx="133252" cy="1952377"/>
            <a:chOff x="6780548" y="337714"/>
            <a:chExt cx="133252" cy="1952377"/>
          </a:xfrm>
        </p:grpSpPr>
        <p:sp>
          <p:nvSpPr>
            <p:cNvPr id="202" name="Google Shape;202;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0"/>
          <p:cNvGrpSpPr/>
          <p:nvPr/>
        </p:nvGrpSpPr>
        <p:grpSpPr>
          <a:xfrm>
            <a:off x="250617" y="2402301"/>
            <a:ext cx="188650" cy="2468354"/>
            <a:chOff x="250617" y="2402301"/>
            <a:chExt cx="188650" cy="2468354"/>
          </a:xfrm>
        </p:grpSpPr>
        <p:sp>
          <p:nvSpPr>
            <p:cNvPr id="205" name="Google Shape;205;p2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20"/>
          <p:cNvGrpSpPr/>
          <p:nvPr/>
        </p:nvGrpSpPr>
        <p:grpSpPr>
          <a:xfrm>
            <a:off x="982417" y="1695096"/>
            <a:ext cx="199237" cy="2828935"/>
            <a:chOff x="1608717" y="1280046"/>
            <a:chExt cx="199237" cy="2828935"/>
          </a:xfrm>
        </p:grpSpPr>
        <p:sp>
          <p:nvSpPr>
            <p:cNvPr id="210" name="Google Shape;210;p2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20"/>
          <p:cNvGrpSpPr/>
          <p:nvPr/>
        </p:nvGrpSpPr>
        <p:grpSpPr>
          <a:xfrm>
            <a:off x="2038689" y="173907"/>
            <a:ext cx="57599" cy="831799"/>
            <a:chOff x="2038689" y="173907"/>
            <a:chExt cx="57599" cy="831799"/>
          </a:xfrm>
        </p:grpSpPr>
        <p:sp>
          <p:nvSpPr>
            <p:cNvPr id="215" name="Google Shape;215;p2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20"/>
          <p:cNvGrpSpPr/>
          <p:nvPr/>
        </p:nvGrpSpPr>
        <p:grpSpPr>
          <a:xfrm>
            <a:off x="8008096" y="2108910"/>
            <a:ext cx="199001" cy="2139769"/>
            <a:chOff x="8008096" y="2108910"/>
            <a:chExt cx="199001" cy="2139769"/>
          </a:xfrm>
        </p:grpSpPr>
        <p:sp>
          <p:nvSpPr>
            <p:cNvPr id="218" name="Google Shape;218;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1" name="Google Shape;221;p20"/>
          <p:cNvGrpSpPr/>
          <p:nvPr/>
        </p:nvGrpSpPr>
        <p:grpSpPr>
          <a:xfrm>
            <a:off x="4095146" y="-859690"/>
            <a:ext cx="199001" cy="2139769"/>
            <a:chOff x="8008096" y="2108910"/>
            <a:chExt cx="199001" cy="2139769"/>
          </a:xfrm>
        </p:grpSpPr>
        <p:sp>
          <p:nvSpPr>
            <p:cNvPr id="222" name="Google Shape;222;p2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20"/>
          <p:cNvGrpSpPr/>
          <p:nvPr/>
        </p:nvGrpSpPr>
        <p:grpSpPr>
          <a:xfrm>
            <a:off x="6333286" y="3704939"/>
            <a:ext cx="133252" cy="1952377"/>
            <a:chOff x="6780548" y="337714"/>
            <a:chExt cx="133252" cy="1952377"/>
          </a:xfrm>
        </p:grpSpPr>
        <p:sp>
          <p:nvSpPr>
            <p:cNvPr id="225" name="Google Shape;225;p2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7" name="Google Shape;227;p20"/>
          <p:cNvGrpSpPr/>
          <p:nvPr/>
        </p:nvGrpSpPr>
        <p:grpSpPr>
          <a:xfrm>
            <a:off x="2702021" y="3612763"/>
            <a:ext cx="121172" cy="760495"/>
            <a:chOff x="5245196" y="3136513"/>
            <a:chExt cx="121172" cy="760495"/>
          </a:xfrm>
        </p:grpSpPr>
        <p:sp>
          <p:nvSpPr>
            <p:cNvPr id="228" name="Google Shape;228;p2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2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4051" name="Shape 4051"/>
        <p:cNvGrpSpPr/>
        <p:nvPr/>
      </p:nvGrpSpPr>
      <p:grpSpPr>
        <a:xfrm>
          <a:off x="0" y="0"/>
          <a:ext cx="0" cy="0"/>
          <a:chOff x="0" y="0"/>
          <a:chExt cx="0" cy="0"/>
        </a:xfrm>
      </p:grpSpPr>
      <p:sp>
        <p:nvSpPr>
          <p:cNvPr id="4052" name="Google Shape;4052;p189"/>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53" name="Google Shape;4053;p189"/>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54" name="Google Shape;4054;p189"/>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55" name="Google Shape;4055;p189"/>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56" name="Google Shape;4056;p189"/>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57" name="Google Shape;4057;p189"/>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58" name="Google Shape;4058;p189"/>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059" name="Google Shape;4059;p189"/>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60" name="Google Shape;4060;p18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61" name="Google Shape;4061;p18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18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18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18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18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18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18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18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18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18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071" name="Shape 4071"/>
        <p:cNvGrpSpPr/>
        <p:nvPr/>
      </p:nvGrpSpPr>
      <p:grpSpPr>
        <a:xfrm>
          <a:off x="0" y="0"/>
          <a:ext cx="0" cy="0"/>
          <a:chOff x="0" y="0"/>
          <a:chExt cx="0" cy="0"/>
        </a:xfrm>
      </p:grpSpPr>
      <p:sp>
        <p:nvSpPr>
          <p:cNvPr id="4072" name="Google Shape;4072;p190"/>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73" name="Google Shape;4073;p190"/>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74" name="Google Shape;4074;p190"/>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075" name="Google Shape;4075;p190"/>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190"/>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190"/>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190"/>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190"/>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190"/>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190"/>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190"/>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3" name="Google Shape;4083;p190"/>
          <p:cNvGrpSpPr/>
          <p:nvPr/>
        </p:nvGrpSpPr>
        <p:grpSpPr>
          <a:xfrm>
            <a:off x="6669747" y="-389684"/>
            <a:ext cx="143766" cy="2106420"/>
            <a:chOff x="6780548" y="337714"/>
            <a:chExt cx="133252" cy="1952377"/>
          </a:xfrm>
        </p:grpSpPr>
        <p:sp>
          <p:nvSpPr>
            <p:cNvPr id="4084" name="Google Shape;4084;p19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19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6" name="Google Shape;4086;p190"/>
          <p:cNvGrpSpPr/>
          <p:nvPr/>
        </p:nvGrpSpPr>
        <p:grpSpPr>
          <a:xfrm>
            <a:off x="1510029" y="507749"/>
            <a:ext cx="203534" cy="2663107"/>
            <a:chOff x="250617" y="2402301"/>
            <a:chExt cx="188650" cy="2468354"/>
          </a:xfrm>
        </p:grpSpPr>
        <p:sp>
          <p:nvSpPr>
            <p:cNvPr id="4087" name="Google Shape;4087;p19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19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19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19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1" name="Google Shape;4091;p190"/>
          <p:cNvGrpSpPr/>
          <p:nvPr/>
        </p:nvGrpSpPr>
        <p:grpSpPr>
          <a:xfrm>
            <a:off x="385355" y="1380671"/>
            <a:ext cx="199237" cy="2828935"/>
            <a:chOff x="1608717" y="1280046"/>
            <a:chExt cx="199237" cy="2828935"/>
          </a:xfrm>
        </p:grpSpPr>
        <p:sp>
          <p:nvSpPr>
            <p:cNvPr id="4092" name="Google Shape;4092;p19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19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19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5" name="Google Shape;4095;p190"/>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190"/>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7" name="Google Shape;4097;p190"/>
          <p:cNvGrpSpPr/>
          <p:nvPr/>
        </p:nvGrpSpPr>
        <p:grpSpPr>
          <a:xfrm>
            <a:off x="989005" y="-389666"/>
            <a:ext cx="62143" cy="897428"/>
            <a:chOff x="2038689" y="173907"/>
            <a:chExt cx="57599" cy="831799"/>
          </a:xfrm>
        </p:grpSpPr>
        <p:sp>
          <p:nvSpPr>
            <p:cNvPr id="4098" name="Google Shape;4098;p19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19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00" name="Google Shape;4100;p190"/>
          <p:cNvGrpSpPr/>
          <p:nvPr/>
        </p:nvGrpSpPr>
        <p:grpSpPr>
          <a:xfrm>
            <a:off x="8568723" y="2184809"/>
            <a:ext cx="214702" cy="2308597"/>
            <a:chOff x="8008096" y="2108910"/>
            <a:chExt cx="199001" cy="2139769"/>
          </a:xfrm>
        </p:grpSpPr>
        <p:sp>
          <p:nvSpPr>
            <p:cNvPr id="4101" name="Google Shape;4101;p19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19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03" name="Google Shape;4103;p190"/>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4" name="Google Shape;4104;p190"/>
          <p:cNvGrpSpPr/>
          <p:nvPr/>
        </p:nvGrpSpPr>
        <p:grpSpPr>
          <a:xfrm>
            <a:off x="8221223" y="9"/>
            <a:ext cx="214702" cy="2308597"/>
            <a:chOff x="8008096" y="2108910"/>
            <a:chExt cx="199001" cy="2139769"/>
          </a:xfrm>
        </p:grpSpPr>
        <p:sp>
          <p:nvSpPr>
            <p:cNvPr id="4105" name="Google Shape;4105;p19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19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07" name="Shape 4107"/>
        <p:cNvGrpSpPr/>
        <p:nvPr/>
      </p:nvGrpSpPr>
      <p:grpSpPr>
        <a:xfrm>
          <a:off x="0" y="0"/>
          <a:ext cx="0" cy="0"/>
          <a:chOff x="0" y="0"/>
          <a:chExt cx="0" cy="0"/>
        </a:xfrm>
      </p:grpSpPr>
      <p:sp>
        <p:nvSpPr>
          <p:cNvPr id="4108" name="Google Shape;4108;p191"/>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09" name="Google Shape;4109;p19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10" name="Google Shape;4110;p191"/>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4111" name="Google Shape;4111;p191"/>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191"/>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191"/>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191"/>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191"/>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191"/>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191"/>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191"/>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191"/>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191"/>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191"/>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122" name="Shape 4122"/>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23" name="Shape 4123"/>
        <p:cNvGrpSpPr/>
        <p:nvPr/>
      </p:nvGrpSpPr>
      <p:grpSpPr>
        <a:xfrm>
          <a:off x="0" y="0"/>
          <a:ext cx="0" cy="0"/>
          <a:chOff x="0" y="0"/>
          <a:chExt cx="0" cy="0"/>
        </a:xfrm>
      </p:grpSpPr>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4124" name="Shape 4124"/>
        <p:cNvGrpSpPr/>
        <p:nvPr/>
      </p:nvGrpSpPr>
      <p:grpSpPr>
        <a:xfrm>
          <a:off x="0" y="0"/>
          <a:ext cx="0" cy="0"/>
          <a:chOff x="0" y="0"/>
          <a:chExt cx="0" cy="0"/>
        </a:xfrm>
      </p:grpSpPr>
      <p:grpSp>
        <p:nvGrpSpPr>
          <p:cNvPr id="4125" name="Google Shape;4125;p194"/>
          <p:cNvGrpSpPr/>
          <p:nvPr/>
        </p:nvGrpSpPr>
        <p:grpSpPr>
          <a:xfrm flipH="1">
            <a:off x="367450" y="4626864"/>
            <a:ext cx="2321150" cy="663525"/>
            <a:chOff x="6332225" y="4608575"/>
            <a:chExt cx="2321150" cy="663525"/>
          </a:xfrm>
        </p:grpSpPr>
        <p:sp>
          <p:nvSpPr>
            <p:cNvPr id="4126" name="Google Shape;4126;p194"/>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7" name="Google Shape;4127;p194"/>
            <p:cNvGrpSpPr/>
            <p:nvPr/>
          </p:nvGrpSpPr>
          <p:grpSpPr>
            <a:xfrm rot="10800000">
              <a:off x="8406448" y="4683926"/>
              <a:ext cx="246927" cy="179894"/>
              <a:chOff x="4602071" y="4683769"/>
              <a:chExt cx="207711" cy="179912"/>
            </a:xfrm>
          </p:grpSpPr>
          <p:grpSp>
            <p:nvGrpSpPr>
              <p:cNvPr id="4128" name="Google Shape;4128;p194"/>
              <p:cNvGrpSpPr/>
              <p:nvPr/>
            </p:nvGrpSpPr>
            <p:grpSpPr>
              <a:xfrm rot="5400000">
                <a:off x="4670498" y="4724398"/>
                <a:ext cx="179912" cy="98654"/>
                <a:chOff x="7238332" y="3402944"/>
                <a:chExt cx="1437000" cy="790500"/>
              </a:xfrm>
            </p:grpSpPr>
            <p:cxnSp>
              <p:nvCxnSpPr>
                <p:cNvPr id="4129" name="Google Shape;4129;p194"/>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4130" name="Google Shape;4130;p194"/>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4131" name="Google Shape;4131;p194"/>
              <p:cNvCxnSpPr>
                <a:endCxn id="4126"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4132" name="Google Shape;4132;p194"/>
            <p:cNvCxnSpPr>
              <a:stCxn id="4126" idx="2"/>
              <a:endCxn id="4133"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4133" name="Google Shape;4133;p194"/>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194"/>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194"/>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6" name="Google Shape;4136;p194"/>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4137" name="Google Shape;4137;p194"/>
          <p:cNvGrpSpPr/>
          <p:nvPr/>
        </p:nvGrpSpPr>
        <p:grpSpPr>
          <a:xfrm>
            <a:off x="5470384" y="4781622"/>
            <a:ext cx="4215397" cy="1014842"/>
            <a:chOff x="2172833" y="1371669"/>
            <a:chExt cx="6637375" cy="1597925"/>
          </a:xfrm>
        </p:grpSpPr>
        <p:sp>
          <p:nvSpPr>
            <p:cNvPr id="4138" name="Google Shape;4138;p194"/>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194"/>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194"/>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194"/>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194"/>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194"/>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194"/>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194"/>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194"/>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194"/>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194"/>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194"/>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194"/>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194"/>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194"/>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194"/>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194"/>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194"/>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194"/>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194"/>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194"/>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194"/>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194"/>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194"/>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194"/>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194"/>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194"/>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194"/>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194"/>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194"/>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194"/>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194"/>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194"/>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194"/>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194"/>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194"/>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194"/>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194"/>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194"/>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194"/>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194"/>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194"/>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194"/>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194"/>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94"/>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194"/>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194"/>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194"/>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194"/>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194"/>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194"/>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194"/>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194"/>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194"/>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194"/>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3" name="Google Shape;4193;p194"/>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194"/>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194"/>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194"/>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194"/>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194"/>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194"/>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194"/>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194"/>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194"/>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194"/>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194"/>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194"/>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194"/>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194"/>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194"/>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194"/>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194"/>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194"/>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194"/>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194"/>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194"/>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194"/>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194"/>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194"/>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194"/>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194"/>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194"/>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194"/>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194"/>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194"/>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194"/>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194"/>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194"/>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194"/>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8" name="Google Shape;4228;p194"/>
          <p:cNvGrpSpPr/>
          <p:nvPr/>
        </p:nvGrpSpPr>
        <p:grpSpPr>
          <a:xfrm>
            <a:off x="-714445" y="-58176"/>
            <a:ext cx="3878601" cy="503207"/>
            <a:chOff x="-938188" y="-110700"/>
            <a:chExt cx="5124324" cy="503207"/>
          </a:xfrm>
        </p:grpSpPr>
        <p:sp>
          <p:nvSpPr>
            <p:cNvPr id="4229" name="Google Shape;4229;p194"/>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94"/>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194"/>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194"/>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194"/>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194"/>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194"/>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194"/>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194"/>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8" name="Google Shape;4238;p1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4239" name="Google Shape;4239;p194"/>
          <p:cNvGrpSpPr/>
          <p:nvPr/>
        </p:nvGrpSpPr>
        <p:grpSpPr>
          <a:xfrm>
            <a:off x="8461475" y="539491"/>
            <a:ext cx="1195050" cy="2367259"/>
            <a:chOff x="8461475" y="539491"/>
            <a:chExt cx="1195050" cy="2367259"/>
          </a:xfrm>
        </p:grpSpPr>
        <p:grpSp>
          <p:nvGrpSpPr>
            <p:cNvPr id="4240" name="Google Shape;4240;p194"/>
            <p:cNvGrpSpPr/>
            <p:nvPr/>
          </p:nvGrpSpPr>
          <p:grpSpPr>
            <a:xfrm>
              <a:off x="8461475" y="539491"/>
              <a:ext cx="330300" cy="2367259"/>
              <a:chOff x="6498025" y="1388116"/>
              <a:chExt cx="330300" cy="2367259"/>
            </a:xfrm>
          </p:grpSpPr>
          <p:grpSp>
            <p:nvGrpSpPr>
              <p:cNvPr id="4241" name="Google Shape;4241;p194"/>
              <p:cNvGrpSpPr/>
              <p:nvPr/>
            </p:nvGrpSpPr>
            <p:grpSpPr>
              <a:xfrm>
                <a:off x="6539742" y="1696448"/>
                <a:ext cx="246878" cy="901153"/>
                <a:chOff x="8534854" y="3053621"/>
                <a:chExt cx="230125" cy="830250"/>
              </a:xfrm>
            </p:grpSpPr>
            <p:cxnSp>
              <p:nvCxnSpPr>
                <p:cNvPr id="4242" name="Google Shape;4242;p194"/>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4243" name="Google Shape;4243;p194"/>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4244" name="Google Shape;4244;p194"/>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4245" name="Google Shape;4245;p194"/>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4246" name="Google Shape;4246;p194"/>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4247" name="Google Shape;4247;p194"/>
              <p:cNvGrpSpPr/>
              <p:nvPr/>
            </p:nvGrpSpPr>
            <p:grpSpPr>
              <a:xfrm>
                <a:off x="6548731" y="1388116"/>
                <a:ext cx="228900" cy="228604"/>
                <a:chOff x="8536079" y="1884671"/>
                <a:chExt cx="228900" cy="250800"/>
              </a:xfrm>
            </p:grpSpPr>
            <p:cxnSp>
              <p:nvCxnSpPr>
                <p:cNvPr id="4248" name="Google Shape;4248;p194"/>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4249" name="Google Shape;4249;p194"/>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4250" name="Google Shape;4250;p194"/>
              <p:cNvGrpSpPr/>
              <p:nvPr/>
            </p:nvGrpSpPr>
            <p:grpSpPr>
              <a:xfrm>
                <a:off x="6498025" y="2658568"/>
                <a:ext cx="330300" cy="1096807"/>
                <a:chOff x="8461475" y="-290407"/>
                <a:chExt cx="330300" cy="1096807"/>
              </a:xfrm>
            </p:grpSpPr>
            <p:sp>
              <p:nvSpPr>
                <p:cNvPr id="4251" name="Google Shape;4251;p194"/>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2" name="Google Shape;4252;p194"/>
                <p:cNvCxnSpPr>
                  <a:stCxn id="4251" idx="1"/>
                  <a:endCxn id="4251"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4253" name="Google Shape;4253;p194"/>
                <p:cNvCxnSpPr>
                  <a:stCxn id="4251" idx="7"/>
                  <a:endCxn id="4251"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4254" name="Google Shape;4254;p194"/>
                <p:cNvGrpSpPr/>
                <p:nvPr/>
              </p:nvGrpSpPr>
              <p:grpSpPr>
                <a:xfrm>
                  <a:off x="8509777" y="-290407"/>
                  <a:ext cx="246883" cy="752991"/>
                  <a:chOff x="8485340" y="3907478"/>
                  <a:chExt cx="330366" cy="1010997"/>
                </a:xfrm>
              </p:grpSpPr>
              <p:grpSp>
                <p:nvGrpSpPr>
                  <p:cNvPr id="4255" name="Google Shape;4255;p194"/>
                  <p:cNvGrpSpPr/>
                  <p:nvPr/>
                </p:nvGrpSpPr>
                <p:grpSpPr>
                  <a:xfrm>
                    <a:off x="8485340" y="3907478"/>
                    <a:ext cx="330366" cy="181736"/>
                    <a:chOff x="7238332" y="3402944"/>
                    <a:chExt cx="1437000" cy="790500"/>
                  </a:xfrm>
                </p:grpSpPr>
                <p:cxnSp>
                  <p:nvCxnSpPr>
                    <p:cNvPr id="4256" name="Google Shape;4256;p194"/>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4257" name="Google Shape;4257;p194"/>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4258" name="Google Shape;4258;p194"/>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4259" name="Google Shape;4259;p194"/>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2" name="Shape 232"/>
        <p:cNvGrpSpPr/>
        <p:nvPr/>
      </p:nvGrpSpPr>
      <p:grpSpPr>
        <a:xfrm>
          <a:off x="0" y="0"/>
          <a:ext cx="0" cy="0"/>
          <a:chOff x="0" y="0"/>
          <a:chExt cx="0" cy="0"/>
        </a:xfrm>
      </p:grpSpPr>
      <p:sp>
        <p:nvSpPr>
          <p:cNvPr id="233" name="Google Shape;233;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34" name="Google Shape;234;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35" name="Google Shape;235;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6" name="Shape 236"/>
        <p:cNvGrpSpPr/>
        <p:nvPr/>
      </p:nvGrpSpPr>
      <p:grpSpPr>
        <a:xfrm>
          <a:off x="0" y="0"/>
          <a:ext cx="0" cy="0"/>
          <a:chOff x="0" y="0"/>
          <a:chExt cx="0" cy="0"/>
        </a:xfrm>
      </p:grpSpPr>
      <p:sp>
        <p:nvSpPr>
          <p:cNvPr id="237" name="Google Shape;237;p22"/>
          <p:cNvSpPr/>
          <p:nvPr>
            <p:ph idx="2" type="pic"/>
          </p:nvPr>
        </p:nvSpPr>
        <p:spPr>
          <a:xfrm>
            <a:off x="0" y="0"/>
            <a:ext cx="9144000" cy="5143500"/>
          </a:xfrm>
          <a:prstGeom prst="rect">
            <a:avLst/>
          </a:prstGeom>
          <a:noFill/>
          <a:ln>
            <a:noFill/>
          </a:ln>
        </p:spPr>
      </p:sp>
      <p:sp>
        <p:nvSpPr>
          <p:cNvPr id="238" name="Google Shape;238;p2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239" name="Shape 239"/>
        <p:cNvGrpSpPr/>
        <p:nvPr/>
      </p:nvGrpSpPr>
      <p:grpSpPr>
        <a:xfrm>
          <a:off x="0" y="0"/>
          <a:ext cx="0" cy="0"/>
          <a:chOff x="0" y="0"/>
          <a:chExt cx="0" cy="0"/>
        </a:xfrm>
      </p:grpSpPr>
      <p:sp>
        <p:nvSpPr>
          <p:cNvPr id="240" name="Google Shape;240;p2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41" name="Google Shape;241;p2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2" name="Google Shape;242;p2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23"/>
          <p:cNvGrpSpPr/>
          <p:nvPr/>
        </p:nvGrpSpPr>
        <p:grpSpPr>
          <a:xfrm>
            <a:off x="8217007" y="3576772"/>
            <a:ext cx="188886" cy="1181531"/>
            <a:chOff x="2877432" y="975334"/>
            <a:chExt cx="188886" cy="1181531"/>
          </a:xfrm>
        </p:grpSpPr>
        <p:sp>
          <p:nvSpPr>
            <p:cNvPr id="248" name="Google Shape;248;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3"/>
          <p:cNvGrpSpPr/>
          <p:nvPr/>
        </p:nvGrpSpPr>
        <p:grpSpPr>
          <a:xfrm>
            <a:off x="7519346" y="3243318"/>
            <a:ext cx="98059" cy="1147596"/>
            <a:chOff x="3347921" y="16006"/>
            <a:chExt cx="98059" cy="1147596"/>
          </a:xfrm>
        </p:grpSpPr>
        <p:sp>
          <p:nvSpPr>
            <p:cNvPr id="253" name="Google Shape;253;p2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 name="Google Shape;255;p23"/>
          <p:cNvGrpSpPr/>
          <p:nvPr/>
        </p:nvGrpSpPr>
        <p:grpSpPr>
          <a:xfrm>
            <a:off x="805821" y="2953663"/>
            <a:ext cx="121172" cy="760495"/>
            <a:chOff x="5245196" y="3136513"/>
            <a:chExt cx="121172" cy="760495"/>
          </a:xfrm>
        </p:grpSpPr>
        <p:sp>
          <p:nvSpPr>
            <p:cNvPr id="256" name="Google Shape;256;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23"/>
          <p:cNvGrpSpPr/>
          <p:nvPr/>
        </p:nvGrpSpPr>
        <p:grpSpPr>
          <a:xfrm>
            <a:off x="250617" y="2402301"/>
            <a:ext cx="188650" cy="2468354"/>
            <a:chOff x="250617" y="2402301"/>
            <a:chExt cx="188650" cy="2468354"/>
          </a:xfrm>
        </p:grpSpPr>
        <p:sp>
          <p:nvSpPr>
            <p:cNvPr id="259" name="Google Shape;259;p2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 name="Google Shape;263;p2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3"/>
          <p:cNvGrpSpPr/>
          <p:nvPr/>
        </p:nvGrpSpPr>
        <p:grpSpPr>
          <a:xfrm>
            <a:off x="2038689" y="173907"/>
            <a:ext cx="57599" cy="831799"/>
            <a:chOff x="2038689" y="173907"/>
            <a:chExt cx="57599" cy="831799"/>
          </a:xfrm>
        </p:grpSpPr>
        <p:sp>
          <p:nvSpPr>
            <p:cNvPr id="266" name="Google Shape;266;p2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3"/>
          <p:cNvGrpSpPr/>
          <p:nvPr/>
        </p:nvGrpSpPr>
        <p:grpSpPr>
          <a:xfrm>
            <a:off x="4920170" y="-496491"/>
            <a:ext cx="188886" cy="1181531"/>
            <a:chOff x="2877432" y="975334"/>
            <a:chExt cx="188886" cy="1181531"/>
          </a:xfrm>
        </p:grpSpPr>
        <p:sp>
          <p:nvSpPr>
            <p:cNvPr id="270" name="Google Shape;270;p2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4" name="Google Shape;274;p23"/>
          <p:cNvGrpSpPr/>
          <p:nvPr/>
        </p:nvGrpSpPr>
        <p:grpSpPr>
          <a:xfrm>
            <a:off x="3030471" y="-223849"/>
            <a:ext cx="121172" cy="760495"/>
            <a:chOff x="5245196" y="3136513"/>
            <a:chExt cx="121172" cy="760495"/>
          </a:xfrm>
        </p:grpSpPr>
        <p:sp>
          <p:nvSpPr>
            <p:cNvPr id="275" name="Google Shape;275;p2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3"/>
          <p:cNvGrpSpPr/>
          <p:nvPr/>
        </p:nvGrpSpPr>
        <p:grpSpPr>
          <a:xfrm>
            <a:off x="2306292" y="2569221"/>
            <a:ext cx="199237" cy="2828935"/>
            <a:chOff x="1608717" y="1280046"/>
            <a:chExt cx="199237" cy="2828935"/>
          </a:xfrm>
        </p:grpSpPr>
        <p:sp>
          <p:nvSpPr>
            <p:cNvPr id="278" name="Google Shape;278;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81" name="Shape 281"/>
        <p:cNvGrpSpPr/>
        <p:nvPr/>
      </p:nvGrpSpPr>
      <p:grpSpPr>
        <a:xfrm>
          <a:off x="0" y="0"/>
          <a:ext cx="0" cy="0"/>
          <a:chOff x="0" y="0"/>
          <a:chExt cx="0" cy="0"/>
        </a:xfrm>
      </p:grpSpPr>
      <p:sp>
        <p:nvSpPr>
          <p:cNvPr id="282" name="Google Shape;282;p2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3" name="Google Shape;283;p2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284" name="Google Shape;284;p24"/>
          <p:cNvGrpSpPr/>
          <p:nvPr/>
        </p:nvGrpSpPr>
        <p:grpSpPr>
          <a:xfrm>
            <a:off x="722446" y="3412541"/>
            <a:ext cx="7699120" cy="1883463"/>
            <a:chOff x="4558950" y="838825"/>
            <a:chExt cx="2813800" cy="688350"/>
          </a:xfrm>
        </p:grpSpPr>
        <p:sp>
          <p:nvSpPr>
            <p:cNvPr id="285" name="Google Shape;285;p2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20" name="Shape 320"/>
        <p:cNvGrpSpPr/>
        <p:nvPr/>
      </p:nvGrpSpPr>
      <p:grpSpPr>
        <a:xfrm>
          <a:off x="0" y="0"/>
          <a:ext cx="0" cy="0"/>
          <a:chOff x="0" y="0"/>
          <a:chExt cx="0" cy="0"/>
        </a:xfrm>
      </p:grpSpPr>
      <p:sp>
        <p:nvSpPr>
          <p:cNvPr id="321" name="Google Shape;321;p2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2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33" name="Google Shape;333;p2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34" name="Google Shape;334;p2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35" name="Google Shape;335;p2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36" name="Google Shape;336;p2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337" name="Google Shape;337;p2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38" name="Google Shape;338;p2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39" name="Google Shape;339;p2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340" name="Google Shape;340;p2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341" name="Google Shape;341;p2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342" name="Shape 342"/>
        <p:cNvGrpSpPr/>
        <p:nvPr/>
      </p:nvGrpSpPr>
      <p:grpSpPr>
        <a:xfrm>
          <a:off x="0" y="0"/>
          <a:ext cx="0" cy="0"/>
          <a:chOff x="0" y="0"/>
          <a:chExt cx="0" cy="0"/>
        </a:xfrm>
      </p:grpSpPr>
      <p:sp>
        <p:nvSpPr>
          <p:cNvPr id="343" name="Google Shape;343;p2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 name="Google Shape;344;p2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5" name="Google Shape;345;p2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6" name="Google Shape;346;p2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7" name="Google Shape;347;p2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6"/>
          <p:cNvGrpSpPr/>
          <p:nvPr/>
        </p:nvGrpSpPr>
        <p:grpSpPr>
          <a:xfrm>
            <a:off x="6626134" y="-164562"/>
            <a:ext cx="121172" cy="760495"/>
            <a:chOff x="5245196" y="3136513"/>
            <a:chExt cx="121172" cy="760495"/>
          </a:xfrm>
        </p:grpSpPr>
        <p:sp>
          <p:nvSpPr>
            <p:cNvPr id="352" name="Google Shape;352;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4" name="Google Shape;354;p2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357" name="Shape 357"/>
        <p:cNvGrpSpPr/>
        <p:nvPr/>
      </p:nvGrpSpPr>
      <p:grpSpPr>
        <a:xfrm>
          <a:off x="0" y="0"/>
          <a:ext cx="0" cy="0"/>
          <a:chOff x="0" y="0"/>
          <a:chExt cx="0" cy="0"/>
        </a:xfrm>
      </p:grpSpPr>
      <p:sp>
        <p:nvSpPr>
          <p:cNvPr id="358" name="Google Shape;358;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7"/>
          <p:cNvGrpSpPr/>
          <p:nvPr/>
        </p:nvGrpSpPr>
        <p:grpSpPr>
          <a:xfrm>
            <a:off x="6626134" y="-164562"/>
            <a:ext cx="121172" cy="760495"/>
            <a:chOff x="5245196" y="3136513"/>
            <a:chExt cx="121172" cy="760495"/>
          </a:xfrm>
        </p:grpSpPr>
        <p:sp>
          <p:nvSpPr>
            <p:cNvPr id="363" name="Google Shape;363;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68" name="Google Shape;368;p2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9" name="Google Shape;369;p2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0" name="Google Shape;370;p2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1" name="Google Shape;371;p2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2" name="Google Shape;372;p2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3" name="Google Shape;373;p2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74" name="Shape 374"/>
        <p:cNvGrpSpPr/>
        <p:nvPr/>
      </p:nvGrpSpPr>
      <p:grpSpPr>
        <a:xfrm>
          <a:off x="0" y="0"/>
          <a:ext cx="0" cy="0"/>
          <a:chOff x="0" y="0"/>
          <a:chExt cx="0" cy="0"/>
        </a:xfrm>
      </p:grpSpPr>
      <p:sp>
        <p:nvSpPr>
          <p:cNvPr id="375" name="Google Shape;375;p2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6" name="Google Shape;376;p2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7" name="Google Shape;377;p2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78" name="Google Shape;378;p2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79" name="Google Shape;379;p2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0" name="Google Shape;380;p2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1" name="Google Shape;381;p2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82" name="Google Shape;382;p2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3" name="Google Shape;383;p2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4" name="Google Shape;384;p2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5" name="Google Shape;385;p2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6" name="Google Shape;386;p2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87" name="Google Shape;387;p2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88" name="Google Shape;388;p2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97" name="Shape 397"/>
        <p:cNvGrpSpPr/>
        <p:nvPr/>
      </p:nvGrpSpPr>
      <p:grpSpPr>
        <a:xfrm>
          <a:off x="0" y="0"/>
          <a:ext cx="0" cy="0"/>
          <a:chOff x="0" y="0"/>
          <a:chExt cx="0" cy="0"/>
        </a:xfrm>
      </p:grpSpPr>
      <p:sp>
        <p:nvSpPr>
          <p:cNvPr id="398" name="Google Shape;398;p2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99" name="Google Shape;399;p2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0" name="Google Shape;400;p2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1" name="Google Shape;401;p2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2" name="Google Shape;402;p2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3" name="Google Shape;403;p2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4" name="Google Shape;404;p2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405" name="Google Shape;405;p2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06" name="Google Shape;406;p2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07" name="Google Shape;407;p2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417" name="Shape 417"/>
        <p:cNvGrpSpPr/>
        <p:nvPr/>
      </p:nvGrpSpPr>
      <p:grpSpPr>
        <a:xfrm>
          <a:off x="0" y="0"/>
          <a:ext cx="0" cy="0"/>
          <a:chOff x="0" y="0"/>
          <a:chExt cx="0" cy="0"/>
        </a:xfrm>
      </p:grpSpPr>
      <p:sp>
        <p:nvSpPr>
          <p:cNvPr id="418" name="Google Shape;418;p3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19" name="Google Shape;419;p3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0" name="Google Shape;420;p3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21" name="Google Shape;421;p3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2" name="Google Shape;422;p3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23" name="Google Shape;423;p3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4" name="Google Shape;424;p3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425" name="Google Shape;425;p3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426" name="Google Shape;426;p3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27" name="Google Shape;427;p3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37" name="Shape 437"/>
        <p:cNvGrpSpPr/>
        <p:nvPr/>
      </p:nvGrpSpPr>
      <p:grpSpPr>
        <a:xfrm>
          <a:off x="0" y="0"/>
          <a:ext cx="0" cy="0"/>
          <a:chOff x="0" y="0"/>
          <a:chExt cx="0" cy="0"/>
        </a:xfrm>
      </p:grpSpPr>
      <p:sp>
        <p:nvSpPr>
          <p:cNvPr id="438" name="Google Shape;438;p3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9" name="Google Shape;439;p3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0" name="Google Shape;440;p3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441" name="Google Shape;441;p3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31"/>
          <p:cNvGrpSpPr/>
          <p:nvPr/>
        </p:nvGrpSpPr>
        <p:grpSpPr>
          <a:xfrm>
            <a:off x="6669747" y="-389684"/>
            <a:ext cx="143766" cy="2106420"/>
            <a:chOff x="6780548" y="337714"/>
            <a:chExt cx="133252" cy="1952377"/>
          </a:xfrm>
        </p:grpSpPr>
        <p:sp>
          <p:nvSpPr>
            <p:cNvPr id="450" name="Google Shape;450;p3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31"/>
          <p:cNvGrpSpPr/>
          <p:nvPr/>
        </p:nvGrpSpPr>
        <p:grpSpPr>
          <a:xfrm>
            <a:off x="1510029" y="507749"/>
            <a:ext cx="203534" cy="2663107"/>
            <a:chOff x="250617" y="2402301"/>
            <a:chExt cx="188650" cy="2468354"/>
          </a:xfrm>
        </p:grpSpPr>
        <p:sp>
          <p:nvSpPr>
            <p:cNvPr id="453" name="Google Shape;453;p3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31"/>
          <p:cNvGrpSpPr/>
          <p:nvPr/>
        </p:nvGrpSpPr>
        <p:grpSpPr>
          <a:xfrm>
            <a:off x="385355" y="1380671"/>
            <a:ext cx="199237" cy="2828935"/>
            <a:chOff x="1608717" y="1280046"/>
            <a:chExt cx="199237" cy="2828935"/>
          </a:xfrm>
        </p:grpSpPr>
        <p:sp>
          <p:nvSpPr>
            <p:cNvPr id="458" name="Google Shape;458;p3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3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1"/>
          <p:cNvGrpSpPr/>
          <p:nvPr/>
        </p:nvGrpSpPr>
        <p:grpSpPr>
          <a:xfrm>
            <a:off x="989005" y="-389666"/>
            <a:ext cx="62143" cy="897428"/>
            <a:chOff x="2038689" y="173907"/>
            <a:chExt cx="57599" cy="831799"/>
          </a:xfrm>
        </p:grpSpPr>
        <p:sp>
          <p:nvSpPr>
            <p:cNvPr id="464" name="Google Shape;464;p3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31"/>
          <p:cNvGrpSpPr/>
          <p:nvPr/>
        </p:nvGrpSpPr>
        <p:grpSpPr>
          <a:xfrm>
            <a:off x="8568723" y="2184809"/>
            <a:ext cx="214702" cy="2308597"/>
            <a:chOff x="8008096" y="2108910"/>
            <a:chExt cx="199001" cy="2139769"/>
          </a:xfrm>
        </p:grpSpPr>
        <p:sp>
          <p:nvSpPr>
            <p:cNvPr id="467" name="Google Shape;467;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3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31"/>
          <p:cNvGrpSpPr/>
          <p:nvPr/>
        </p:nvGrpSpPr>
        <p:grpSpPr>
          <a:xfrm>
            <a:off x="8221223" y="9"/>
            <a:ext cx="214702" cy="2308597"/>
            <a:chOff x="8008096" y="2108910"/>
            <a:chExt cx="199001" cy="2139769"/>
          </a:xfrm>
        </p:grpSpPr>
        <p:sp>
          <p:nvSpPr>
            <p:cNvPr id="471" name="Google Shape;471;p3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73" name="Shape 473"/>
        <p:cNvGrpSpPr/>
        <p:nvPr/>
      </p:nvGrpSpPr>
      <p:grpSpPr>
        <a:xfrm>
          <a:off x="0" y="0"/>
          <a:ext cx="0" cy="0"/>
          <a:chOff x="0" y="0"/>
          <a:chExt cx="0" cy="0"/>
        </a:xfrm>
      </p:grpSpPr>
      <p:sp>
        <p:nvSpPr>
          <p:cNvPr id="474" name="Google Shape;474;p32"/>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75" name="Google Shape;475;p3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76" name="Google Shape;476;p32"/>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477" name="Google Shape;477;p3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88" name="Shape 488"/>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9" name="Shape 48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3" name="Shape 493"/>
        <p:cNvGrpSpPr/>
        <p:nvPr/>
      </p:nvGrpSpPr>
      <p:grpSpPr>
        <a:xfrm>
          <a:off x="0" y="0"/>
          <a:ext cx="0" cy="0"/>
          <a:chOff x="0" y="0"/>
          <a:chExt cx="0" cy="0"/>
        </a:xfrm>
      </p:grpSpPr>
      <p:sp>
        <p:nvSpPr>
          <p:cNvPr id="494" name="Google Shape;494;p36"/>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95" name="Google Shape;495;p36"/>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6" name="Google Shape;496;p36"/>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36"/>
          <p:cNvGrpSpPr/>
          <p:nvPr/>
        </p:nvGrpSpPr>
        <p:grpSpPr>
          <a:xfrm>
            <a:off x="8263682" y="-434366"/>
            <a:ext cx="188886" cy="1181531"/>
            <a:chOff x="2877432" y="975334"/>
            <a:chExt cx="188886" cy="1181531"/>
          </a:xfrm>
        </p:grpSpPr>
        <p:sp>
          <p:nvSpPr>
            <p:cNvPr id="503" name="Google Shape;503;p36"/>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36"/>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36"/>
          <p:cNvGrpSpPr/>
          <p:nvPr/>
        </p:nvGrpSpPr>
        <p:grpSpPr>
          <a:xfrm>
            <a:off x="3090746" y="-533657"/>
            <a:ext cx="98059" cy="1147596"/>
            <a:chOff x="3347921" y="16006"/>
            <a:chExt cx="98059" cy="1147596"/>
          </a:xfrm>
        </p:grpSpPr>
        <p:sp>
          <p:nvSpPr>
            <p:cNvPr id="508" name="Google Shape;508;p3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0" name="Google Shape;510;p36"/>
          <p:cNvGrpSpPr/>
          <p:nvPr/>
        </p:nvGrpSpPr>
        <p:grpSpPr>
          <a:xfrm>
            <a:off x="4892771" y="-340112"/>
            <a:ext cx="121172" cy="760495"/>
            <a:chOff x="5245196" y="3136513"/>
            <a:chExt cx="121172" cy="760495"/>
          </a:xfrm>
        </p:grpSpPr>
        <p:sp>
          <p:nvSpPr>
            <p:cNvPr id="511" name="Google Shape;511;p3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36"/>
          <p:cNvGrpSpPr/>
          <p:nvPr/>
        </p:nvGrpSpPr>
        <p:grpSpPr>
          <a:xfrm>
            <a:off x="250617" y="2402301"/>
            <a:ext cx="188650" cy="2468354"/>
            <a:chOff x="250617" y="2402301"/>
            <a:chExt cx="188650" cy="2468354"/>
          </a:xfrm>
        </p:grpSpPr>
        <p:sp>
          <p:nvSpPr>
            <p:cNvPr id="514" name="Google Shape;514;p36"/>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36"/>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36"/>
          <p:cNvGrpSpPr/>
          <p:nvPr/>
        </p:nvGrpSpPr>
        <p:grpSpPr>
          <a:xfrm>
            <a:off x="2038689" y="173907"/>
            <a:ext cx="57599" cy="831799"/>
            <a:chOff x="2038689" y="173907"/>
            <a:chExt cx="57599" cy="831799"/>
          </a:xfrm>
        </p:grpSpPr>
        <p:sp>
          <p:nvSpPr>
            <p:cNvPr id="521" name="Google Shape;521;p3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3" name="Shape 523"/>
        <p:cNvGrpSpPr/>
        <p:nvPr/>
      </p:nvGrpSpPr>
      <p:grpSpPr>
        <a:xfrm>
          <a:off x="0" y="0"/>
          <a:ext cx="0" cy="0"/>
          <a:chOff x="0" y="0"/>
          <a:chExt cx="0" cy="0"/>
        </a:xfrm>
      </p:grpSpPr>
      <p:sp>
        <p:nvSpPr>
          <p:cNvPr id="524" name="Google Shape;524;p37"/>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6" name="Google Shape;526;p37"/>
          <p:cNvGrpSpPr/>
          <p:nvPr/>
        </p:nvGrpSpPr>
        <p:grpSpPr>
          <a:xfrm>
            <a:off x="8263682" y="-434366"/>
            <a:ext cx="188886" cy="1181531"/>
            <a:chOff x="2877432" y="975334"/>
            <a:chExt cx="188886" cy="1181531"/>
          </a:xfrm>
        </p:grpSpPr>
        <p:sp>
          <p:nvSpPr>
            <p:cNvPr id="527" name="Google Shape;527;p3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37"/>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37"/>
          <p:cNvGrpSpPr/>
          <p:nvPr/>
        </p:nvGrpSpPr>
        <p:grpSpPr>
          <a:xfrm>
            <a:off x="3643898" y="-436198"/>
            <a:ext cx="133252" cy="1952377"/>
            <a:chOff x="6780548" y="337714"/>
            <a:chExt cx="133252" cy="1952377"/>
          </a:xfrm>
        </p:grpSpPr>
        <p:sp>
          <p:nvSpPr>
            <p:cNvPr id="532" name="Google Shape;532;p3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37"/>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37"/>
          <p:cNvGrpSpPr/>
          <p:nvPr/>
        </p:nvGrpSpPr>
        <p:grpSpPr>
          <a:xfrm>
            <a:off x="8008096" y="2108910"/>
            <a:ext cx="199001" cy="2139769"/>
            <a:chOff x="8008096" y="2108910"/>
            <a:chExt cx="199001" cy="2139769"/>
          </a:xfrm>
        </p:grpSpPr>
        <p:sp>
          <p:nvSpPr>
            <p:cNvPr id="536" name="Google Shape;536;p3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8" name="Google Shape;538;p37"/>
          <p:cNvGrpSpPr/>
          <p:nvPr/>
        </p:nvGrpSpPr>
        <p:grpSpPr>
          <a:xfrm>
            <a:off x="520996" y="1091548"/>
            <a:ext cx="199001" cy="2139769"/>
            <a:chOff x="8008096" y="2108910"/>
            <a:chExt cx="199001" cy="2139769"/>
          </a:xfrm>
        </p:grpSpPr>
        <p:sp>
          <p:nvSpPr>
            <p:cNvPr id="539" name="Google Shape;539;p3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1" name="Google Shape;541;p37"/>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42" name="Google Shape;542;p37"/>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43" name="Google Shape;543;p37"/>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4" name="Shape 544"/>
        <p:cNvGrpSpPr/>
        <p:nvPr/>
      </p:nvGrpSpPr>
      <p:grpSpPr>
        <a:xfrm>
          <a:off x="0" y="0"/>
          <a:ext cx="0" cy="0"/>
          <a:chOff x="0" y="0"/>
          <a:chExt cx="0" cy="0"/>
        </a:xfrm>
      </p:grpSpPr>
      <p:sp>
        <p:nvSpPr>
          <p:cNvPr id="545" name="Google Shape;545;p38"/>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546" name="Google Shape;546;p38"/>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47" name="Google Shape;547;p38"/>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8"/>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8"/>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8"/>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2" name="Google Shape;552;p38"/>
          <p:cNvGrpSpPr/>
          <p:nvPr/>
        </p:nvGrpSpPr>
        <p:grpSpPr>
          <a:xfrm>
            <a:off x="8148521" y="3004593"/>
            <a:ext cx="98059" cy="1147596"/>
            <a:chOff x="3347921" y="16006"/>
            <a:chExt cx="98059" cy="1147596"/>
          </a:xfrm>
        </p:grpSpPr>
        <p:sp>
          <p:nvSpPr>
            <p:cNvPr id="553" name="Google Shape;553;p3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38"/>
          <p:cNvGrpSpPr/>
          <p:nvPr/>
        </p:nvGrpSpPr>
        <p:grpSpPr>
          <a:xfrm>
            <a:off x="281421" y="3769263"/>
            <a:ext cx="121172" cy="760495"/>
            <a:chOff x="5245196" y="3136513"/>
            <a:chExt cx="121172" cy="760495"/>
          </a:xfrm>
        </p:grpSpPr>
        <p:sp>
          <p:nvSpPr>
            <p:cNvPr id="556" name="Google Shape;556;p3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38"/>
          <p:cNvGrpSpPr/>
          <p:nvPr/>
        </p:nvGrpSpPr>
        <p:grpSpPr>
          <a:xfrm>
            <a:off x="8534739" y="4069632"/>
            <a:ext cx="57599" cy="831799"/>
            <a:chOff x="2038689" y="173907"/>
            <a:chExt cx="57599" cy="831799"/>
          </a:xfrm>
        </p:grpSpPr>
        <p:sp>
          <p:nvSpPr>
            <p:cNvPr id="559" name="Google Shape;559;p3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38"/>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3" name="Shape 563"/>
        <p:cNvGrpSpPr/>
        <p:nvPr/>
      </p:nvGrpSpPr>
      <p:grpSpPr>
        <a:xfrm>
          <a:off x="0" y="0"/>
          <a:ext cx="0" cy="0"/>
          <a:chOff x="0" y="0"/>
          <a:chExt cx="0" cy="0"/>
        </a:xfrm>
      </p:grpSpPr>
      <p:sp>
        <p:nvSpPr>
          <p:cNvPr id="564" name="Google Shape;564;p39"/>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65" name="Google Shape;565;p39"/>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566" name="Google Shape;566;p39"/>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67" name="Google Shape;567;p39"/>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568" name="Google Shape;568;p39"/>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69" name="Google Shape;569;p3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9"/>
          <p:cNvGrpSpPr/>
          <p:nvPr/>
        </p:nvGrpSpPr>
        <p:grpSpPr>
          <a:xfrm>
            <a:off x="6626134" y="-164562"/>
            <a:ext cx="121172" cy="760495"/>
            <a:chOff x="5245196" y="3136513"/>
            <a:chExt cx="121172" cy="760495"/>
          </a:xfrm>
        </p:grpSpPr>
        <p:sp>
          <p:nvSpPr>
            <p:cNvPr id="574" name="Google Shape;574;p3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6" name="Google Shape;576;p3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8" name="Shape 578"/>
        <p:cNvGrpSpPr/>
        <p:nvPr/>
      </p:nvGrpSpPr>
      <p:grpSpPr>
        <a:xfrm>
          <a:off x="0" y="0"/>
          <a:ext cx="0" cy="0"/>
          <a:chOff x="0" y="0"/>
          <a:chExt cx="0" cy="0"/>
        </a:xfrm>
      </p:grpSpPr>
      <p:sp>
        <p:nvSpPr>
          <p:cNvPr id="579" name="Google Shape;579;p4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80" name="Google Shape;580;p4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4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4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0" name="Shape 590"/>
        <p:cNvGrpSpPr/>
        <p:nvPr/>
      </p:nvGrpSpPr>
      <p:grpSpPr>
        <a:xfrm>
          <a:off x="0" y="0"/>
          <a:ext cx="0" cy="0"/>
          <a:chOff x="0" y="0"/>
          <a:chExt cx="0" cy="0"/>
        </a:xfrm>
      </p:grpSpPr>
      <p:sp>
        <p:nvSpPr>
          <p:cNvPr id="591" name="Google Shape;591;p41"/>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92" name="Google Shape;592;p41"/>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93" name="Google Shape;593;p4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41"/>
          <p:cNvGrpSpPr/>
          <p:nvPr/>
        </p:nvGrpSpPr>
        <p:grpSpPr>
          <a:xfrm>
            <a:off x="6626134" y="-164562"/>
            <a:ext cx="121172" cy="760495"/>
            <a:chOff x="5245196" y="3136513"/>
            <a:chExt cx="121172" cy="760495"/>
          </a:xfrm>
        </p:grpSpPr>
        <p:sp>
          <p:nvSpPr>
            <p:cNvPr id="598" name="Google Shape;598;p4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0" name="Google Shape;600;p4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02" name="Shape 602"/>
        <p:cNvGrpSpPr/>
        <p:nvPr/>
      </p:nvGrpSpPr>
      <p:grpSpPr>
        <a:xfrm>
          <a:off x="0" y="0"/>
          <a:ext cx="0" cy="0"/>
          <a:chOff x="0" y="0"/>
          <a:chExt cx="0" cy="0"/>
        </a:xfrm>
      </p:grpSpPr>
      <p:sp>
        <p:nvSpPr>
          <p:cNvPr id="603" name="Google Shape;603;p42"/>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04" name="Google Shape;604;p4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42"/>
          <p:cNvGrpSpPr/>
          <p:nvPr/>
        </p:nvGrpSpPr>
        <p:grpSpPr>
          <a:xfrm>
            <a:off x="8263682" y="-434366"/>
            <a:ext cx="188886" cy="1181531"/>
            <a:chOff x="2877432" y="975334"/>
            <a:chExt cx="188886" cy="1181531"/>
          </a:xfrm>
        </p:grpSpPr>
        <p:sp>
          <p:nvSpPr>
            <p:cNvPr id="611" name="Google Shape;611;p4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4" name="Google Shape;614;p4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42"/>
          <p:cNvGrpSpPr/>
          <p:nvPr/>
        </p:nvGrpSpPr>
        <p:grpSpPr>
          <a:xfrm>
            <a:off x="3090746" y="-533657"/>
            <a:ext cx="98059" cy="1147596"/>
            <a:chOff x="3347921" y="16006"/>
            <a:chExt cx="98059" cy="1147596"/>
          </a:xfrm>
        </p:grpSpPr>
        <p:sp>
          <p:nvSpPr>
            <p:cNvPr id="618" name="Google Shape;618;p4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0" name="Google Shape;620;p42"/>
          <p:cNvGrpSpPr/>
          <p:nvPr/>
        </p:nvGrpSpPr>
        <p:grpSpPr>
          <a:xfrm>
            <a:off x="4892771" y="-340112"/>
            <a:ext cx="121172" cy="760495"/>
            <a:chOff x="5245196" y="3136513"/>
            <a:chExt cx="121172" cy="760495"/>
          </a:xfrm>
        </p:grpSpPr>
        <p:sp>
          <p:nvSpPr>
            <p:cNvPr id="621" name="Google Shape;621;p4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3" name="Google Shape;623;p42"/>
          <p:cNvGrpSpPr/>
          <p:nvPr/>
        </p:nvGrpSpPr>
        <p:grpSpPr>
          <a:xfrm>
            <a:off x="6967836" y="85439"/>
            <a:ext cx="133252" cy="1952377"/>
            <a:chOff x="6780548" y="337714"/>
            <a:chExt cx="133252" cy="1952377"/>
          </a:xfrm>
        </p:grpSpPr>
        <p:sp>
          <p:nvSpPr>
            <p:cNvPr id="624" name="Google Shape;624;p4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42"/>
          <p:cNvGrpSpPr/>
          <p:nvPr/>
        </p:nvGrpSpPr>
        <p:grpSpPr>
          <a:xfrm>
            <a:off x="250617" y="2402301"/>
            <a:ext cx="188650" cy="2468354"/>
            <a:chOff x="250617" y="2402301"/>
            <a:chExt cx="188650" cy="2468354"/>
          </a:xfrm>
        </p:grpSpPr>
        <p:sp>
          <p:nvSpPr>
            <p:cNvPr id="627" name="Google Shape;627;p4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2"/>
          <p:cNvGrpSpPr/>
          <p:nvPr/>
        </p:nvGrpSpPr>
        <p:grpSpPr>
          <a:xfrm>
            <a:off x="982417" y="1695096"/>
            <a:ext cx="199237" cy="2828935"/>
            <a:chOff x="1608717" y="1280046"/>
            <a:chExt cx="199237" cy="2828935"/>
          </a:xfrm>
        </p:grpSpPr>
        <p:sp>
          <p:nvSpPr>
            <p:cNvPr id="632" name="Google Shape;632;p42"/>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5" name="Google Shape;635;p4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42"/>
          <p:cNvGrpSpPr/>
          <p:nvPr/>
        </p:nvGrpSpPr>
        <p:grpSpPr>
          <a:xfrm>
            <a:off x="2038689" y="173907"/>
            <a:ext cx="57599" cy="831799"/>
            <a:chOff x="2038689" y="173907"/>
            <a:chExt cx="57599" cy="831799"/>
          </a:xfrm>
        </p:grpSpPr>
        <p:sp>
          <p:nvSpPr>
            <p:cNvPr id="637" name="Google Shape;637;p4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42"/>
          <p:cNvGrpSpPr/>
          <p:nvPr/>
        </p:nvGrpSpPr>
        <p:grpSpPr>
          <a:xfrm>
            <a:off x="8008096" y="2108910"/>
            <a:ext cx="199001" cy="2139769"/>
            <a:chOff x="8008096" y="2108910"/>
            <a:chExt cx="199001" cy="2139769"/>
          </a:xfrm>
        </p:grpSpPr>
        <p:sp>
          <p:nvSpPr>
            <p:cNvPr id="640" name="Google Shape;640;p4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2" name="Google Shape;642;p42"/>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42"/>
          <p:cNvGrpSpPr/>
          <p:nvPr/>
        </p:nvGrpSpPr>
        <p:grpSpPr>
          <a:xfrm>
            <a:off x="4095146" y="-859690"/>
            <a:ext cx="199001" cy="2139769"/>
            <a:chOff x="8008096" y="2108910"/>
            <a:chExt cx="199001" cy="2139769"/>
          </a:xfrm>
        </p:grpSpPr>
        <p:sp>
          <p:nvSpPr>
            <p:cNvPr id="644" name="Google Shape;644;p4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6" name="Google Shape;646;p42"/>
          <p:cNvGrpSpPr/>
          <p:nvPr/>
        </p:nvGrpSpPr>
        <p:grpSpPr>
          <a:xfrm>
            <a:off x="6333286" y="3704939"/>
            <a:ext cx="133252" cy="1952377"/>
            <a:chOff x="6780548" y="337714"/>
            <a:chExt cx="133252" cy="1952377"/>
          </a:xfrm>
        </p:grpSpPr>
        <p:sp>
          <p:nvSpPr>
            <p:cNvPr id="647" name="Google Shape;647;p4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42"/>
          <p:cNvGrpSpPr/>
          <p:nvPr/>
        </p:nvGrpSpPr>
        <p:grpSpPr>
          <a:xfrm>
            <a:off x="2702021" y="3612763"/>
            <a:ext cx="121172" cy="760495"/>
            <a:chOff x="5245196" y="3136513"/>
            <a:chExt cx="121172" cy="760495"/>
          </a:xfrm>
        </p:grpSpPr>
        <p:sp>
          <p:nvSpPr>
            <p:cNvPr id="650" name="Google Shape;650;p4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42"/>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4" name="Shape 654"/>
        <p:cNvGrpSpPr/>
        <p:nvPr/>
      </p:nvGrpSpPr>
      <p:grpSpPr>
        <a:xfrm>
          <a:off x="0" y="0"/>
          <a:ext cx="0" cy="0"/>
          <a:chOff x="0" y="0"/>
          <a:chExt cx="0" cy="0"/>
        </a:xfrm>
      </p:grpSpPr>
      <p:sp>
        <p:nvSpPr>
          <p:cNvPr id="655" name="Google Shape;655;p4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56" name="Google Shape;656;p4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7" name="Google Shape;657;p4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8" name="Shape 658"/>
        <p:cNvGrpSpPr/>
        <p:nvPr/>
      </p:nvGrpSpPr>
      <p:grpSpPr>
        <a:xfrm>
          <a:off x="0" y="0"/>
          <a:ext cx="0" cy="0"/>
          <a:chOff x="0" y="0"/>
          <a:chExt cx="0" cy="0"/>
        </a:xfrm>
      </p:grpSpPr>
      <p:sp>
        <p:nvSpPr>
          <p:cNvPr id="659" name="Google Shape;659;p44"/>
          <p:cNvSpPr/>
          <p:nvPr>
            <p:ph idx="2" type="pic"/>
          </p:nvPr>
        </p:nvSpPr>
        <p:spPr>
          <a:xfrm>
            <a:off x="0" y="0"/>
            <a:ext cx="9144000" cy="5143500"/>
          </a:xfrm>
          <a:prstGeom prst="rect">
            <a:avLst/>
          </a:prstGeom>
          <a:noFill/>
          <a:ln>
            <a:noFill/>
          </a:ln>
        </p:spPr>
      </p:sp>
      <p:sp>
        <p:nvSpPr>
          <p:cNvPr id="660" name="Google Shape;660;p44"/>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661" name="Shape 661"/>
        <p:cNvGrpSpPr/>
        <p:nvPr/>
      </p:nvGrpSpPr>
      <p:grpSpPr>
        <a:xfrm>
          <a:off x="0" y="0"/>
          <a:ext cx="0" cy="0"/>
          <a:chOff x="0" y="0"/>
          <a:chExt cx="0" cy="0"/>
        </a:xfrm>
      </p:grpSpPr>
      <p:sp>
        <p:nvSpPr>
          <p:cNvPr id="662" name="Google Shape;662;p45"/>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3" name="Google Shape;663;p45"/>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64" name="Google Shape;664;p45"/>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5"/>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5"/>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5"/>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9" name="Google Shape;669;p45"/>
          <p:cNvGrpSpPr/>
          <p:nvPr/>
        </p:nvGrpSpPr>
        <p:grpSpPr>
          <a:xfrm>
            <a:off x="8217007" y="3576772"/>
            <a:ext cx="188886" cy="1181531"/>
            <a:chOff x="2877432" y="975334"/>
            <a:chExt cx="188886" cy="1181531"/>
          </a:xfrm>
        </p:grpSpPr>
        <p:sp>
          <p:nvSpPr>
            <p:cNvPr id="670" name="Google Shape;670;p4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3" name="Google Shape;673;p45"/>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45"/>
          <p:cNvGrpSpPr/>
          <p:nvPr/>
        </p:nvGrpSpPr>
        <p:grpSpPr>
          <a:xfrm>
            <a:off x="7519346" y="3243318"/>
            <a:ext cx="98059" cy="1147596"/>
            <a:chOff x="3347921" y="16006"/>
            <a:chExt cx="98059" cy="1147596"/>
          </a:xfrm>
        </p:grpSpPr>
        <p:sp>
          <p:nvSpPr>
            <p:cNvPr id="675" name="Google Shape;675;p4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45"/>
          <p:cNvGrpSpPr/>
          <p:nvPr/>
        </p:nvGrpSpPr>
        <p:grpSpPr>
          <a:xfrm>
            <a:off x="805821" y="2953663"/>
            <a:ext cx="121172" cy="760495"/>
            <a:chOff x="5245196" y="3136513"/>
            <a:chExt cx="121172" cy="760495"/>
          </a:xfrm>
        </p:grpSpPr>
        <p:sp>
          <p:nvSpPr>
            <p:cNvPr id="678" name="Google Shape;678;p4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45"/>
          <p:cNvGrpSpPr/>
          <p:nvPr/>
        </p:nvGrpSpPr>
        <p:grpSpPr>
          <a:xfrm>
            <a:off x="250617" y="2402301"/>
            <a:ext cx="188650" cy="2468354"/>
            <a:chOff x="250617" y="2402301"/>
            <a:chExt cx="188650" cy="2468354"/>
          </a:xfrm>
        </p:grpSpPr>
        <p:sp>
          <p:nvSpPr>
            <p:cNvPr id="681" name="Google Shape;681;p4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4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45"/>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5"/>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7" name="Google Shape;687;p45"/>
          <p:cNvGrpSpPr/>
          <p:nvPr/>
        </p:nvGrpSpPr>
        <p:grpSpPr>
          <a:xfrm>
            <a:off x="2038689" y="173907"/>
            <a:ext cx="57599" cy="831799"/>
            <a:chOff x="2038689" y="173907"/>
            <a:chExt cx="57599" cy="831799"/>
          </a:xfrm>
        </p:grpSpPr>
        <p:sp>
          <p:nvSpPr>
            <p:cNvPr id="688" name="Google Shape;688;p4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0" name="Google Shape;690;p45"/>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45"/>
          <p:cNvGrpSpPr/>
          <p:nvPr/>
        </p:nvGrpSpPr>
        <p:grpSpPr>
          <a:xfrm>
            <a:off x="4920170" y="-496491"/>
            <a:ext cx="188886" cy="1181531"/>
            <a:chOff x="2877432" y="975334"/>
            <a:chExt cx="188886" cy="1181531"/>
          </a:xfrm>
        </p:grpSpPr>
        <p:sp>
          <p:nvSpPr>
            <p:cNvPr id="692" name="Google Shape;692;p4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4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5" name="Google Shape;695;p45"/>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45"/>
          <p:cNvGrpSpPr/>
          <p:nvPr/>
        </p:nvGrpSpPr>
        <p:grpSpPr>
          <a:xfrm>
            <a:off x="3030471" y="-223849"/>
            <a:ext cx="121172" cy="760495"/>
            <a:chOff x="5245196" y="3136513"/>
            <a:chExt cx="121172" cy="760495"/>
          </a:xfrm>
        </p:grpSpPr>
        <p:sp>
          <p:nvSpPr>
            <p:cNvPr id="697" name="Google Shape;697;p4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45"/>
          <p:cNvGrpSpPr/>
          <p:nvPr/>
        </p:nvGrpSpPr>
        <p:grpSpPr>
          <a:xfrm>
            <a:off x="2306292" y="2569221"/>
            <a:ext cx="199237" cy="2828935"/>
            <a:chOff x="1608717" y="1280046"/>
            <a:chExt cx="199237" cy="2828935"/>
          </a:xfrm>
        </p:grpSpPr>
        <p:sp>
          <p:nvSpPr>
            <p:cNvPr id="700" name="Google Shape;700;p4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3" name="Shape 703"/>
        <p:cNvGrpSpPr/>
        <p:nvPr/>
      </p:nvGrpSpPr>
      <p:grpSpPr>
        <a:xfrm>
          <a:off x="0" y="0"/>
          <a:ext cx="0" cy="0"/>
          <a:chOff x="0" y="0"/>
          <a:chExt cx="0" cy="0"/>
        </a:xfrm>
      </p:grpSpPr>
      <p:sp>
        <p:nvSpPr>
          <p:cNvPr id="704" name="Google Shape;704;p46"/>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5" name="Google Shape;705;p46"/>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706" name="Google Shape;706;p46"/>
          <p:cNvGrpSpPr/>
          <p:nvPr/>
        </p:nvGrpSpPr>
        <p:grpSpPr>
          <a:xfrm>
            <a:off x="722446" y="3412541"/>
            <a:ext cx="7699120" cy="1883463"/>
            <a:chOff x="4558950" y="838825"/>
            <a:chExt cx="2813800" cy="688350"/>
          </a:xfrm>
        </p:grpSpPr>
        <p:sp>
          <p:nvSpPr>
            <p:cNvPr id="707" name="Google Shape;707;p46"/>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6"/>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6"/>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6"/>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6"/>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6"/>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6"/>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6"/>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6"/>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6"/>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6"/>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6"/>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6"/>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6"/>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6"/>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6"/>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6"/>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6"/>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6"/>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6"/>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6"/>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6"/>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6"/>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6"/>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6"/>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6"/>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6"/>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6"/>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6"/>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6"/>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6"/>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6"/>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6"/>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6"/>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42" name="Shape 742"/>
        <p:cNvGrpSpPr/>
        <p:nvPr/>
      </p:nvGrpSpPr>
      <p:grpSpPr>
        <a:xfrm>
          <a:off x="0" y="0"/>
          <a:ext cx="0" cy="0"/>
          <a:chOff x="0" y="0"/>
          <a:chExt cx="0" cy="0"/>
        </a:xfrm>
      </p:grpSpPr>
      <p:sp>
        <p:nvSpPr>
          <p:cNvPr id="743" name="Google Shape;743;p47"/>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44" name="Google Shape;744;p4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7"/>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7"/>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7"/>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55" name="Google Shape;755;p47"/>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56" name="Google Shape;756;p47"/>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57" name="Google Shape;757;p47"/>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58" name="Google Shape;758;p47"/>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759" name="Google Shape;759;p47"/>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60" name="Google Shape;760;p47"/>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761" name="Google Shape;761;p47"/>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762" name="Google Shape;762;p47"/>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763" name="Google Shape;763;p47"/>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764" name="Shape 764"/>
        <p:cNvGrpSpPr/>
        <p:nvPr/>
      </p:nvGrpSpPr>
      <p:grpSpPr>
        <a:xfrm>
          <a:off x="0" y="0"/>
          <a:ext cx="0" cy="0"/>
          <a:chOff x="0" y="0"/>
          <a:chExt cx="0" cy="0"/>
        </a:xfrm>
      </p:grpSpPr>
      <p:sp>
        <p:nvSpPr>
          <p:cNvPr id="765" name="Google Shape;765;p48"/>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66" name="Google Shape;766;p48"/>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67" name="Google Shape;767;p48"/>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68" name="Google Shape;768;p48"/>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69" name="Google Shape;769;p4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48"/>
          <p:cNvGrpSpPr/>
          <p:nvPr/>
        </p:nvGrpSpPr>
        <p:grpSpPr>
          <a:xfrm>
            <a:off x="6626134" y="-164562"/>
            <a:ext cx="121172" cy="760495"/>
            <a:chOff x="5245196" y="3136513"/>
            <a:chExt cx="121172" cy="760495"/>
          </a:xfrm>
        </p:grpSpPr>
        <p:sp>
          <p:nvSpPr>
            <p:cNvPr id="774" name="Google Shape;774;p4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6" name="Google Shape;776;p4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779" name="Shape 779"/>
        <p:cNvGrpSpPr/>
        <p:nvPr/>
      </p:nvGrpSpPr>
      <p:grpSpPr>
        <a:xfrm>
          <a:off x="0" y="0"/>
          <a:ext cx="0" cy="0"/>
          <a:chOff x="0" y="0"/>
          <a:chExt cx="0" cy="0"/>
        </a:xfrm>
      </p:grpSpPr>
      <p:sp>
        <p:nvSpPr>
          <p:cNvPr id="780" name="Google Shape;780;p4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49"/>
          <p:cNvGrpSpPr/>
          <p:nvPr/>
        </p:nvGrpSpPr>
        <p:grpSpPr>
          <a:xfrm>
            <a:off x="6626134" y="-164562"/>
            <a:ext cx="121172" cy="760495"/>
            <a:chOff x="5245196" y="3136513"/>
            <a:chExt cx="121172" cy="760495"/>
          </a:xfrm>
        </p:grpSpPr>
        <p:sp>
          <p:nvSpPr>
            <p:cNvPr id="785" name="Google Shape;785;p4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7" name="Google Shape;787;p4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9"/>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0" name="Google Shape;790;p49"/>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91" name="Google Shape;791;p49"/>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2" name="Google Shape;792;p49"/>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93" name="Google Shape;793;p49"/>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4" name="Google Shape;794;p49"/>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95" name="Google Shape;795;p49"/>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796" name="Shape 796"/>
        <p:cNvGrpSpPr/>
        <p:nvPr/>
      </p:nvGrpSpPr>
      <p:grpSpPr>
        <a:xfrm>
          <a:off x="0" y="0"/>
          <a:ext cx="0" cy="0"/>
          <a:chOff x="0" y="0"/>
          <a:chExt cx="0" cy="0"/>
        </a:xfrm>
      </p:grpSpPr>
      <p:sp>
        <p:nvSpPr>
          <p:cNvPr id="797" name="Google Shape;797;p50"/>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98" name="Google Shape;798;p50"/>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99" name="Google Shape;799;p50"/>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0" name="Google Shape;800;p50"/>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01" name="Google Shape;801;p50"/>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2" name="Google Shape;802;p50"/>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03" name="Google Shape;803;p50"/>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04" name="Google Shape;804;p50"/>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5" name="Google Shape;805;p50"/>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06" name="Google Shape;806;p50"/>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7" name="Google Shape;807;p50"/>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08" name="Google Shape;808;p50"/>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9" name="Google Shape;809;p50"/>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0" name="Google Shape;810;p5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5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5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5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5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819" name="Shape 819"/>
        <p:cNvGrpSpPr/>
        <p:nvPr/>
      </p:nvGrpSpPr>
      <p:grpSpPr>
        <a:xfrm>
          <a:off x="0" y="0"/>
          <a:ext cx="0" cy="0"/>
          <a:chOff x="0" y="0"/>
          <a:chExt cx="0" cy="0"/>
        </a:xfrm>
      </p:grpSpPr>
      <p:sp>
        <p:nvSpPr>
          <p:cNvPr id="820" name="Google Shape;820;p51"/>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1" name="Google Shape;821;p51"/>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2" name="Google Shape;822;p51"/>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3" name="Google Shape;823;p51"/>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4" name="Google Shape;824;p51"/>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5" name="Google Shape;825;p51"/>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6" name="Google Shape;826;p51"/>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7" name="Google Shape;827;p51"/>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28" name="Google Shape;828;p51"/>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29" name="Google Shape;829;p5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1"/>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51"/>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839" name="Shape 839"/>
        <p:cNvGrpSpPr/>
        <p:nvPr/>
      </p:nvGrpSpPr>
      <p:grpSpPr>
        <a:xfrm>
          <a:off x="0" y="0"/>
          <a:ext cx="0" cy="0"/>
          <a:chOff x="0" y="0"/>
          <a:chExt cx="0" cy="0"/>
        </a:xfrm>
      </p:grpSpPr>
      <p:sp>
        <p:nvSpPr>
          <p:cNvPr id="840" name="Google Shape;840;p52"/>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841" name="Google Shape;841;p52"/>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42" name="Google Shape;842;p52"/>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843" name="Google Shape;843;p52"/>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44" name="Google Shape;844;p52"/>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845" name="Google Shape;845;p52"/>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46" name="Google Shape;846;p52"/>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847" name="Google Shape;847;p52"/>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48" name="Google Shape;848;p52"/>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9" name="Google Shape;849;p5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5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5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5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52"/>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859" name="Shape 859"/>
        <p:cNvGrpSpPr/>
        <p:nvPr/>
      </p:nvGrpSpPr>
      <p:grpSpPr>
        <a:xfrm>
          <a:off x="0" y="0"/>
          <a:ext cx="0" cy="0"/>
          <a:chOff x="0" y="0"/>
          <a:chExt cx="0" cy="0"/>
        </a:xfrm>
      </p:grpSpPr>
      <p:sp>
        <p:nvSpPr>
          <p:cNvPr id="860" name="Google Shape;860;p53"/>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61" name="Google Shape;861;p53"/>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62" name="Google Shape;862;p53"/>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863" name="Google Shape;863;p53"/>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53"/>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53"/>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53"/>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53"/>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53"/>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53"/>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53"/>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53"/>
          <p:cNvGrpSpPr/>
          <p:nvPr/>
        </p:nvGrpSpPr>
        <p:grpSpPr>
          <a:xfrm>
            <a:off x="6669747" y="-389684"/>
            <a:ext cx="143766" cy="2106420"/>
            <a:chOff x="6780548" y="337714"/>
            <a:chExt cx="133252" cy="1952377"/>
          </a:xfrm>
        </p:grpSpPr>
        <p:sp>
          <p:nvSpPr>
            <p:cNvPr id="872" name="Google Shape;872;p5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5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53"/>
          <p:cNvGrpSpPr/>
          <p:nvPr/>
        </p:nvGrpSpPr>
        <p:grpSpPr>
          <a:xfrm>
            <a:off x="1510029" y="507749"/>
            <a:ext cx="203534" cy="2663107"/>
            <a:chOff x="250617" y="2402301"/>
            <a:chExt cx="188650" cy="2468354"/>
          </a:xfrm>
        </p:grpSpPr>
        <p:sp>
          <p:nvSpPr>
            <p:cNvPr id="875" name="Google Shape;875;p5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5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5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5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53"/>
          <p:cNvGrpSpPr/>
          <p:nvPr/>
        </p:nvGrpSpPr>
        <p:grpSpPr>
          <a:xfrm>
            <a:off x="385355" y="1380671"/>
            <a:ext cx="199237" cy="2828935"/>
            <a:chOff x="1608717" y="1280046"/>
            <a:chExt cx="199237" cy="2828935"/>
          </a:xfrm>
        </p:grpSpPr>
        <p:sp>
          <p:nvSpPr>
            <p:cNvPr id="880" name="Google Shape;880;p5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5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5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53"/>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53"/>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5" name="Google Shape;885;p53"/>
          <p:cNvGrpSpPr/>
          <p:nvPr/>
        </p:nvGrpSpPr>
        <p:grpSpPr>
          <a:xfrm>
            <a:off x="989005" y="-389666"/>
            <a:ext cx="62143" cy="897428"/>
            <a:chOff x="2038689" y="173907"/>
            <a:chExt cx="57599" cy="831799"/>
          </a:xfrm>
        </p:grpSpPr>
        <p:sp>
          <p:nvSpPr>
            <p:cNvPr id="886" name="Google Shape;886;p5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5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8" name="Google Shape;888;p53"/>
          <p:cNvGrpSpPr/>
          <p:nvPr/>
        </p:nvGrpSpPr>
        <p:grpSpPr>
          <a:xfrm>
            <a:off x="8568723" y="2184809"/>
            <a:ext cx="214702" cy="2308597"/>
            <a:chOff x="8008096" y="2108910"/>
            <a:chExt cx="199001" cy="2139769"/>
          </a:xfrm>
        </p:grpSpPr>
        <p:sp>
          <p:nvSpPr>
            <p:cNvPr id="889" name="Google Shape;889;p5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5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53"/>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53"/>
          <p:cNvGrpSpPr/>
          <p:nvPr/>
        </p:nvGrpSpPr>
        <p:grpSpPr>
          <a:xfrm>
            <a:off x="8221223" y="9"/>
            <a:ext cx="214702" cy="2308597"/>
            <a:chOff x="8008096" y="2108910"/>
            <a:chExt cx="199001" cy="2139769"/>
          </a:xfrm>
        </p:grpSpPr>
        <p:sp>
          <p:nvSpPr>
            <p:cNvPr id="893" name="Google Shape;893;p5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5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895" name="Shape 895"/>
        <p:cNvGrpSpPr/>
        <p:nvPr/>
      </p:nvGrpSpPr>
      <p:grpSpPr>
        <a:xfrm>
          <a:off x="0" y="0"/>
          <a:ext cx="0" cy="0"/>
          <a:chOff x="0" y="0"/>
          <a:chExt cx="0" cy="0"/>
        </a:xfrm>
      </p:grpSpPr>
      <p:sp>
        <p:nvSpPr>
          <p:cNvPr id="896" name="Google Shape;896;p54"/>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897" name="Google Shape;897;p5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98" name="Google Shape;898;p54"/>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899" name="Google Shape;899;p5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5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5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5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5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5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910" name="Shape 910"/>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1" name="Shape 911"/>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5" name="Shape 915"/>
        <p:cNvGrpSpPr/>
        <p:nvPr/>
      </p:nvGrpSpPr>
      <p:grpSpPr>
        <a:xfrm>
          <a:off x="0" y="0"/>
          <a:ext cx="0" cy="0"/>
          <a:chOff x="0" y="0"/>
          <a:chExt cx="0" cy="0"/>
        </a:xfrm>
      </p:grpSpPr>
      <p:sp>
        <p:nvSpPr>
          <p:cNvPr id="916" name="Google Shape;916;p58"/>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17" name="Google Shape;917;p58"/>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18" name="Google Shape;918;p5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8"/>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58"/>
          <p:cNvGrpSpPr/>
          <p:nvPr/>
        </p:nvGrpSpPr>
        <p:grpSpPr>
          <a:xfrm>
            <a:off x="8263682" y="-434366"/>
            <a:ext cx="188886" cy="1181531"/>
            <a:chOff x="2877432" y="975334"/>
            <a:chExt cx="188886" cy="1181531"/>
          </a:xfrm>
        </p:grpSpPr>
        <p:sp>
          <p:nvSpPr>
            <p:cNvPr id="925" name="Google Shape;925;p5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8" name="Google Shape;928;p5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9" name="Google Shape;929;p58"/>
          <p:cNvGrpSpPr/>
          <p:nvPr/>
        </p:nvGrpSpPr>
        <p:grpSpPr>
          <a:xfrm>
            <a:off x="3090746" y="-533657"/>
            <a:ext cx="98059" cy="1147596"/>
            <a:chOff x="3347921" y="16006"/>
            <a:chExt cx="98059" cy="1147596"/>
          </a:xfrm>
        </p:grpSpPr>
        <p:sp>
          <p:nvSpPr>
            <p:cNvPr id="930" name="Google Shape;930;p5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2" name="Google Shape;932;p58"/>
          <p:cNvGrpSpPr/>
          <p:nvPr/>
        </p:nvGrpSpPr>
        <p:grpSpPr>
          <a:xfrm>
            <a:off x="4892771" y="-340112"/>
            <a:ext cx="121172" cy="760495"/>
            <a:chOff x="5245196" y="3136513"/>
            <a:chExt cx="121172" cy="760495"/>
          </a:xfrm>
        </p:grpSpPr>
        <p:sp>
          <p:nvSpPr>
            <p:cNvPr id="933" name="Google Shape;933;p5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58"/>
          <p:cNvGrpSpPr/>
          <p:nvPr/>
        </p:nvGrpSpPr>
        <p:grpSpPr>
          <a:xfrm>
            <a:off x="250617" y="2402301"/>
            <a:ext cx="188650" cy="2468354"/>
            <a:chOff x="250617" y="2402301"/>
            <a:chExt cx="188650" cy="2468354"/>
          </a:xfrm>
        </p:grpSpPr>
        <p:sp>
          <p:nvSpPr>
            <p:cNvPr id="936" name="Google Shape;936;p5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5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58"/>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5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2" name="Google Shape;942;p58"/>
          <p:cNvGrpSpPr/>
          <p:nvPr/>
        </p:nvGrpSpPr>
        <p:grpSpPr>
          <a:xfrm>
            <a:off x="2038689" y="173907"/>
            <a:ext cx="57599" cy="831799"/>
            <a:chOff x="2038689" y="173907"/>
            <a:chExt cx="57599" cy="831799"/>
          </a:xfrm>
        </p:grpSpPr>
        <p:sp>
          <p:nvSpPr>
            <p:cNvPr id="943" name="Google Shape;943;p5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5" name="Shape 945"/>
        <p:cNvGrpSpPr/>
        <p:nvPr/>
      </p:nvGrpSpPr>
      <p:grpSpPr>
        <a:xfrm>
          <a:off x="0" y="0"/>
          <a:ext cx="0" cy="0"/>
          <a:chOff x="0" y="0"/>
          <a:chExt cx="0" cy="0"/>
        </a:xfrm>
      </p:grpSpPr>
      <p:sp>
        <p:nvSpPr>
          <p:cNvPr id="946" name="Google Shape;946;p59"/>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59"/>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8" name="Google Shape;948;p59"/>
          <p:cNvGrpSpPr/>
          <p:nvPr/>
        </p:nvGrpSpPr>
        <p:grpSpPr>
          <a:xfrm>
            <a:off x="8263682" y="-434366"/>
            <a:ext cx="188886" cy="1181531"/>
            <a:chOff x="2877432" y="975334"/>
            <a:chExt cx="188886" cy="1181531"/>
          </a:xfrm>
        </p:grpSpPr>
        <p:sp>
          <p:nvSpPr>
            <p:cNvPr id="949" name="Google Shape;949;p59"/>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59"/>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9"/>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59"/>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3" name="Google Shape;953;p59"/>
          <p:cNvGrpSpPr/>
          <p:nvPr/>
        </p:nvGrpSpPr>
        <p:grpSpPr>
          <a:xfrm>
            <a:off x="3643898" y="-436198"/>
            <a:ext cx="133252" cy="1952377"/>
            <a:chOff x="6780548" y="337714"/>
            <a:chExt cx="133252" cy="1952377"/>
          </a:xfrm>
        </p:grpSpPr>
        <p:sp>
          <p:nvSpPr>
            <p:cNvPr id="954" name="Google Shape;954;p5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59"/>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59"/>
          <p:cNvGrpSpPr/>
          <p:nvPr/>
        </p:nvGrpSpPr>
        <p:grpSpPr>
          <a:xfrm>
            <a:off x="8008096" y="2108910"/>
            <a:ext cx="199001" cy="2139769"/>
            <a:chOff x="8008096" y="2108910"/>
            <a:chExt cx="199001" cy="2139769"/>
          </a:xfrm>
        </p:grpSpPr>
        <p:sp>
          <p:nvSpPr>
            <p:cNvPr id="958" name="Google Shape;958;p5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59"/>
          <p:cNvGrpSpPr/>
          <p:nvPr/>
        </p:nvGrpSpPr>
        <p:grpSpPr>
          <a:xfrm>
            <a:off x="520996" y="1091548"/>
            <a:ext cx="199001" cy="2139769"/>
            <a:chOff x="8008096" y="2108910"/>
            <a:chExt cx="199001" cy="2139769"/>
          </a:xfrm>
        </p:grpSpPr>
        <p:sp>
          <p:nvSpPr>
            <p:cNvPr id="961" name="Google Shape;961;p5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5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3" name="Google Shape;963;p59"/>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964" name="Google Shape;964;p59"/>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965" name="Google Shape;965;p59"/>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6" name="Shape 966"/>
        <p:cNvGrpSpPr/>
        <p:nvPr/>
      </p:nvGrpSpPr>
      <p:grpSpPr>
        <a:xfrm>
          <a:off x="0" y="0"/>
          <a:ext cx="0" cy="0"/>
          <a:chOff x="0" y="0"/>
          <a:chExt cx="0" cy="0"/>
        </a:xfrm>
      </p:grpSpPr>
      <p:sp>
        <p:nvSpPr>
          <p:cNvPr id="967" name="Google Shape;967;p60"/>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68" name="Google Shape;968;p60"/>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69" name="Google Shape;969;p60"/>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0"/>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0"/>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0"/>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0"/>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4" name="Google Shape;974;p60"/>
          <p:cNvGrpSpPr/>
          <p:nvPr/>
        </p:nvGrpSpPr>
        <p:grpSpPr>
          <a:xfrm>
            <a:off x="8148521" y="3004593"/>
            <a:ext cx="98059" cy="1147596"/>
            <a:chOff x="3347921" y="16006"/>
            <a:chExt cx="98059" cy="1147596"/>
          </a:xfrm>
        </p:grpSpPr>
        <p:sp>
          <p:nvSpPr>
            <p:cNvPr id="975" name="Google Shape;975;p6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60"/>
          <p:cNvGrpSpPr/>
          <p:nvPr/>
        </p:nvGrpSpPr>
        <p:grpSpPr>
          <a:xfrm>
            <a:off x="281421" y="3769263"/>
            <a:ext cx="121172" cy="760495"/>
            <a:chOff x="5245196" y="3136513"/>
            <a:chExt cx="121172" cy="760495"/>
          </a:xfrm>
        </p:grpSpPr>
        <p:sp>
          <p:nvSpPr>
            <p:cNvPr id="978" name="Google Shape;978;p6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6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60"/>
          <p:cNvGrpSpPr/>
          <p:nvPr/>
        </p:nvGrpSpPr>
        <p:grpSpPr>
          <a:xfrm>
            <a:off x="8534739" y="4069632"/>
            <a:ext cx="57599" cy="831799"/>
            <a:chOff x="2038689" y="173907"/>
            <a:chExt cx="57599" cy="831799"/>
          </a:xfrm>
        </p:grpSpPr>
        <p:sp>
          <p:nvSpPr>
            <p:cNvPr id="981" name="Google Shape;981;p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3" name="Google Shape;983;p60"/>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0"/>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5" name="Shape 985"/>
        <p:cNvGrpSpPr/>
        <p:nvPr/>
      </p:nvGrpSpPr>
      <p:grpSpPr>
        <a:xfrm>
          <a:off x="0" y="0"/>
          <a:ext cx="0" cy="0"/>
          <a:chOff x="0" y="0"/>
          <a:chExt cx="0" cy="0"/>
        </a:xfrm>
      </p:grpSpPr>
      <p:sp>
        <p:nvSpPr>
          <p:cNvPr id="986" name="Google Shape;986;p61"/>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7" name="Google Shape;987;p61"/>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88" name="Google Shape;988;p61"/>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989" name="Google Shape;989;p61"/>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990" name="Google Shape;990;p61"/>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91" name="Google Shape;991;p6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6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6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6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61"/>
          <p:cNvGrpSpPr/>
          <p:nvPr/>
        </p:nvGrpSpPr>
        <p:grpSpPr>
          <a:xfrm>
            <a:off x="6626134" y="-164562"/>
            <a:ext cx="121172" cy="760495"/>
            <a:chOff x="5245196" y="3136513"/>
            <a:chExt cx="121172" cy="760495"/>
          </a:xfrm>
        </p:grpSpPr>
        <p:sp>
          <p:nvSpPr>
            <p:cNvPr id="996" name="Google Shape;996;p6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8" name="Google Shape;998;p6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0" name="Shape 1000"/>
        <p:cNvGrpSpPr/>
        <p:nvPr/>
      </p:nvGrpSpPr>
      <p:grpSpPr>
        <a:xfrm>
          <a:off x="0" y="0"/>
          <a:ext cx="0" cy="0"/>
          <a:chOff x="0" y="0"/>
          <a:chExt cx="0" cy="0"/>
        </a:xfrm>
      </p:grpSpPr>
      <p:sp>
        <p:nvSpPr>
          <p:cNvPr id="1001" name="Google Shape;1001;p6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02" name="Google Shape;1002;p62"/>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2"/>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2" name="Shape 1012"/>
        <p:cNvGrpSpPr/>
        <p:nvPr/>
      </p:nvGrpSpPr>
      <p:grpSpPr>
        <a:xfrm>
          <a:off x="0" y="0"/>
          <a:ext cx="0" cy="0"/>
          <a:chOff x="0" y="0"/>
          <a:chExt cx="0" cy="0"/>
        </a:xfrm>
      </p:grpSpPr>
      <p:sp>
        <p:nvSpPr>
          <p:cNvPr id="1013" name="Google Shape;1013;p63"/>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14" name="Google Shape;1014;p63"/>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15" name="Google Shape;1015;p6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63"/>
          <p:cNvGrpSpPr/>
          <p:nvPr/>
        </p:nvGrpSpPr>
        <p:grpSpPr>
          <a:xfrm>
            <a:off x="6626134" y="-164562"/>
            <a:ext cx="121172" cy="760495"/>
            <a:chOff x="5245196" y="3136513"/>
            <a:chExt cx="121172" cy="760495"/>
          </a:xfrm>
        </p:grpSpPr>
        <p:sp>
          <p:nvSpPr>
            <p:cNvPr id="1020" name="Google Shape;1020;p6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6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24" name="Shape 1024"/>
        <p:cNvGrpSpPr/>
        <p:nvPr/>
      </p:nvGrpSpPr>
      <p:grpSpPr>
        <a:xfrm>
          <a:off x="0" y="0"/>
          <a:ext cx="0" cy="0"/>
          <a:chOff x="0" y="0"/>
          <a:chExt cx="0" cy="0"/>
        </a:xfrm>
      </p:grpSpPr>
      <p:sp>
        <p:nvSpPr>
          <p:cNvPr id="1025" name="Google Shape;1025;p64"/>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26" name="Google Shape;1026;p6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4"/>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2" name="Google Shape;1032;p64"/>
          <p:cNvGrpSpPr/>
          <p:nvPr/>
        </p:nvGrpSpPr>
        <p:grpSpPr>
          <a:xfrm>
            <a:off x="8263682" y="-434366"/>
            <a:ext cx="188886" cy="1181531"/>
            <a:chOff x="2877432" y="975334"/>
            <a:chExt cx="188886" cy="1181531"/>
          </a:xfrm>
        </p:grpSpPr>
        <p:sp>
          <p:nvSpPr>
            <p:cNvPr id="1033" name="Google Shape;1033;p6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6" name="Google Shape;1036;p6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4"/>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64"/>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9" name="Google Shape;1039;p64"/>
          <p:cNvGrpSpPr/>
          <p:nvPr/>
        </p:nvGrpSpPr>
        <p:grpSpPr>
          <a:xfrm>
            <a:off x="3090746" y="-533657"/>
            <a:ext cx="98059" cy="1147596"/>
            <a:chOff x="3347921" y="16006"/>
            <a:chExt cx="98059" cy="1147596"/>
          </a:xfrm>
        </p:grpSpPr>
        <p:sp>
          <p:nvSpPr>
            <p:cNvPr id="1040" name="Google Shape;1040;p6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6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2" name="Google Shape;1042;p64"/>
          <p:cNvGrpSpPr/>
          <p:nvPr/>
        </p:nvGrpSpPr>
        <p:grpSpPr>
          <a:xfrm>
            <a:off x="4892771" y="-340112"/>
            <a:ext cx="121172" cy="760495"/>
            <a:chOff x="5245196" y="3136513"/>
            <a:chExt cx="121172" cy="760495"/>
          </a:xfrm>
        </p:grpSpPr>
        <p:sp>
          <p:nvSpPr>
            <p:cNvPr id="1043" name="Google Shape;1043;p6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6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64"/>
          <p:cNvGrpSpPr/>
          <p:nvPr/>
        </p:nvGrpSpPr>
        <p:grpSpPr>
          <a:xfrm>
            <a:off x="6967836" y="85439"/>
            <a:ext cx="133252" cy="1952377"/>
            <a:chOff x="6780548" y="337714"/>
            <a:chExt cx="133252" cy="1952377"/>
          </a:xfrm>
        </p:grpSpPr>
        <p:sp>
          <p:nvSpPr>
            <p:cNvPr id="1046" name="Google Shape;1046;p6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6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64"/>
          <p:cNvGrpSpPr/>
          <p:nvPr/>
        </p:nvGrpSpPr>
        <p:grpSpPr>
          <a:xfrm>
            <a:off x="250617" y="2402301"/>
            <a:ext cx="188650" cy="2468354"/>
            <a:chOff x="250617" y="2402301"/>
            <a:chExt cx="188650" cy="2468354"/>
          </a:xfrm>
        </p:grpSpPr>
        <p:sp>
          <p:nvSpPr>
            <p:cNvPr id="1049" name="Google Shape;1049;p6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6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6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64"/>
          <p:cNvGrpSpPr/>
          <p:nvPr/>
        </p:nvGrpSpPr>
        <p:grpSpPr>
          <a:xfrm>
            <a:off x="982417" y="1695096"/>
            <a:ext cx="199237" cy="2828935"/>
            <a:chOff x="1608717" y="1280046"/>
            <a:chExt cx="199237" cy="2828935"/>
          </a:xfrm>
        </p:grpSpPr>
        <p:sp>
          <p:nvSpPr>
            <p:cNvPr id="1054" name="Google Shape;1054;p64"/>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64"/>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64"/>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7" name="Google Shape;1057;p6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64"/>
          <p:cNvGrpSpPr/>
          <p:nvPr/>
        </p:nvGrpSpPr>
        <p:grpSpPr>
          <a:xfrm>
            <a:off x="2038689" y="173907"/>
            <a:ext cx="57599" cy="831799"/>
            <a:chOff x="2038689" y="173907"/>
            <a:chExt cx="57599" cy="831799"/>
          </a:xfrm>
        </p:grpSpPr>
        <p:sp>
          <p:nvSpPr>
            <p:cNvPr id="1059" name="Google Shape;1059;p6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6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1" name="Google Shape;1061;p64"/>
          <p:cNvGrpSpPr/>
          <p:nvPr/>
        </p:nvGrpSpPr>
        <p:grpSpPr>
          <a:xfrm>
            <a:off x="8008096" y="2108910"/>
            <a:ext cx="199001" cy="2139769"/>
            <a:chOff x="8008096" y="2108910"/>
            <a:chExt cx="199001" cy="2139769"/>
          </a:xfrm>
        </p:grpSpPr>
        <p:sp>
          <p:nvSpPr>
            <p:cNvPr id="1062" name="Google Shape;1062;p6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64"/>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64"/>
          <p:cNvGrpSpPr/>
          <p:nvPr/>
        </p:nvGrpSpPr>
        <p:grpSpPr>
          <a:xfrm>
            <a:off x="4095146" y="-859690"/>
            <a:ext cx="199001" cy="2139769"/>
            <a:chOff x="8008096" y="2108910"/>
            <a:chExt cx="199001" cy="2139769"/>
          </a:xfrm>
        </p:grpSpPr>
        <p:sp>
          <p:nvSpPr>
            <p:cNvPr id="1066" name="Google Shape;1066;p6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8" name="Google Shape;1068;p64"/>
          <p:cNvGrpSpPr/>
          <p:nvPr/>
        </p:nvGrpSpPr>
        <p:grpSpPr>
          <a:xfrm>
            <a:off x="6333286" y="3704939"/>
            <a:ext cx="133252" cy="1952377"/>
            <a:chOff x="6780548" y="337714"/>
            <a:chExt cx="133252" cy="1952377"/>
          </a:xfrm>
        </p:grpSpPr>
        <p:sp>
          <p:nvSpPr>
            <p:cNvPr id="1069" name="Google Shape;1069;p6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1" name="Google Shape;1071;p64"/>
          <p:cNvGrpSpPr/>
          <p:nvPr/>
        </p:nvGrpSpPr>
        <p:grpSpPr>
          <a:xfrm>
            <a:off x="2702021" y="3612763"/>
            <a:ext cx="121172" cy="760495"/>
            <a:chOff x="5245196" y="3136513"/>
            <a:chExt cx="121172" cy="760495"/>
          </a:xfrm>
        </p:grpSpPr>
        <p:sp>
          <p:nvSpPr>
            <p:cNvPr id="1072" name="Google Shape;1072;p6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64"/>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4"/>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6" name="Shape 1076"/>
        <p:cNvGrpSpPr/>
        <p:nvPr/>
      </p:nvGrpSpPr>
      <p:grpSpPr>
        <a:xfrm>
          <a:off x="0" y="0"/>
          <a:ext cx="0" cy="0"/>
          <a:chOff x="0" y="0"/>
          <a:chExt cx="0" cy="0"/>
        </a:xfrm>
      </p:grpSpPr>
      <p:sp>
        <p:nvSpPr>
          <p:cNvPr id="1077" name="Google Shape;1077;p6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78" name="Google Shape;1078;p6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9" name="Google Shape;1079;p6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0" name="Shape 1080"/>
        <p:cNvGrpSpPr/>
        <p:nvPr/>
      </p:nvGrpSpPr>
      <p:grpSpPr>
        <a:xfrm>
          <a:off x="0" y="0"/>
          <a:ext cx="0" cy="0"/>
          <a:chOff x="0" y="0"/>
          <a:chExt cx="0" cy="0"/>
        </a:xfrm>
      </p:grpSpPr>
      <p:sp>
        <p:nvSpPr>
          <p:cNvPr id="1081" name="Google Shape;1081;p66"/>
          <p:cNvSpPr/>
          <p:nvPr>
            <p:ph idx="2" type="pic"/>
          </p:nvPr>
        </p:nvSpPr>
        <p:spPr>
          <a:xfrm>
            <a:off x="0" y="0"/>
            <a:ext cx="9144000" cy="5143500"/>
          </a:xfrm>
          <a:prstGeom prst="rect">
            <a:avLst/>
          </a:prstGeom>
          <a:noFill/>
          <a:ln>
            <a:noFill/>
          </a:ln>
        </p:spPr>
      </p:sp>
      <p:sp>
        <p:nvSpPr>
          <p:cNvPr id="1082" name="Google Shape;1082;p66"/>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083" name="Shape 1083"/>
        <p:cNvGrpSpPr/>
        <p:nvPr/>
      </p:nvGrpSpPr>
      <p:grpSpPr>
        <a:xfrm>
          <a:off x="0" y="0"/>
          <a:ext cx="0" cy="0"/>
          <a:chOff x="0" y="0"/>
          <a:chExt cx="0" cy="0"/>
        </a:xfrm>
      </p:grpSpPr>
      <p:sp>
        <p:nvSpPr>
          <p:cNvPr id="1084" name="Google Shape;1084;p67"/>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85" name="Google Shape;1085;p67"/>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86" name="Google Shape;1086;p67"/>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7"/>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7"/>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7"/>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7"/>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67"/>
          <p:cNvGrpSpPr/>
          <p:nvPr/>
        </p:nvGrpSpPr>
        <p:grpSpPr>
          <a:xfrm>
            <a:off x="8217007" y="3576772"/>
            <a:ext cx="188886" cy="1181531"/>
            <a:chOff x="2877432" y="975334"/>
            <a:chExt cx="188886" cy="1181531"/>
          </a:xfrm>
        </p:grpSpPr>
        <p:sp>
          <p:nvSpPr>
            <p:cNvPr id="1092" name="Google Shape;1092;p6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6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6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5" name="Google Shape;1095;p67"/>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67"/>
          <p:cNvGrpSpPr/>
          <p:nvPr/>
        </p:nvGrpSpPr>
        <p:grpSpPr>
          <a:xfrm>
            <a:off x="7519346" y="3243318"/>
            <a:ext cx="98059" cy="1147596"/>
            <a:chOff x="3347921" y="16006"/>
            <a:chExt cx="98059" cy="1147596"/>
          </a:xfrm>
        </p:grpSpPr>
        <p:sp>
          <p:nvSpPr>
            <p:cNvPr id="1097" name="Google Shape;1097;p67"/>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67"/>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67"/>
          <p:cNvGrpSpPr/>
          <p:nvPr/>
        </p:nvGrpSpPr>
        <p:grpSpPr>
          <a:xfrm>
            <a:off x="805821" y="2953663"/>
            <a:ext cx="121172" cy="760495"/>
            <a:chOff x="5245196" y="3136513"/>
            <a:chExt cx="121172" cy="760495"/>
          </a:xfrm>
        </p:grpSpPr>
        <p:sp>
          <p:nvSpPr>
            <p:cNvPr id="1100" name="Google Shape;1100;p6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6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67"/>
          <p:cNvGrpSpPr/>
          <p:nvPr/>
        </p:nvGrpSpPr>
        <p:grpSpPr>
          <a:xfrm>
            <a:off x="250617" y="2402301"/>
            <a:ext cx="188650" cy="2468354"/>
            <a:chOff x="250617" y="2402301"/>
            <a:chExt cx="188650" cy="2468354"/>
          </a:xfrm>
        </p:grpSpPr>
        <p:sp>
          <p:nvSpPr>
            <p:cNvPr id="1103" name="Google Shape;1103;p67"/>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7"/>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7"/>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67"/>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7" name="Google Shape;1107;p67"/>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67"/>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67"/>
          <p:cNvGrpSpPr/>
          <p:nvPr/>
        </p:nvGrpSpPr>
        <p:grpSpPr>
          <a:xfrm>
            <a:off x="2038689" y="173907"/>
            <a:ext cx="57599" cy="831799"/>
            <a:chOff x="2038689" y="173907"/>
            <a:chExt cx="57599" cy="831799"/>
          </a:xfrm>
        </p:grpSpPr>
        <p:sp>
          <p:nvSpPr>
            <p:cNvPr id="1110" name="Google Shape;1110;p6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67"/>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67"/>
          <p:cNvGrpSpPr/>
          <p:nvPr/>
        </p:nvGrpSpPr>
        <p:grpSpPr>
          <a:xfrm>
            <a:off x="4920170" y="-496491"/>
            <a:ext cx="188886" cy="1181531"/>
            <a:chOff x="2877432" y="975334"/>
            <a:chExt cx="188886" cy="1181531"/>
          </a:xfrm>
        </p:grpSpPr>
        <p:sp>
          <p:nvSpPr>
            <p:cNvPr id="1114" name="Google Shape;1114;p6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6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6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 name="Google Shape;1117;p67"/>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8" name="Google Shape;1118;p67"/>
          <p:cNvGrpSpPr/>
          <p:nvPr/>
        </p:nvGrpSpPr>
        <p:grpSpPr>
          <a:xfrm>
            <a:off x="3030471" y="-223849"/>
            <a:ext cx="121172" cy="760495"/>
            <a:chOff x="5245196" y="3136513"/>
            <a:chExt cx="121172" cy="760495"/>
          </a:xfrm>
        </p:grpSpPr>
        <p:sp>
          <p:nvSpPr>
            <p:cNvPr id="1119" name="Google Shape;1119;p6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67"/>
          <p:cNvGrpSpPr/>
          <p:nvPr/>
        </p:nvGrpSpPr>
        <p:grpSpPr>
          <a:xfrm>
            <a:off x="2306292" y="2569221"/>
            <a:ext cx="199237" cy="2828935"/>
            <a:chOff x="1608717" y="1280046"/>
            <a:chExt cx="199237" cy="2828935"/>
          </a:xfrm>
        </p:grpSpPr>
        <p:sp>
          <p:nvSpPr>
            <p:cNvPr id="1122" name="Google Shape;1122;p6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6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5" name="Shape 1125"/>
        <p:cNvGrpSpPr/>
        <p:nvPr/>
      </p:nvGrpSpPr>
      <p:grpSpPr>
        <a:xfrm>
          <a:off x="0" y="0"/>
          <a:ext cx="0" cy="0"/>
          <a:chOff x="0" y="0"/>
          <a:chExt cx="0" cy="0"/>
        </a:xfrm>
      </p:grpSpPr>
      <p:sp>
        <p:nvSpPr>
          <p:cNvPr id="1126" name="Google Shape;1126;p68"/>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27" name="Google Shape;1127;p68"/>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1128" name="Google Shape;1128;p68"/>
          <p:cNvGrpSpPr/>
          <p:nvPr/>
        </p:nvGrpSpPr>
        <p:grpSpPr>
          <a:xfrm>
            <a:off x="722446" y="3412541"/>
            <a:ext cx="7699120" cy="1883463"/>
            <a:chOff x="4558950" y="838825"/>
            <a:chExt cx="2813800" cy="688350"/>
          </a:xfrm>
        </p:grpSpPr>
        <p:sp>
          <p:nvSpPr>
            <p:cNvPr id="1129" name="Google Shape;1129;p68"/>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68"/>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8"/>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68"/>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68"/>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8"/>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8"/>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8"/>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68"/>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68"/>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68"/>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68"/>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8"/>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8"/>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68"/>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68"/>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8"/>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68"/>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68"/>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8"/>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8"/>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68"/>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68"/>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8"/>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68"/>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68"/>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8"/>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8"/>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68"/>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68"/>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68"/>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8"/>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68"/>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68"/>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8"/>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64" name="Shape 1164"/>
        <p:cNvGrpSpPr/>
        <p:nvPr/>
      </p:nvGrpSpPr>
      <p:grpSpPr>
        <a:xfrm>
          <a:off x="0" y="0"/>
          <a:ext cx="0" cy="0"/>
          <a:chOff x="0" y="0"/>
          <a:chExt cx="0" cy="0"/>
        </a:xfrm>
      </p:grpSpPr>
      <p:sp>
        <p:nvSpPr>
          <p:cNvPr id="1165" name="Google Shape;1165;p69"/>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166" name="Google Shape;1166;p6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6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6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6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6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6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9"/>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69"/>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69"/>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177" name="Google Shape;1177;p69"/>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178" name="Google Shape;1178;p69"/>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179" name="Google Shape;1179;p69"/>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180" name="Google Shape;1180;p69"/>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181" name="Google Shape;1181;p69"/>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182" name="Google Shape;1182;p69"/>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183" name="Google Shape;1183;p69"/>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184" name="Google Shape;1184;p69"/>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185" name="Google Shape;1185;p69"/>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186" name="Shape 1186"/>
        <p:cNvGrpSpPr/>
        <p:nvPr/>
      </p:nvGrpSpPr>
      <p:grpSpPr>
        <a:xfrm>
          <a:off x="0" y="0"/>
          <a:ext cx="0" cy="0"/>
          <a:chOff x="0" y="0"/>
          <a:chExt cx="0" cy="0"/>
        </a:xfrm>
      </p:grpSpPr>
      <p:sp>
        <p:nvSpPr>
          <p:cNvPr id="1187" name="Google Shape;1187;p70"/>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88" name="Google Shape;1188;p70"/>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89" name="Google Shape;1189;p70"/>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190" name="Google Shape;1190;p70"/>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191" name="Google Shape;1191;p70"/>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0"/>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0"/>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0"/>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5" name="Google Shape;1195;p70"/>
          <p:cNvGrpSpPr/>
          <p:nvPr/>
        </p:nvGrpSpPr>
        <p:grpSpPr>
          <a:xfrm>
            <a:off x="6626134" y="-164562"/>
            <a:ext cx="121172" cy="760495"/>
            <a:chOff x="5245196" y="3136513"/>
            <a:chExt cx="121172" cy="760495"/>
          </a:xfrm>
        </p:grpSpPr>
        <p:sp>
          <p:nvSpPr>
            <p:cNvPr id="1196" name="Google Shape;1196;p7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70"/>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70"/>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70"/>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1201" name="Shape 1201"/>
        <p:cNvGrpSpPr/>
        <p:nvPr/>
      </p:nvGrpSpPr>
      <p:grpSpPr>
        <a:xfrm>
          <a:off x="0" y="0"/>
          <a:ext cx="0" cy="0"/>
          <a:chOff x="0" y="0"/>
          <a:chExt cx="0" cy="0"/>
        </a:xfrm>
      </p:grpSpPr>
      <p:sp>
        <p:nvSpPr>
          <p:cNvPr id="1202" name="Google Shape;1202;p7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6" name="Google Shape;1206;p71"/>
          <p:cNvGrpSpPr/>
          <p:nvPr/>
        </p:nvGrpSpPr>
        <p:grpSpPr>
          <a:xfrm>
            <a:off x="6626134" y="-164562"/>
            <a:ext cx="121172" cy="760495"/>
            <a:chOff x="5245196" y="3136513"/>
            <a:chExt cx="121172" cy="760495"/>
          </a:xfrm>
        </p:grpSpPr>
        <p:sp>
          <p:nvSpPr>
            <p:cNvPr id="1207" name="Google Shape;1207;p7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9" name="Google Shape;1209;p7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1"/>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12" name="Google Shape;1212;p71"/>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13" name="Google Shape;1213;p71"/>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14" name="Google Shape;1214;p71"/>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15" name="Google Shape;1215;p71"/>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16" name="Google Shape;1216;p71"/>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17" name="Google Shape;1217;p71"/>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218" name="Shape 1218"/>
        <p:cNvGrpSpPr/>
        <p:nvPr/>
      </p:nvGrpSpPr>
      <p:grpSpPr>
        <a:xfrm>
          <a:off x="0" y="0"/>
          <a:ext cx="0" cy="0"/>
          <a:chOff x="0" y="0"/>
          <a:chExt cx="0" cy="0"/>
        </a:xfrm>
      </p:grpSpPr>
      <p:sp>
        <p:nvSpPr>
          <p:cNvPr id="1219" name="Google Shape;1219;p72"/>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0" name="Google Shape;1220;p72"/>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21" name="Google Shape;1221;p72"/>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2" name="Google Shape;1222;p72"/>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23" name="Google Shape;1223;p72"/>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4" name="Google Shape;1224;p72"/>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25" name="Google Shape;1225;p72"/>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26" name="Google Shape;1226;p72"/>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7" name="Google Shape;1227;p72"/>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28" name="Google Shape;1228;p72"/>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29" name="Google Shape;1229;p72"/>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30" name="Google Shape;1230;p72"/>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31" name="Google Shape;1231;p72"/>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32" name="Google Shape;1232;p72"/>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7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7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7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7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7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7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72"/>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72"/>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241" name="Shape 1241"/>
        <p:cNvGrpSpPr/>
        <p:nvPr/>
      </p:nvGrpSpPr>
      <p:grpSpPr>
        <a:xfrm>
          <a:off x="0" y="0"/>
          <a:ext cx="0" cy="0"/>
          <a:chOff x="0" y="0"/>
          <a:chExt cx="0" cy="0"/>
        </a:xfrm>
      </p:grpSpPr>
      <p:sp>
        <p:nvSpPr>
          <p:cNvPr id="1242" name="Google Shape;1242;p73"/>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43" name="Google Shape;1243;p73"/>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44" name="Google Shape;1244;p73"/>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45" name="Google Shape;1245;p73"/>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46" name="Google Shape;1246;p73"/>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47" name="Google Shape;1247;p73"/>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48" name="Google Shape;1248;p73"/>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249" name="Google Shape;1249;p73"/>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50" name="Google Shape;1250;p73"/>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51" name="Google Shape;1251;p7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7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7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7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7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7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7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7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73"/>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73"/>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1261" name="Shape 1261"/>
        <p:cNvGrpSpPr/>
        <p:nvPr/>
      </p:nvGrpSpPr>
      <p:grpSpPr>
        <a:xfrm>
          <a:off x="0" y="0"/>
          <a:ext cx="0" cy="0"/>
          <a:chOff x="0" y="0"/>
          <a:chExt cx="0" cy="0"/>
        </a:xfrm>
      </p:grpSpPr>
      <p:sp>
        <p:nvSpPr>
          <p:cNvPr id="1262" name="Google Shape;1262;p74"/>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263" name="Google Shape;1263;p74"/>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4" name="Google Shape;1264;p74"/>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265" name="Google Shape;1265;p74"/>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6" name="Google Shape;1266;p74"/>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267" name="Google Shape;1267;p74"/>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68" name="Google Shape;1268;p74"/>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269" name="Google Shape;1269;p74"/>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270" name="Google Shape;1270;p74"/>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271" name="Google Shape;1271;p74"/>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74"/>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74"/>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74"/>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74"/>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74"/>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74"/>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74"/>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74"/>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74"/>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1" name="Shape 1281"/>
        <p:cNvGrpSpPr/>
        <p:nvPr/>
      </p:nvGrpSpPr>
      <p:grpSpPr>
        <a:xfrm>
          <a:off x="0" y="0"/>
          <a:ext cx="0" cy="0"/>
          <a:chOff x="0" y="0"/>
          <a:chExt cx="0" cy="0"/>
        </a:xfrm>
      </p:grpSpPr>
      <p:sp>
        <p:nvSpPr>
          <p:cNvPr id="1282" name="Google Shape;1282;p75"/>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83" name="Google Shape;1283;p75"/>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84" name="Google Shape;1284;p75"/>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1285" name="Google Shape;1285;p75"/>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75"/>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75"/>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75"/>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75"/>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75"/>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75"/>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75"/>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3" name="Google Shape;1293;p75"/>
          <p:cNvGrpSpPr/>
          <p:nvPr/>
        </p:nvGrpSpPr>
        <p:grpSpPr>
          <a:xfrm>
            <a:off x="6669747" y="-389684"/>
            <a:ext cx="143766" cy="2106420"/>
            <a:chOff x="6780548" y="337714"/>
            <a:chExt cx="133252" cy="1952377"/>
          </a:xfrm>
        </p:grpSpPr>
        <p:sp>
          <p:nvSpPr>
            <p:cNvPr id="1294" name="Google Shape;1294;p7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7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75"/>
          <p:cNvGrpSpPr/>
          <p:nvPr/>
        </p:nvGrpSpPr>
        <p:grpSpPr>
          <a:xfrm>
            <a:off x="1510029" y="507749"/>
            <a:ext cx="203534" cy="2663107"/>
            <a:chOff x="250617" y="2402301"/>
            <a:chExt cx="188650" cy="2468354"/>
          </a:xfrm>
        </p:grpSpPr>
        <p:sp>
          <p:nvSpPr>
            <p:cNvPr id="1297" name="Google Shape;1297;p75"/>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75"/>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75"/>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75"/>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1" name="Google Shape;1301;p75"/>
          <p:cNvGrpSpPr/>
          <p:nvPr/>
        </p:nvGrpSpPr>
        <p:grpSpPr>
          <a:xfrm>
            <a:off x="385355" y="1380671"/>
            <a:ext cx="199237" cy="2828935"/>
            <a:chOff x="1608717" y="1280046"/>
            <a:chExt cx="199237" cy="2828935"/>
          </a:xfrm>
        </p:grpSpPr>
        <p:sp>
          <p:nvSpPr>
            <p:cNvPr id="1302" name="Google Shape;1302;p7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7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7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5" name="Google Shape;1305;p75"/>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75"/>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75"/>
          <p:cNvGrpSpPr/>
          <p:nvPr/>
        </p:nvGrpSpPr>
        <p:grpSpPr>
          <a:xfrm>
            <a:off x="989005" y="-389666"/>
            <a:ext cx="62143" cy="897428"/>
            <a:chOff x="2038689" y="173907"/>
            <a:chExt cx="57599" cy="831799"/>
          </a:xfrm>
        </p:grpSpPr>
        <p:sp>
          <p:nvSpPr>
            <p:cNvPr id="1308" name="Google Shape;1308;p7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7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0" name="Google Shape;1310;p75"/>
          <p:cNvGrpSpPr/>
          <p:nvPr/>
        </p:nvGrpSpPr>
        <p:grpSpPr>
          <a:xfrm>
            <a:off x="8568723" y="2184809"/>
            <a:ext cx="214702" cy="2308597"/>
            <a:chOff x="8008096" y="2108910"/>
            <a:chExt cx="199001" cy="2139769"/>
          </a:xfrm>
        </p:grpSpPr>
        <p:sp>
          <p:nvSpPr>
            <p:cNvPr id="1311" name="Google Shape;1311;p7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7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3" name="Google Shape;1313;p75"/>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4" name="Google Shape;1314;p75"/>
          <p:cNvGrpSpPr/>
          <p:nvPr/>
        </p:nvGrpSpPr>
        <p:grpSpPr>
          <a:xfrm>
            <a:off x="8221223" y="9"/>
            <a:ext cx="214702" cy="2308597"/>
            <a:chOff x="8008096" y="2108910"/>
            <a:chExt cx="199001" cy="2139769"/>
          </a:xfrm>
        </p:grpSpPr>
        <p:sp>
          <p:nvSpPr>
            <p:cNvPr id="1315" name="Google Shape;1315;p7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7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1317" name="Shape 1317"/>
        <p:cNvGrpSpPr/>
        <p:nvPr/>
      </p:nvGrpSpPr>
      <p:grpSpPr>
        <a:xfrm>
          <a:off x="0" y="0"/>
          <a:ext cx="0" cy="0"/>
          <a:chOff x="0" y="0"/>
          <a:chExt cx="0" cy="0"/>
        </a:xfrm>
      </p:grpSpPr>
      <p:sp>
        <p:nvSpPr>
          <p:cNvPr id="1318" name="Google Shape;1318;p76"/>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1319" name="Google Shape;1319;p7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320" name="Google Shape;1320;p76"/>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1321" name="Google Shape;1321;p76"/>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76"/>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76"/>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76"/>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76"/>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76"/>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76"/>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76"/>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76"/>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76"/>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76"/>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332" name="Shape 1332"/>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333" name="Shape 1333"/>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1334" name="Shape 1334"/>
        <p:cNvGrpSpPr/>
        <p:nvPr/>
      </p:nvGrpSpPr>
      <p:grpSpPr>
        <a:xfrm>
          <a:off x="0" y="0"/>
          <a:ext cx="0" cy="0"/>
          <a:chOff x="0" y="0"/>
          <a:chExt cx="0" cy="0"/>
        </a:xfrm>
      </p:grpSpPr>
      <p:grpSp>
        <p:nvGrpSpPr>
          <p:cNvPr id="1335" name="Google Shape;1335;p79"/>
          <p:cNvGrpSpPr/>
          <p:nvPr/>
        </p:nvGrpSpPr>
        <p:grpSpPr>
          <a:xfrm flipH="1">
            <a:off x="367450" y="4626864"/>
            <a:ext cx="2321150" cy="663525"/>
            <a:chOff x="6332225" y="4608575"/>
            <a:chExt cx="2321150" cy="663525"/>
          </a:xfrm>
        </p:grpSpPr>
        <p:sp>
          <p:nvSpPr>
            <p:cNvPr id="1336" name="Google Shape;1336;p79"/>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7" name="Google Shape;1337;p79"/>
            <p:cNvGrpSpPr/>
            <p:nvPr/>
          </p:nvGrpSpPr>
          <p:grpSpPr>
            <a:xfrm rot="10800000">
              <a:off x="8406448" y="4683926"/>
              <a:ext cx="246927" cy="179894"/>
              <a:chOff x="4602071" y="4683769"/>
              <a:chExt cx="207711" cy="179912"/>
            </a:xfrm>
          </p:grpSpPr>
          <p:grpSp>
            <p:nvGrpSpPr>
              <p:cNvPr id="1338" name="Google Shape;1338;p79"/>
              <p:cNvGrpSpPr/>
              <p:nvPr/>
            </p:nvGrpSpPr>
            <p:grpSpPr>
              <a:xfrm rot="5400000">
                <a:off x="4670498" y="4724398"/>
                <a:ext cx="179912" cy="98654"/>
                <a:chOff x="7238332" y="3402944"/>
                <a:chExt cx="1437000" cy="790500"/>
              </a:xfrm>
            </p:grpSpPr>
            <p:cxnSp>
              <p:nvCxnSpPr>
                <p:cNvPr id="1339" name="Google Shape;1339;p79"/>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1340" name="Google Shape;1340;p79"/>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1341" name="Google Shape;1341;p79"/>
              <p:cNvCxnSpPr>
                <a:endCxn id="1336"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1342" name="Google Shape;1342;p79"/>
            <p:cNvCxnSpPr>
              <a:stCxn id="1336" idx="2"/>
              <a:endCxn id="1343"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1343" name="Google Shape;1343;p79"/>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79"/>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79"/>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6" name="Google Shape;1346;p79"/>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1347" name="Google Shape;1347;p79"/>
          <p:cNvGrpSpPr/>
          <p:nvPr/>
        </p:nvGrpSpPr>
        <p:grpSpPr>
          <a:xfrm>
            <a:off x="5470384" y="4781622"/>
            <a:ext cx="4215397" cy="1014842"/>
            <a:chOff x="2172833" y="1371669"/>
            <a:chExt cx="6637375" cy="1597925"/>
          </a:xfrm>
        </p:grpSpPr>
        <p:sp>
          <p:nvSpPr>
            <p:cNvPr id="1348" name="Google Shape;1348;p79"/>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79"/>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79"/>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79"/>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79"/>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79"/>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79"/>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79"/>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79"/>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79"/>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79"/>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79"/>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79"/>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79"/>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79"/>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79"/>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79"/>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79"/>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79"/>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79"/>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79"/>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79"/>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79"/>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79"/>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79"/>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79"/>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79"/>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79"/>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79"/>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79"/>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79"/>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79"/>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79"/>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79"/>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79"/>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79"/>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79"/>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79"/>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79"/>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9"/>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79"/>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79"/>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9"/>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79"/>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79"/>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9"/>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9"/>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9"/>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9"/>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9"/>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9"/>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9"/>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9"/>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9"/>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9"/>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9"/>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9"/>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9"/>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9"/>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9"/>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9"/>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9"/>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9"/>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9"/>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9"/>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9"/>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9"/>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9"/>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9"/>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9"/>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9"/>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9"/>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9"/>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9"/>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9"/>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9"/>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9"/>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9"/>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9"/>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9"/>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9"/>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9"/>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9"/>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9"/>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9"/>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9"/>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9"/>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9"/>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9"/>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9"/>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79"/>
          <p:cNvGrpSpPr/>
          <p:nvPr/>
        </p:nvGrpSpPr>
        <p:grpSpPr>
          <a:xfrm>
            <a:off x="-714445" y="-58176"/>
            <a:ext cx="3878601" cy="503207"/>
            <a:chOff x="-938188" y="-110700"/>
            <a:chExt cx="5124324" cy="503207"/>
          </a:xfrm>
        </p:grpSpPr>
        <p:sp>
          <p:nvSpPr>
            <p:cNvPr id="1439" name="Google Shape;1439;p79"/>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9"/>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9"/>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9"/>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9"/>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9"/>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9"/>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9"/>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9"/>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8" name="Google Shape;1448;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1449" name="Google Shape;1449;p79"/>
          <p:cNvGrpSpPr/>
          <p:nvPr/>
        </p:nvGrpSpPr>
        <p:grpSpPr>
          <a:xfrm>
            <a:off x="8461475" y="539491"/>
            <a:ext cx="1195050" cy="2367259"/>
            <a:chOff x="8461475" y="539491"/>
            <a:chExt cx="1195050" cy="2367259"/>
          </a:xfrm>
        </p:grpSpPr>
        <p:grpSp>
          <p:nvGrpSpPr>
            <p:cNvPr id="1450" name="Google Shape;1450;p79"/>
            <p:cNvGrpSpPr/>
            <p:nvPr/>
          </p:nvGrpSpPr>
          <p:grpSpPr>
            <a:xfrm>
              <a:off x="8461475" y="539491"/>
              <a:ext cx="330300" cy="2367259"/>
              <a:chOff x="6498025" y="1388116"/>
              <a:chExt cx="330300" cy="2367259"/>
            </a:xfrm>
          </p:grpSpPr>
          <p:grpSp>
            <p:nvGrpSpPr>
              <p:cNvPr id="1451" name="Google Shape;1451;p79"/>
              <p:cNvGrpSpPr/>
              <p:nvPr/>
            </p:nvGrpSpPr>
            <p:grpSpPr>
              <a:xfrm>
                <a:off x="6539742" y="1696448"/>
                <a:ext cx="246878" cy="901153"/>
                <a:chOff x="8534854" y="3053621"/>
                <a:chExt cx="230125" cy="830250"/>
              </a:xfrm>
            </p:grpSpPr>
            <p:cxnSp>
              <p:nvCxnSpPr>
                <p:cNvPr id="1452" name="Google Shape;1452;p79"/>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1453" name="Google Shape;1453;p79"/>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1454" name="Google Shape;1454;p79"/>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1455" name="Google Shape;1455;p79"/>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1456" name="Google Shape;1456;p79"/>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1457" name="Google Shape;1457;p79"/>
              <p:cNvGrpSpPr/>
              <p:nvPr/>
            </p:nvGrpSpPr>
            <p:grpSpPr>
              <a:xfrm>
                <a:off x="6548731" y="1388116"/>
                <a:ext cx="228900" cy="228604"/>
                <a:chOff x="8536079" y="1884671"/>
                <a:chExt cx="228900" cy="250800"/>
              </a:xfrm>
            </p:grpSpPr>
            <p:cxnSp>
              <p:nvCxnSpPr>
                <p:cNvPr id="1458" name="Google Shape;1458;p79"/>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1459" name="Google Shape;1459;p79"/>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1460" name="Google Shape;1460;p79"/>
              <p:cNvGrpSpPr/>
              <p:nvPr/>
            </p:nvGrpSpPr>
            <p:grpSpPr>
              <a:xfrm>
                <a:off x="6498025" y="2658568"/>
                <a:ext cx="330300" cy="1096807"/>
                <a:chOff x="8461475" y="-290407"/>
                <a:chExt cx="330300" cy="1096807"/>
              </a:xfrm>
            </p:grpSpPr>
            <p:sp>
              <p:nvSpPr>
                <p:cNvPr id="1461" name="Google Shape;1461;p79"/>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2" name="Google Shape;1462;p79"/>
                <p:cNvCxnSpPr>
                  <a:stCxn id="1461" idx="1"/>
                  <a:endCxn id="1461"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1463" name="Google Shape;1463;p79"/>
                <p:cNvCxnSpPr>
                  <a:stCxn id="1461" idx="7"/>
                  <a:endCxn id="1461"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1464" name="Google Shape;1464;p79"/>
                <p:cNvGrpSpPr/>
                <p:nvPr/>
              </p:nvGrpSpPr>
              <p:grpSpPr>
                <a:xfrm>
                  <a:off x="8509777" y="-290407"/>
                  <a:ext cx="246883" cy="752991"/>
                  <a:chOff x="8485340" y="3907478"/>
                  <a:chExt cx="330366" cy="1010997"/>
                </a:xfrm>
              </p:grpSpPr>
              <p:grpSp>
                <p:nvGrpSpPr>
                  <p:cNvPr id="1465" name="Google Shape;1465;p79"/>
                  <p:cNvGrpSpPr/>
                  <p:nvPr/>
                </p:nvGrpSpPr>
                <p:grpSpPr>
                  <a:xfrm>
                    <a:off x="8485340" y="3907478"/>
                    <a:ext cx="330366" cy="181736"/>
                    <a:chOff x="7238332" y="3402944"/>
                    <a:chExt cx="1437000" cy="790500"/>
                  </a:xfrm>
                </p:grpSpPr>
                <p:cxnSp>
                  <p:nvCxnSpPr>
                    <p:cNvPr id="1466" name="Google Shape;1466;p79"/>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1467" name="Google Shape;1467;p79"/>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1468" name="Google Shape;1468;p79"/>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1469" name="Google Shape;1469;p79"/>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73" name="Shape 1473"/>
        <p:cNvGrpSpPr/>
        <p:nvPr/>
      </p:nvGrpSpPr>
      <p:grpSpPr>
        <a:xfrm>
          <a:off x="0" y="0"/>
          <a:ext cx="0" cy="0"/>
          <a:chOff x="0" y="0"/>
          <a:chExt cx="0" cy="0"/>
        </a:xfrm>
      </p:grpSpPr>
      <p:sp>
        <p:nvSpPr>
          <p:cNvPr id="1474" name="Google Shape;1474;p81"/>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75" name="Google Shape;1475;p81"/>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76" name="Google Shape;1476;p81"/>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81"/>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81"/>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8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8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8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2" name="Google Shape;1482;p81"/>
          <p:cNvGrpSpPr/>
          <p:nvPr/>
        </p:nvGrpSpPr>
        <p:grpSpPr>
          <a:xfrm>
            <a:off x="8263682" y="-434366"/>
            <a:ext cx="188886" cy="1181531"/>
            <a:chOff x="2877432" y="975334"/>
            <a:chExt cx="188886" cy="1181531"/>
          </a:xfrm>
        </p:grpSpPr>
        <p:sp>
          <p:nvSpPr>
            <p:cNvPr id="1483" name="Google Shape;1483;p8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8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8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8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7" name="Google Shape;1487;p81"/>
          <p:cNvGrpSpPr/>
          <p:nvPr/>
        </p:nvGrpSpPr>
        <p:grpSpPr>
          <a:xfrm>
            <a:off x="3090746" y="-533657"/>
            <a:ext cx="98059" cy="1147596"/>
            <a:chOff x="3347921" y="16006"/>
            <a:chExt cx="98059" cy="1147596"/>
          </a:xfrm>
        </p:grpSpPr>
        <p:sp>
          <p:nvSpPr>
            <p:cNvPr id="1488" name="Google Shape;1488;p8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8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0" name="Google Shape;1490;p81"/>
          <p:cNvGrpSpPr/>
          <p:nvPr/>
        </p:nvGrpSpPr>
        <p:grpSpPr>
          <a:xfrm>
            <a:off x="4892771" y="-340112"/>
            <a:ext cx="121172" cy="760495"/>
            <a:chOff x="5245196" y="3136513"/>
            <a:chExt cx="121172" cy="760495"/>
          </a:xfrm>
        </p:grpSpPr>
        <p:sp>
          <p:nvSpPr>
            <p:cNvPr id="1491" name="Google Shape;1491;p8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8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81"/>
          <p:cNvGrpSpPr/>
          <p:nvPr/>
        </p:nvGrpSpPr>
        <p:grpSpPr>
          <a:xfrm>
            <a:off x="250617" y="2402301"/>
            <a:ext cx="188650" cy="2468354"/>
            <a:chOff x="250617" y="2402301"/>
            <a:chExt cx="188650" cy="2468354"/>
          </a:xfrm>
        </p:grpSpPr>
        <p:sp>
          <p:nvSpPr>
            <p:cNvPr id="1494" name="Google Shape;1494;p8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8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8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8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8" name="Google Shape;1498;p81"/>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8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0" name="Google Shape;1500;p81"/>
          <p:cNvGrpSpPr/>
          <p:nvPr/>
        </p:nvGrpSpPr>
        <p:grpSpPr>
          <a:xfrm>
            <a:off x="2038689" y="173907"/>
            <a:ext cx="57599" cy="831799"/>
            <a:chOff x="2038689" y="173907"/>
            <a:chExt cx="57599" cy="831799"/>
          </a:xfrm>
        </p:grpSpPr>
        <p:sp>
          <p:nvSpPr>
            <p:cNvPr id="1501" name="Google Shape;1501;p8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8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3" name="Shape 1503"/>
        <p:cNvGrpSpPr/>
        <p:nvPr/>
      </p:nvGrpSpPr>
      <p:grpSpPr>
        <a:xfrm>
          <a:off x="0" y="0"/>
          <a:ext cx="0" cy="0"/>
          <a:chOff x="0" y="0"/>
          <a:chExt cx="0" cy="0"/>
        </a:xfrm>
      </p:grpSpPr>
      <p:sp>
        <p:nvSpPr>
          <p:cNvPr id="1504" name="Google Shape;1504;p82"/>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8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6" name="Google Shape;1506;p82"/>
          <p:cNvGrpSpPr/>
          <p:nvPr/>
        </p:nvGrpSpPr>
        <p:grpSpPr>
          <a:xfrm>
            <a:off x="8263682" y="-434366"/>
            <a:ext cx="188886" cy="1181531"/>
            <a:chOff x="2877432" y="975334"/>
            <a:chExt cx="188886" cy="1181531"/>
          </a:xfrm>
        </p:grpSpPr>
        <p:sp>
          <p:nvSpPr>
            <p:cNvPr id="1507" name="Google Shape;1507;p8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8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8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0" name="Google Shape;1510;p8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1" name="Google Shape;1511;p82"/>
          <p:cNvGrpSpPr/>
          <p:nvPr/>
        </p:nvGrpSpPr>
        <p:grpSpPr>
          <a:xfrm>
            <a:off x="3643898" y="-436198"/>
            <a:ext cx="133252" cy="1952377"/>
            <a:chOff x="6780548" y="337714"/>
            <a:chExt cx="133252" cy="1952377"/>
          </a:xfrm>
        </p:grpSpPr>
        <p:sp>
          <p:nvSpPr>
            <p:cNvPr id="1512" name="Google Shape;1512;p8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8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4" name="Google Shape;1514;p8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5" name="Google Shape;1515;p82"/>
          <p:cNvGrpSpPr/>
          <p:nvPr/>
        </p:nvGrpSpPr>
        <p:grpSpPr>
          <a:xfrm>
            <a:off x="8008096" y="2108910"/>
            <a:ext cx="199001" cy="2139769"/>
            <a:chOff x="8008096" y="2108910"/>
            <a:chExt cx="199001" cy="2139769"/>
          </a:xfrm>
        </p:grpSpPr>
        <p:sp>
          <p:nvSpPr>
            <p:cNvPr id="1516" name="Google Shape;1516;p8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8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82"/>
          <p:cNvGrpSpPr/>
          <p:nvPr/>
        </p:nvGrpSpPr>
        <p:grpSpPr>
          <a:xfrm>
            <a:off x="520996" y="1091548"/>
            <a:ext cx="199001" cy="2139769"/>
            <a:chOff x="8008096" y="2108910"/>
            <a:chExt cx="199001" cy="2139769"/>
          </a:xfrm>
        </p:grpSpPr>
        <p:sp>
          <p:nvSpPr>
            <p:cNvPr id="1519" name="Google Shape;1519;p8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8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82"/>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1522" name="Google Shape;1522;p82"/>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523" name="Google Shape;1523;p82"/>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4" name="Shape 1524"/>
        <p:cNvGrpSpPr/>
        <p:nvPr/>
      </p:nvGrpSpPr>
      <p:grpSpPr>
        <a:xfrm>
          <a:off x="0" y="0"/>
          <a:ext cx="0" cy="0"/>
          <a:chOff x="0" y="0"/>
          <a:chExt cx="0" cy="0"/>
        </a:xfrm>
      </p:grpSpPr>
      <p:sp>
        <p:nvSpPr>
          <p:cNvPr id="1525" name="Google Shape;1525;p83"/>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526" name="Google Shape;1526;p83"/>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27" name="Google Shape;1527;p83"/>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83"/>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83"/>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83"/>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83"/>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2" name="Google Shape;1532;p83"/>
          <p:cNvGrpSpPr/>
          <p:nvPr/>
        </p:nvGrpSpPr>
        <p:grpSpPr>
          <a:xfrm>
            <a:off x="8148521" y="3004593"/>
            <a:ext cx="98059" cy="1147596"/>
            <a:chOff x="3347921" y="16006"/>
            <a:chExt cx="98059" cy="1147596"/>
          </a:xfrm>
        </p:grpSpPr>
        <p:sp>
          <p:nvSpPr>
            <p:cNvPr id="1533" name="Google Shape;1533;p8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8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83"/>
          <p:cNvGrpSpPr/>
          <p:nvPr/>
        </p:nvGrpSpPr>
        <p:grpSpPr>
          <a:xfrm>
            <a:off x="281421" y="3769263"/>
            <a:ext cx="121172" cy="760495"/>
            <a:chOff x="5245196" y="3136513"/>
            <a:chExt cx="121172" cy="760495"/>
          </a:xfrm>
        </p:grpSpPr>
        <p:sp>
          <p:nvSpPr>
            <p:cNvPr id="1536" name="Google Shape;1536;p8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8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8" name="Google Shape;1538;p83"/>
          <p:cNvGrpSpPr/>
          <p:nvPr/>
        </p:nvGrpSpPr>
        <p:grpSpPr>
          <a:xfrm>
            <a:off x="8534739" y="4069632"/>
            <a:ext cx="57599" cy="831799"/>
            <a:chOff x="2038689" y="173907"/>
            <a:chExt cx="57599" cy="831799"/>
          </a:xfrm>
        </p:grpSpPr>
        <p:sp>
          <p:nvSpPr>
            <p:cNvPr id="1539" name="Google Shape;1539;p8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8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1" name="Google Shape;1541;p83"/>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83"/>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3" name="Shape 1543"/>
        <p:cNvGrpSpPr/>
        <p:nvPr/>
      </p:nvGrpSpPr>
      <p:grpSpPr>
        <a:xfrm>
          <a:off x="0" y="0"/>
          <a:ext cx="0" cy="0"/>
          <a:chOff x="0" y="0"/>
          <a:chExt cx="0" cy="0"/>
        </a:xfrm>
      </p:grpSpPr>
      <p:sp>
        <p:nvSpPr>
          <p:cNvPr id="1544" name="Google Shape;1544;p84"/>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545" name="Google Shape;1545;p84"/>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546" name="Google Shape;1546;p84"/>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547" name="Google Shape;1547;p84"/>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548" name="Google Shape;1548;p84"/>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49" name="Google Shape;1549;p8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8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8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8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3" name="Google Shape;1553;p84"/>
          <p:cNvGrpSpPr/>
          <p:nvPr/>
        </p:nvGrpSpPr>
        <p:grpSpPr>
          <a:xfrm>
            <a:off x="6626134" y="-164562"/>
            <a:ext cx="121172" cy="760495"/>
            <a:chOff x="5245196" y="3136513"/>
            <a:chExt cx="121172" cy="760495"/>
          </a:xfrm>
        </p:grpSpPr>
        <p:sp>
          <p:nvSpPr>
            <p:cNvPr id="1554" name="Google Shape;1554;p8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8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6" name="Google Shape;1556;p8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8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8" name="Shape 1558"/>
        <p:cNvGrpSpPr/>
        <p:nvPr/>
      </p:nvGrpSpPr>
      <p:grpSpPr>
        <a:xfrm>
          <a:off x="0" y="0"/>
          <a:ext cx="0" cy="0"/>
          <a:chOff x="0" y="0"/>
          <a:chExt cx="0" cy="0"/>
        </a:xfrm>
      </p:grpSpPr>
      <p:sp>
        <p:nvSpPr>
          <p:cNvPr id="1559" name="Google Shape;1559;p85"/>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60" name="Google Shape;1560;p85"/>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8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8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8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8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8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5"/>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0" name="Shape 1570"/>
        <p:cNvGrpSpPr/>
        <p:nvPr/>
      </p:nvGrpSpPr>
      <p:grpSpPr>
        <a:xfrm>
          <a:off x="0" y="0"/>
          <a:ext cx="0" cy="0"/>
          <a:chOff x="0" y="0"/>
          <a:chExt cx="0" cy="0"/>
        </a:xfrm>
      </p:grpSpPr>
      <p:sp>
        <p:nvSpPr>
          <p:cNvPr id="1571" name="Google Shape;1571;p86"/>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72" name="Google Shape;1572;p8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573" name="Google Shape;1573;p8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8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8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7" name="Google Shape;1577;p86"/>
          <p:cNvGrpSpPr/>
          <p:nvPr/>
        </p:nvGrpSpPr>
        <p:grpSpPr>
          <a:xfrm>
            <a:off x="6626134" y="-164562"/>
            <a:ext cx="121172" cy="760495"/>
            <a:chOff x="5245196" y="3136513"/>
            <a:chExt cx="121172" cy="760495"/>
          </a:xfrm>
        </p:grpSpPr>
        <p:sp>
          <p:nvSpPr>
            <p:cNvPr id="1578" name="Google Shape;1578;p8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0" name="Google Shape;1580;p8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8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2" name="Shape 1582"/>
        <p:cNvGrpSpPr/>
        <p:nvPr/>
      </p:nvGrpSpPr>
      <p:grpSpPr>
        <a:xfrm>
          <a:off x="0" y="0"/>
          <a:ext cx="0" cy="0"/>
          <a:chOff x="0" y="0"/>
          <a:chExt cx="0" cy="0"/>
        </a:xfrm>
      </p:grpSpPr>
      <p:sp>
        <p:nvSpPr>
          <p:cNvPr id="1583" name="Google Shape;1583;p87"/>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84" name="Google Shape;1584;p87"/>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7"/>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7"/>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7"/>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87"/>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87"/>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0" name="Google Shape;1590;p87"/>
          <p:cNvGrpSpPr/>
          <p:nvPr/>
        </p:nvGrpSpPr>
        <p:grpSpPr>
          <a:xfrm>
            <a:off x="8263682" y="-434366"/>
            <a:ext cx="188886" cy="1181531"/>
            <a:chOff x="2877432" y="975334"/>
            <a:chExt cx="188886" cy="1181531"/>
          </a:xfrm>
        </p:grpSpPr>
        <p:sp>
          <p:nvSpPr>
            <p:cNvPr id="1591" name="Google Shape;1591;p87"/>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87"/>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7"/>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4" name="Google Shape;1594;p87"/>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87"/>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87"/>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87"/>
          <p:cNvGrpSpPr/>
          <p:nvPr/>
        </p:nvGrpSpPr>
        <p:grpSpPr>
          <a:xfrm>
            <a:off x="3090746" y="-533657"/>
            <a:ext cx="98059" cy="1147596"/>
            <a:chOff x="3347921" y="16006"/>
            <a:chExt cx="98059" cy="1147596"/>
          </a:xfrm>
        </p:grpSpPr>
        <p:sp>
          <p:nvSpPr>
            <p:cNvPr id="1598" name="Google Shape;1598;p87"/>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7"/>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87"/>
          <p:cNvGrpSpPr/>
          <p:nvPr/>
        </p:nvGrpSpPr>
        <p:grpSpPr>
          <a:xfrm>
            <a:off x="4892771" y="-340112"/>
            <a:ext cx="121172" cy="760495"/>
            <a:chOff x="5245196" y="3136513"/>
            <a:chExt cx="121172" cy="760495"/>
          </a:xfrm>
        </p:grpSpPr>
        <p:sp>
          <p:nvSpPr>
            <p:cNvPr id="1601" name="Google Shape;1601;p8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3" name="Google Shape;1603;p87"/>
          <p:cNvGrpSpPr/>
          <p:nvPr/>
        </p:nvGrpSpPr>
        <p:grpSpPr>
          <a:xfrm>
            <a:off x="6967836" y="85439"/>
            <a:ext cx="133252" cy="1952377"/>
            <a:chOff x="6780548" y="337714"/>
            <a:chExt cx="133252" cy="1952377"/>
          </a:xfrm>
        </p:grpSpPr>
        <p:sp>
          <p:nvSpPr>
            <p:cNvPr id="1604" name="Google Shape;1604;p8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6" name="Google Shape;1606;p87"/>
          <p:cNvGrpSpPr/>
          <p:nvPr/>
        </p:nvGrpSpPr>
        <p:grpSpPr>
          <a:xfrm>
            <a:off x="250617" y="2402301"/>
            <a:ext cx="188650" cy="2468354"/>
            <a:chOff x="250617" y="2402301"/>
            <a:chExt cx="188650" cy="2468354"/>
          </a:xfrm>
        </p:grpSpPr>
        <p:sp>
          <p:nvSpPr>
            <p:cNvPr id="1607" name="Google Shape;1607;p87"/>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7"/>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87"/>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87"/>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1" name="Google Shape;1611;p87"/>
          <p:cNvGrpSpPr/>
          <p:nvPr/>
        </p:nvGrpSpPr>
        <p:grpSpPr>
          <a:xfrm>
            <a:off x="982417" y="1695096"/>
            <a:ext cx="199237" cy="2828935"/>
            <a:chOff x="1608717" y="1280046"/>
            <a:chExt cx="199237" cy="2828935"/>
          </a:xfrm>
        </p:grpSpPr>
        <p:sp>
          <p:nvSpPr>
            <p:cNvPr id="1612" name="Google Shape;1612;p87"/>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7"/>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87"/>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87"/>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6" name="Google Shape;1616;p87"/>
          <p:cNvGrpSpPr/>
          <p:nvPr/>
        </p:nvGrpSpPr>
        <p:grpSpPr>
          <a:xfrm>
            <a:off x="2038689" y="173907"/>
            <a:ext cx="57599" cy="831799"/>
            <a:chOff x="2038689" y="173907"/>
            <a:chExt cx="57599" cy="831799"/>
          </a:xfrm>
        </p:grpSpPr>
        <p:sp>
          <p:nvSpPr>
            <p:cNvPr id="1617" name="Google Shape;1617;p87"/>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87"/>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9" name="Google Shape;1619;p87"/>
          <p:cNvGrpSpPr/>
          <p:nvPr/>
        </p:nvGrpSpPr>
        <p:grpSpPr>
          <a:xfrm>
            <a:off x="8008096" y="2108910"/>
            <a:ext cx="199001" cy="2139769"/>
            <a:chOff x="8008096" y="2108910"/>
            <a:chExt cx="199001" cy="2139769"/>
          </a:xfrm>
        </p:grpSpPr>
        <p:sp>
          <p:nvSpPr>
            <p:cNvPr id="1620" name="Google Shape;1620;p8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8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2" name="Google Shape;1622;p87"/>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3" name="Google Shape;1623;p87"/>
          <p:cNvGrpSpPr/>
          <p:nvPr/>
        </p:nvGrpSpPr>
        <p:grpSpPr>
          <a:xfrm>
            <a:off x="4095146" y="-859690"/>
            <a:ext cx="199001" cy="2139769"/>
            <a:chOff x="8008096" y="2108910"/>
            <a:chExt cx="199001" cy="2139769"/>
          </a:xfrm>
        </p:grpSpPr>
        <p:sp>
          <p:nvSpPr>
            <p:cNvPr id="1624" name="Google Shape;1624;p87"/>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87"/>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87"/>
          <p:cNvGrpSpPr/>
          <p:nvPr/>
        </p:nvGrpSpPr>
        <p:grpSpPr>
          <a:xfrm>
            <a:off x="6333286" y="3704939"/>
            <a:ext cx="133252" cy="1952377"/>
            <a:chOff x="6780548" y="337714"/>
            <a:chExt cx="133252" cy="1952377"/>
          </a:xfrm>
        </p:grpSpPr>
        <p:sp>
          <p:nvSpPr>
            <p:cNvPr id="1627" name="Google Shape;1627;p87"/>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87"/>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9" name="Google Shape;1629;p87"/>
          <p:cNvGrpSpPr/>
          <p:nvPr/>
        </p:nvGrpSpPr>
        <p:grpSpPr>
          <a:xfrm>
            <a:off x="2702021" y="3612763"/>
            <a:ext cx="121172" cy="760495"/>
            <a:chOff x="5245196" y="3136513"/>
            <a:chExt cx="121172" cy="760495"/>
          </a:xfrm>
        </p:grpSpPr>
        <p:sp>
          <p:nvSpPr>
            <p:cNvPr id="1630" name="Google Shape;1630;p8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8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2" name="Google Shape;1632;p87"/>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87"/>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4" name="Shape 1634"/>
        <p:cNvGrpSpPr/>
        <p:nvPr/>
      </p:nvGrpSpPr>
      <p:grpSpPr>
        <a:xfrm>
          <a:off x="0" y="0"/>
          <a:ext cx="0" cy="0"/>
          <a:chOff x="0" y="0"/>
          <a:chExt cx="0" cy="0"/>
        </a:xfrm>
      </p:grpSpPr>
      <p:sp>
        <p:nvSpPr>
          <p:cNvPr id="1635" name="Google Shape;1635;p8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36" name="Google Shape;1636;p8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37" name="Google Shape;1637;p8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8" name="Shape 1638"/>
        <p:cNvGrpSpPr/>
        <p:nvPr/>
      </p:nvGrpSpPr>
      <p:grpSpPr>
        <a:xfrm>
          <a:off x="0" y="0"/>
          <a:ext cx="0" cy="0"/>
          <a:chOff x="0" y="0"/>
          <a:chExt cx="0" cy="0"/>
        </a:xfrm>
      </p:grpSpPr>
      <p:sp>
        <p:nvSpPr>
          <p:cNvPr id="1639" name="Google Shape;1639;p89"/>
          <p:cNvSpPr/>
          <p:nvPr>
            <p:ph idx="2" type="pic"/>
          </p:nvPr>
        </p:nvSpPr>
        <p:spPr>
          <a:xfrm>
            <a:off x="0" y="0"/>
            <a:ext cx="9144000" cy="5143500"/>
          </a:xfrm>
          <a:prstGeom prst="rect">
            <a:avLst/>
          </a:prstGeom>
          <a:noFill/>
          <a:ln>
            <a:noFill/>
          </a:ln>
        </p:spPr>
      </p:sp>
      <p:sp>
        <p:nvSpPr>
          <p:cNvPr id="1640" name="Google Shape;1640;p89"/>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641" name="Shape 1641"/>
        <p:cNvGrpSpPr/>
        <p:nvPr/>
      </p:nvGrpSpPr>
      <p:grpSpPr>
        <a:xfrm>
          <a:off x="0" y="0"/>
          <a:ext cx="0" cy="0"/>
          <a:chOff x="0" y="0"/>
          <a:chExt cx="0" cy="0"/>
        </a:xfrm>
      </p:grpSpPr>
      <p:sp>
        <p:nvSpPr>
          <p:cNvPr id="1642" name="Google Shape;1642;p90"/>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43" name="Google Shape;1643;p90"/>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44" name="Google Shape;1644;p90"/>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90"/>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90"/>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9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9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9" name="Google Shape;1649;p90"/>
          <p:cNvGrpSpPr/>
          <p:nvPr/>
        </p:nvGrpSpPr>
        <p:grpSpPr>
          <a:xfrm>
            <a:off x="8217007" y="3576772"/>
            <a:ext cx="188886" cy="1181531"/>
            <a:chOff x="2877432" y="975334"/>
            <a:chExt cx="188886" cy="1181531"/>
          </a:xfrm>
        </p:grpSpPr>
        <p:sp>
          <p:nvSpPr>
            <p:cNvPr id="1650" name="Google Shape;1650;p9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9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9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3" name="Google Shape;1653;p90"/>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4" name="Google Shape;1654;p90"/>
          <p:cNvGrpSpPr/>
          <p:nvPr/>
        </p:nvGrpSpPr>
        <p:grpSpPr>
          <a:xfrm>
            <a:off x="7519346" y="3243318"/>
            <a:ext cx="98059" cy="1147596"/>
            <a:chOff x="3347921" y="16006"/>
            <a:chExt cx="98059" cy="1147596"/>
          </a:xfrm>
        </p:grpSpPr>
        <p:sp>
          <p:nvSpPr>
            <p:cNvPr id="1655" name="Google Shape;1655;p9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9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7" name="Google Shape;1657;p90"/>
          <p:cNvGrpSpPr/>
          <p:nvPr/>
        </p:nvGrpSpPr>
        <p:grpSpPr>
          <a:xfrm>
            <a:off x="805821" y="2953663"/>
            <a:ext cx="121172" cy="760495"/>
            <a:chOff x="5245196" y="3136513"/>
            <a:chExt cx="121172" cy="760495"/>
          </a:xfrm>
        </p:grpSpPr>
        <p:sp>
          <p:nvSpPr>
            <p:cNvPr id="1658" name="Google Shape;1658;p9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9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90"/>
          <p:cNvGrpSpPr/>
          <p:nvPr/>
        </p:nvGrpSpPr>
        <p:grpSpPr>
          <a:xfrm>
            <a:off x="250617" y="2402301"/>
            <a:ext cx="188650" cy="2468354"/>
            <a:chOff x="250617" y="2402301"/>
            <a:chExt cx="188650" cy="2468354"/>
          </a:xfrm>
        </p:grpSpPr>
        <p:sp>
          <p:nvSpPr>
            <p:cNvPr id="1661" name="Google Shape;1661;p9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9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9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9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5" name="Google Shape;1665;p90"/>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9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7" name="Google Shape;1667;p90"/>
          <p:cNvGrpSpPr/>
          <p:nvPr/>
        </p:nvGrpSpPr>
        <p:grpSpPr>
          <a:xfrm>
            <a:off x="2038689" y="173907"/>
            <a:ext cx="57599" cy="831799"/>
            <a:chOff x="2038689" y="173907"/>
            <a:chExt cx="57599" cy="831799"/>
          </a:xfrm>
        </p:grpSpPr>
        <p:sp>
          <p:nvSpPr>
            <p:cNvPr id="1668" name="Google Shape;1668;p9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9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0" name="Google Shape;1670;p90"/>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1" name="Google Shape;1671;p90"/>
          <p:cNvGrpSpPr/>
          <p:nvPr/>
        </p:nvGrpSpPr>
        <p:grpSpPr>
          <a:xfrm>
            <a:off x="4920170" y="-496491"/>
            <a:ext cx="188886" cy="1181531"/>
            <a:chOff x="2877432" y="975334"/>
            <a:chExt cx="188886" cy="1181531"/>
          </a:xfrm>
        </p:grpSpPr>
        <p:sp>
          <p:nvSpPr>
            <p:cNvPr id="1672" name="Google Shape;1672;p9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9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9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5" name="Google Shape;1675;p90"/>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6" name="Google Shape;1676;p90"/>
          <p:cNvGrpSpPr/>
          <p:nvPr/>
        </p:nvGrpSpPr>
        <p:grpSpPr>
          <a:xfrm>
            <a:off x="3030471" y="-223849"/>
            <a:ext cx="121172" cy="760495"/>
            <a:chOff x="5245196" y="3136513"/>
            <a:chExt cx="121172" cy="760495"/>
          </a:xfrm>
        </p:grpSpPr>
        <p:sp>
          <p:nvSpPr>
            <p:cNvPr id="1677" name="Google Shape;1677;p9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9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9" name="Google Shape;1679;p90"/>
          <p:cNvGrpSpPr/>
          <p:nvPr/>
        </p:nvGrpSpPr>
        <p:grpSpPr>
          <a:xfrm>
            <a:off x="2306292" y="2569221"/>
            <a:ext cx="199237" cy="2828935"/>
            <a:chOff x="1608717" y="1280046"/>
            <a:chExt cx="199237" cy="2828935"/>
          </a:xfrm>
        </p:grpSpPr>
        <p:sp>
          <p:nvSpPr>
            <p:cNvPr id="1680" name="Google Shape;1680;p9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9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9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3" name="Shape 1683"/>
        <p:cNvGrpSpPr/>
        <p:nvPr/>
      </p:nvGrpSpPr>
      <p:grpSpPr>
        <a:xfrm>
          <a:off x="0" y="0"/>
          <a:ext cx="0" cy="0"/>
          <a:chOff x="0" y="0"/>
          <a:chExt cx="0" cy="0"/>
        </a:xfrm>
      </p:grpSpPr>
      <p:sp>
        <p:nvSpPr>
          <p:cNvPr id="1684" name="Google Shape;1684;p91"/>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5" name="Google Shape;1685;p91"/>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1686" name="Google Shape;1686;p91"/>
          <p:cNvGrpSpPr/>
          <p:nvPr/>
        </p:nvGrpSpPr>
        <p:grpSpPr>
          <a:xfrm>
            <a:off x="722446" y="3412541"/>
            <a:ext cx="7699120" cy="1883463"/>
            <a:chOff x="4558950" y="838825"/>
            <a:chExt cx="2813800" cy="688350"/>
          </a:xfrm>
        </p:grpSpPr>
        <p:sp>
          <p:nvSpPr>
            <p:cNvPr id="1687" name="Google Shape;1687;p91"/>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91"/>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91"/>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91"/>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91"/>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91"/>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91"/>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91"/>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91"/>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91"/>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91"/>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91"/>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91"/>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91"/>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91"/>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91"/>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91"/>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91"/>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91"/>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91"/>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91"/>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91"/>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91"/>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91"/>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91"/>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91"/>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91"/>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91"/>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91"/>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91"/>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91"/>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91"/>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91"/>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91"/>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91"/>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722" name="Shape 1722"/>
        <p:cNvGrpSpPr/>
        <p:nvPr/>
      </p:nvGrpSpPr>
      <p:grpSpPr>
        <a:xfrm>
          <a:off x="0" y="0"/>
          <a:ext cx="0" cy="0"/>
          <a:chOff x="0" y="0"/>
          <a:chExt cx="0" cy="0"/>
        </a:xfrm>
      </p:grpSpPr>
      <p:sp>
        <p:nvSpPr>
          <p:cNvPr id="1723" name="Google Shape;1723;p92"/>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724" name="Google Shape;1724;p9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9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9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9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9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9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9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9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92"/>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92"/>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92"/>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735" name="Google Shape;1735;p92"/>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736" name="Google Shape;1736;p92"/>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737" name="Google Shape;1737;p92"/>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738" name="Google Shape;1738;p92"/>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1739" name="Google Shape;1739;p92"/>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740" name="Google Shape;1740;p92"/>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741" name="Google Shape;1741;p92"/>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1742" name="Google Shape;1742;p92"/>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743" name="Google Shape;1743;p92"/>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744" name="Shape 1744"/>
        <p:cNvGrpSpPr/>
        <p:nvPr/>
      </p:nvGrpSpPr>
      <p:grpSpPr>
        <a:xfrm>
          <a:off x="0" y="0"/>
          <a:ext cx="0" cy="0"/>
          <a:chOff x="0" y="0"/>
          <a:chExt cx="0" cy="0"/>
        </a:xfrm>
      </p:grpSpPr>
      <p:sp>
        <p:nvSpPr>
          <p:cNvPr id="1745" name="Google Shape;1745;p93"/>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46" name="Google Shape;1746;p93"/>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47" name="Google Shape;1747;p93"/>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48" name="Google Shape;1748;p93"/>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49" name="Google Shape;1749;p9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9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9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9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3" name="Google Shape;1753;p93"/>
          <p:cNvGrpSpPr/>
          <p:nvPr/>
        </p:nvGrpSpPr>
        <p:grpSpPr>
          <a:xfrm>
            <a:off x="6626134" y="-164562"/>
            <a:ext cx="121172" cy="760495"/>
            <a:chOff x="5245196" y="3136513"/>
            <a:chExt cx="121172" cy="760495"/>
          </a:xfrm>
        </p:grpSpPr>
        <p:sp>
          <p:nvSpPr>
            <p:cNvPr id="1754" name="Google Shape;1754;p9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9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6" name="Google Shape;1756;p9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9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93"/>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1759" name="Shape 1759"/>
        <p:cNvGrpSpPr/>
        <p:nvPr/>
      </p:nvGrpSpPr>
      <p:grpSpPr>
        <a:xfrm>
          <a:off x="0" y="0"/>
          <a:ext cx="0" cy="0"/>
          <a:chOff x="0" y="0"/>
          <a:chExt cx="0" cy="0"/>
        </a:xfrm>
      </p:grpSpPr>
      <p:sp>
        <p:nvSpPr>
          <p:cNvPr id="1760" name="Google Shape;1760;p9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9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9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9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4" name="Google Shape;1764;p94"/>
          <p:cNvGrpSpPr/>
          <p:nvPr/>
        </p:nvGrpSpPr>
        <p:grpSpPr>
          <a:xfrm>
            <a:off x="6626134" y="-164562"/>
            <a:ext cx="121172" cy="760495"/>
            <a:chOff x="5245196" y="3136513"/>
            <a:chExt cx="121172" cy="760495"/>
          </a:xfrm>
        </p:grpSpPr>
        <p:sp>
          <p:nvSpPr>
            <p:cNvPr id="1765" name="Google Shape;1765;p9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9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7" name="Google Shape;1767;p9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9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94"/>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70" name="Google Shape;1770;p94"/>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1" name="Google Shape;1771;p94"/>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72" name="Google Shape;1772;p94"/>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3" name="Google Shape;1773;p94"/>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74" name="Google Shape;1774;p94"/>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5" name="Google Shape;1775;p94"/>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776" name="Shape 1776"/>
        <p:cNvGrpSpPr/>
        <p:nvPr/>
      </p:nvGrpSpPr>
      <p:grpSpPr>
        <a:xfrm>
          <a:off x="0" y="0"/>
          <a:ext cx="0" cy="0"/>
          <a:chOff x="0" y="0"/>
          <a:chExt cx="0" cy="0"/>
        </a:xfrm>
      </p:grpSpPr>
      <p:sp>
        <p:nvSpPr>
          <p:cNvPr id="1777" name="Google Shape;1777;p95"/>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78" name="Google Shape;1778;p95"/>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79" name="Google Shape;1779;p95"/>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80" name="Google Shape;1780;p95"/>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81" name="Google Shape;1781;p95"/>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82" name="Google Shape;1782;p95"/>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83" name="Google Shape;1783;p9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784" name="Google Shape;1784;p95"/>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85" name="Google Shape;1785;p95"/>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86" name="Google Shape;1786;p95"/>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87" name="Google Shape;1787;p95"/>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88" name="Google Shape;1788;p95"/>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89" name="Google Shape;1789;p95"/>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790" name="Google Shape;1790;p95"/>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9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9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9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9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9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9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9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95"/>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799" name="Shape 1799"/>
        <p:cNvGrpSpPr/>
        <p:nvPr/>
      </p:nvGrpSpPr>
      <p:grpSpPr>
        <a:xfrm>
          <a:off x="0" y="0"/>
          <a:ext cx="0" cy="0"/>
          <a:chOff x="0" y="0"/>
          <a:chExt cx="0" cy="0"/>
        </a:xfrm>
      </p:grpSpPr>
      <p:sp>
        <p:nvSpPr>
          <p:cNvPr id="1800" name="Google Shape;1800;p96"/>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801" name="Google Shape;1801;p96"/>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02" name="Google Shape;1802;p96"/>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803" name="Google Shape;1803;p96"/>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04" name="Google Shape;1804;p96"/>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805" name="Google Shape;1805;p96"/>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06" name="Google Shape;1806;p96"/>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807" name="Google Shape;1807;p96"/>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08" name="Google Shape;1808;p96"/>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809" name="Google Shape;1809;p96"/>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9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9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9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9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9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9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9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9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96"/>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1819" name="Shape 1819"/>
        <p:cNvGrpSpPr/>
        <p:nvPr/>
      </p:nvGrpSpPr>
      <p:grpSpPr>
        <a:xfrm>
          <a:off x="0" y="0"/>
          <a:ext cx="0" cy="0"/>
          <a:chOff x="0" y="0"/>
          <a:chExt cx="0" cy="0"/>
        </a:xfrm>
      </p:grpSpPr>
      <p:sp>
        <p:nvSpPr>
          <p:cNvPr id="1820" name="Google Shape;1820;p97"/>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821" name="Google Shape;1821;p97"/>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22" name="Google Shape;1822;p97"/>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823" name="Google Shape;1823;p97"/>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24" name="Google Shape;1824;p97"/>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825" name="Google Shape;1825;p97"/>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26" name="Google Shape;1826;p97"/>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1827" name="Google Shape;1827;p97"/>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1828" name="Google Shape;1828;p9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829" name="Google Shape;1829;p9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9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9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9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9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9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9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9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9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9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839" name="Shape 1839"/>
        <p:cNvGrpSpPr/>
        <p:nvPr/>
      </p:nvGrpSpPr>
      <p:grpSpPr>
        <a:xfrm>
          <a:off x="0" y="0"/>
          <a:ext cx="0" cy="0"/>
          <a:chOff x="0" y="0"/>
          <a:chExt cx="0" cy="0"/>
        </a:xfrm>
      </p:grpSpPr>
      <p:sp>
        <p:nvSpPr>
          <p:cNvPr id="1840" name="Google Shape;1840;p98"/>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41" name="Google Shape;1841;p98"/>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42" name="Google Shape;1842;p98"/>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1843" name="Google Shape;1843;p98"/>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98"/>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98"/>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98"/>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98"/>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98"/>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98"/>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98"/>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1" name="Google Shape;1851;p98"/>
          <p:cNvGrpSpPr/>
          <p:nvPr/>
        </p:nvGrpSpPr>
        <p:grpSpPr>
          <a:xfrm>
            <a:off x="6669747" y="-389684"/>
            <a:ext cx="143766" cy="2106420"/>
            <a:chOff x="6780548" y="337714"/>
            <a:chExt cx="133252" cy="1952377"/>
          </a:xfrm>
        </p:grpSpPr>
        <p:sp>
          <p:nvSpPr>
            <p:cNvPr id="1852" name="Google Shape;1852;p9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9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4" name="Google Shape;1854;p98"/>
          <p:cNvGrpSpPr/>
          <p:nvPr/>
        </p:nvGrpSpPr>
        <p:grpSpPr>
          <a:xfrm>
            <a:off x="1510029" y="507749"/>
            <a:ext cx="203534" cy="2663107"/>
            <a:chOff x="250617" y="2402301"/>
            <a:chExt cx="188650" cy="2468354"/>
          </a:xfrm>
        </p:grpSpPr>
        <p:sp>
          <p:nvSpPr>
            <p:cNvPr id="1855" name="Google Shape;1855;p9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9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9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9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98"/>
          <p:cNvGrpSpPr/>
          <p:nvPr/>
        </p:nvGrpSpPr>
        <p:grpSpPr>
          <a:xfrm>
            <a:off x="385355" y="1380671"/>
            <a:ext cx="199237" cy="2828935"/>
            <a:chOff x="1608717" y="1280046"/>
            <a:chExt cx="199237" cy="2828935"/>
          </a:xfrm>
        </p:grpSpPr>
        <p:sp>
          <p:nvSpPr>
            <p:cNvPr id="1860" name="Google Shape;1860;p9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9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9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3" name="Google Shape;1863;p98"/>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98"/>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5" name="Google Shape;1865;p98"/>
          <p:cNvGrpSpPr/>
          <p:nvPr/>
        </p:nvGrpSpPr>
        <p:grpSpPr>
          <a:xfrm>
            <a:off x="989005" y="-389666"/>
            <a:ext cx="62143" cy="897428"/>
            <a:chOff x="2038689" y="173907"/>
            <a:chExt cx="57599" cy="831799"/>
          </a:xfrm>
        </p:grpSpPr>
        <p:sp>
          <p:nvSpPr>
            <p:cNvPr id="1866" name="Google Shape;1866;p9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9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98"/>
          <p:cNvGrpSpPr/>
          <p:nvPr/>
        </p:nvGrpSpPr>
        <p:grpSpPr>
          <a:xfrm>
            <a:off x="8568723" y="2184809"/>
            <a:ext cx="214702" cy="2308597"/>
            <a:chOff x="8008096" y="2108910"/>
            <a:chExt cx="199001" cy="2139769"/>
          </a:xfrm>
        </p:grpSpPr>
        <p:sp>
          <p:nvSpPr>
            <p:cNvPr id="1869" name="Google Shape;1869;p9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9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1" name="Google Shape;1871;p98"/>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2" name="Google Shape;1872;p98"/>
          <p:cNvGrpSpPr/>
          <p:nvPr/>
        </p:nvGrpSpPr>
        <p:grpSpPr>
          <a:xfrm>
            <a:off x="8221223" y="9"/>
            <a:ext cx="214702" cy="2308597"/>
            <a:chOff x="8008096" y="2108910"/>
            <a:chExt cx="199001" cy="2139769"/>
          </a:xfrm>
        </p:grpSpPr>
        <p:sp>
          <p:nvSpPr>
            <p:cNvPr id="1873" name="Google Shape;1873;p9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9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1875" name="Shape 1875"/>
        <p:cNvGrpSpPr/>
        <p:nvPr/>
      </p:nvGrpSpPr>
      <p:grpSpPr>
        <a:xfrm>
          <a:off x="0" y="0"/>
          <a:ext cx="0" cy="0"/>
          <a:chOff x="0" y="0"/>
          <a:chExt cx="0" cy="0"/>
        </a:xfrm>
      </p:grpSpPr>
      <p:sp>
        <p:nvSpPr>
          <p:cNvPr id="1876" name="Google Shape;1876;p99"/>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1877" name="Google Shape;1877;p9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878" name="Google Shape;1878;p99"/>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1879" name="Google Shape;1879;p99"/>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99"/>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99"/>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99"/>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99"/>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99"/>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99"/>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99"/>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99"/>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99"/>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99"/>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1890" name="Shape 1890"/>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91" name="Shape 1891"/>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1892" name="Shape 1892"/>
        <p:cNvGrpSpPr/>
        <p:nvPr/>
      </p:nvGrpSpPr>
      <p:grpSpPr>
        <a:xfrm>
          <a:off x="0" y="0"/>
          <a:ext cx="0" cy="0"/>
          <a:chOff x="0" y="0"/>
          <a:chExt cx="0" cy="0"/>
        </a:xfrm>
      </p:grpSpPr>
      <p:grpSp>
        <p:nvGrpSpPr>
          <p:cNvPr id="1893" name="Google Shape;1893;p102"/>
          <p:cNvGrpSpPr/>
          <p:nvPr/>
        </p:nvGrpSpPr>
        <p:grpSpPr>
          <a:xfrm flipH="1">
            <a:off x="367450" y="4626864"/>
            <a:ext cx="2321150" cy="663525"/>
            <a:chOff x="6332225" y="4608575"/>
            <a:chExt cx="2321150" cy="663525"/>
          </a:xfrm>
        </p:grpSpPr>
        <p:sp>
          <p:nvSpPr>
            <p:cNvPr id="1894" name="Google Shape;1894;p102"/>
            <p:cNvSpPr/>
            <p:nvPr/>
          </p:nvSpPr>
          <p:spPr>
            <a:xfrm rot="10800000">
              <a:off x="8323075" y="4608575"/>
              <a:ext cx="330300" cy="3303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5" name="Google Shape;1895;p102"/>
            <p:cNvGrpSpPr/>
            <p:nvPr/>
          </p:nvGrpSpPr>
          <p:grpSpPr>
            <a:xfrm rot="10800000">
              <a:off x="8406448" y="4683926"/>
              <a:ext cx="246927" cy="179894"/>
              <a:chOff x="4602071" y="4683769"/>
              <a:chExt cx="207711" cy="179912"/>
            </a:xfrm>
          </p:grpSpPr>
          <p:grpSp>
            <p:nvGrpSpPr>
              <p:cNvPr id="1896" name="Google Shape;1896;p102"/>
              <p:cNvGrpSpPr/>
              <p:nvPr/>
            </p:nvGrpSpPr>
            <p:grpSpPr>
              <a:xfrm rot="5400000">
                <a:off x="4670498" y="4724398"/>
                <a:ext cx="179912" cy="98654"/>
                <a:chOff x="7238332" y="3402944"/>
                <a:chExt cx="1437000" cy="790500"/>
              </a:xfrm>
            </p:grpSpPr>
            <p:cxnSp>
              <p:nvCxnSpPr>
                <p:cNvPr id="1897" name="Google Shape;1897;p102"/>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1898" name="Google Shape;1898;p102"/>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1899" name="Google Shape;1899;p102"/>
              <p:cNvCxnSpPr>
                <a:endCxn id="1894" idx="2"/>
              </p:cNvCxnSpPr>
              <p:nvPr/>
            </p:nvCxnSpPr>
            <p:spPr>
              <a:xfrm rot="10800000">
                <a:off x="4602071" y="4773873"/>
                <a:ext cx="198300" cy="0"/>
              </a:xfrm>
              <a:prstGeom prst="straightConnector1">
                <a:avLst/>
              </a:prstGeom>
              <a:noFill/>
              <a:ln cap="flat" cmpd="sng" w="9525">
                <a:solidFill>
                  <a:schemeClr val="dk1"/>
                </a:solidFill>
                <a:prstDash val="solid"/>
                <a:round/>
                <a:headEnd len="med" w="med" type="none"/>
                <a:tailEnd len="med" w="med" type="none"/>
              </a:ln>
            </p:spPr>
          </p:cxnSp>
        </p:grpSp>
        <p:cxnSp>
          <p:nvCxnSpPr>
            <p:cNvPr id="1900" name="Google Shape;1900;p102"/>
            <p:cNvCxnSpPr>
              <a:stCxn id="1894" idx="2"/>
              <a:endCxn id="1901" idx="6"/>
            </p:cNvCxnSpPr>
            <p:nvPr/>
          </p:nvCxnSpPr>
          <p:spPr>
            <a:xfrm rot="10800000">
              <a:off x="6942775" y="4773725"/>
              <a:ext cx="1710600" cy="0"/>
            </a:xfrm>
            <a:prstGeom prst="straightConnector1">
              <a:avLst/>
            </a:prstGeom>
            <a:noFill/>
            <a:ln cap="flat" cmpd="sng" w="9525">
              <a:solidFill>
                <a:schemeClr val="dk1"/>
              </a:solidFill>
              <a:prstDash val="solid"/>
              <a:round/>
              <a:headEnd len="med" w="med" type="none"/>
              <a:tailEnd len="med" w="med" type="none"/>
            </a:ln>
          </p:spPr>
        </p:cxnSp>
        <p:sp>
          <p:nvSpPr>
            <p:cNvPr id="1901" name="Google Shape;1901;p102"/>
            <p:cNvSpPr/>
            <p:nvPr/>
          </p:nvSpPr>
          <p:spPr>
            <a:xfrm>
              <a:off x="68256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102"/>
            <p:cNvSpPr/>
            <p:nvPr/>
          </p:nvSpPr>
          <p:spPr>
            <a:xfrm>
              <a:off x="65789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102"/>
            <p:cNvSpPr/>
            <p:nvPr/>
          </p:nvSpPr>
          <p:spPr>
            <a:xfrm>
              <a:off x="6332225" y="4715075"/>
              <a:ext cx="117300" cy="1173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4" name="Google Shape;1904;p102"/>
            <p:cNvCxnSpPr/>
            <p:nvPr/>
          </p:nvCxnSpPr>
          <p:spPr>
            <a:xfrm>
              <a:off x="7496050" y="4784900"/>
              <a:ext cx="0" cy="487200"/>
            </a:xfrm>
            <a:prstGeom prst="straightConnector1">
              <a:avLst/>
            </a:prstGeom>
            <a:noFill/>
            <a:ln cap="flat" cmpd="sng" w="9525">
              <a:solidFill>
                <a:schemeClr val="dk1"/>
              </a:solidFill>
              <a:prstDash val="solid"/>
              <a:round/>
              <a:headEnd len="med" w="med" type="none"/>
              <a:tailEnd len="med" w="med" type="none"/>
            </a:ln>
          </p:spPr>
        </p:cxnSp>
      </p:grpSp>
      <p:grpSp>
        <p:nvGrpSpPr>
          <p:cNvPr id="1905" name="Google Shape;1905;p102"/>
          <p:cNvGrpSpPr/>
          <p:nvPr/>
        </p:nvGrpSpPr>
        <p:grpSpPr>
          <a:xfrm>
            <a:off x="5470384" y="4781622"/>
            <a:ext cx="4215397" cy="1014842"/>
            <a:chOff x="2172833" y="1371669"/>
            <a:chExt cx="6637375" cy="1597925"/>
          </a:xfrm>
        </p:grpSpPr>
        <p:sp>
          <p:nvSpPr>
            <p:cNvPr id="1906" name="Google Shape;1906;p102"/>
            <p:cNvSpPr/>
            <p:nvPr/>
          </p:nvSpPr>
          <p:spPr>
            <a:xfrm rot="10800000">
              <a:off x="6135527" y="2687434"/>
              <a:ext cx="446764" cy="92221"/>
            </a:xfrm>
            <a:custGeom>
              <a:rect b="b" l="l" r="r" t="t"/>
              <a:pathLst>
                <a:path extrusionOk="0" h="688" w="3333">
                  <a:moveTo>
                    <a:pt x="0" y="1"/>
                  </a:moveTo>
                  <a:lnTo>
                    <a:pt x="0" y="687"/>
                  </a:lnTo>
                  <a:lnTo>
                    <a:pt x="3333" y="687"/>
                  </a:lnTo>
                  <a:lnTo>
                    <a:pt x="33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102"/>
            <p:cNvSpPr/>
            <p:nvPr/>
          </p:nvSpPr>
          <p:spPr>
            <a:xfrm rot="10800000">
              <a:off x="3411787" y="2128341"/>
              <a:ext cx="147983" cy="91417"/>
            </a:xfrm>
            <a:custGeom>
              <a:rect b="b" l="l" r="r" t="t"/>
              <a:pathLst>
                <a:path extrusionOk="0" h="682" w="1104">
                  <a:moveTo>
                    <a:pt x="1" y="1"/>
                  </a:moveTo>
                  <a:lnTo>
                    <a:pt x="1" y="681"/>
                  </a:lnTo>
                  <a:lnTo>
                    <a:pt x="1103" y="681"/>
                  </a:lnTo>
                  <a:lnTo>
                    <a:pt x="11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102"/>
            <p:cNvSpPr/>
            <p:nvPr/>
          </p:nvSpPr>
          <p:spPr>
            <a:xfrm rot="10800000">
              <a:off x="3714187" y="2219625"/>
              <a:ext cx="74394" cy="95572"/>
            </a:xfrm>
            <a:custGeom>
              <a:rect b="b" l="l" r="r" t="t"/>
              <a:pathLst>
                <a:path extrusionOk="0" h="713" w="555">
                  <a:moveTo>
                    <a:pt x="0" y="1"/>
                  </a:moveTo>
                  <a:lnTo>
                    <a:pt x="0" y="713"/>
                  </a:lnTo>
                  <a:lnTo>
                    <a:pt x="555" y="713"/>
                  </a:lnTo>
                  <a:lnTo>
                    <a:pt x="5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102"/>
            <p:cNvSpPr/>
            <p:nvPr/>
          </p:nvSpPr>
          <p:spPr>
            <a:xfrm rot="10800000">
              <a:off x="4467504" y="2315063"/>
              <a:ext cx="232430" cy="91283"/>
            </a:xfrm>
            <a:custGeom>
              <a:rect b="b" l="l" r="r" t="t"/>
              <a:pathLst>
                <a:path extrusionOk="0" h="681" w="1734">
                  <a:moveTo>
                    <a:pt x="1" y="0"/>
                  </a:moveTo>
                  <a:lnTo>
                    <a:pt x="1" y="681"/>
                  </a:lnTo>
                  <a:lnTo>
                    <a:pt x="1734" y="681"/>
                  </a:lnTo>
                  <a:lnTo>
                    <a:pt x="17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102"/>
            <p:cNvSpPr/>
            <p:nvPr/>
          </p:nvSpPr>
          <p:spPr>
            <a:xfrm rot="10800000">
              <a:off x="4161754" y="2687434"/>
              <a:ext cx="151334" cy="92221"/>
            </a:xfrm>
            <a:custGeom>
              <a:rect b="b" l="l" r="r" t="t"/>
              <a:pathLst>
                <a:path extrusionOk="0" h="688" w="1129">
                  <a:moveTo>
                    <a:pt x="1" y="1"/>
                  </a:moveTo>
                  <a:lnTo>
                    <a:pt x="1" y="687"/>
                  </a:lnTo>
                  <a:lnTo>
                    <a:pt x="1128" y="687"/>
                  </a:lnTo>
                  <a:lnTo>
                    <a:pt x="11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102"/>
            <p:cNvSpPr/>
            <p:nvPr/>
          </p:nvSpPr>
          <p:spPr>
            <a:xfrm rot="10800000">
              <a:off x="3334176" y="1842964"/>
              <a:ext cx="155489" cy="190072"/>
            </a:xfrm>
            <a:custGeom>
              <a:rect b="b" l="l" r="r" t="t"/>
              <a:pathLst>
                <a:path extrusionOk="0" h="1418" w="1160">
                  <a:moveTo>
                    <a:pt x="1" y="0"/>
                  </a:moveTo>
                  <a:lnTo>
                    <a:pt x="1" y="1418"/>
                  </a:lnTo>
                  <a:lnTo>
                    <a:pt x="1160" y="1418"/>
                  </a:lnTo>
                  <a:lnTo>
                    <a:pt x="1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102"/>
            <p:cNvSpPr/>
            <p:nvPr/>
          </p:nvSpPr>
          <p:spPr>
            <a:xfrm rot="10800000">
              <a:off x="4323141" y="2219625"/>
              <a:ext cx="376793" cy="95572"/>
            </a:xfrm>
            <a:custGeom>
              <a:rect b="b" l="l" r="r" t="t"/>
              <a:pathLst>
                <a:path extrusionOk="0" h="713" w="2811">
                  <a:moveTo>
                    <a:pt x="1" y="1"/>
                  </a:moveTo>
                  <a:lnTo>
                    <a:pt x="1" y="713"/>
                  </a:lnTo>
                  <a:lnTo>
                    <a:pt x="2811" y="713"/>
                  </a:lnTo>
                  <a:lnTo>
                    <a:pt x="28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102"/>
            <p:cNvSpPr/>
            <p:nvPr/>
          </p:nvSpPr>
          <p:spPr>
            <a:xfrm rot="10800000">
              <a:off x="2507269" y="2315063"/>
              <a:ext cx="222242" cy="91283"/>
            </a:xfrm>
            <a:custGeom>
              <a:rect b="b" l="l" r="r" t="t"/>
              <a:pathLst>
                <a:path extrusionOk="0" h="681" w="1658">
                  <a:moveTo>
                    <a:pt x="0" y="0"/>
                  </a:moveTo>
                  <a:lnTo>
                    <a:pt x="0" y="681"/>
                  </a:lnTo>
                  <a:lnTo>
                    <a:pt x="1657" y="681"/>
                  </a:lnTo>
                  <a:lnTo>
                    <a:pt x="165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102"/>
            <p:cNvSpPr/>
            <p:nvPr/>
          </p:nvSpPr>
          <p:spPr>
            <a:xfrm rot="10800000">
              <a:off x="2430463" y="2589449"/>
              <a:ext cx="76940" cy="91417"/>
            </a:xfrm>
            <a:custGeom>
              <a:rect b="b" l="l" r="r" t="t"/>
              <a:pathLst>
                <a:path extrusionOk="0" h="682" w="574">
                  <a:moveTo>
                    <a:pt x="0" y="1"/>
                  </a:moveTo>
                  <a:lnTo>
                    <a:pt x="0" y="681"/>
                  </a:lnTo>
                  <a:lnTo>
                    <a:pt x="573" y="681"/>
                  </a:lnTo>
                  <a:lnTo>
                    <a:pt x="5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102"/>
            <p:cNvSpPr/>
            <p:nvPr/>
          </p:nvSpPr>
          <p:spPr>
            <a:xfrm rot="10800000">
              <a:off x="3031777" y="231506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102"/>
            <p:cNvSpPr/>
            <p:nvPr/>
          </p:nvSpPr>
          <p:spPr>
            <a:xfrm rot="10800000">
              <a:off x="4615353" y="2687434"/>
              <a:ext cx="222242" cy="92221"/>
            </a:xfrm>
            <a:custGeom>
              <a:rect b="b" l="l" r="r" t="t"/>
              <a:pathLst>
                <a:path extrusionOk="0" h="688" w="1658">
                  <a:moveTo>
                    <a:pt x="1" y="1"/>
                  </a:moveTo>
                  <a:lnTo>
                    <a:pt x="1" y="687"/>
                  </a:lnTo>
                  <a:lnTo>
                    <a:pt x="1658" y="687"/>
                  </a:lnTo>
                  <a:lnTo>
                    <a:pt x="16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102"/>
            <p:cNvSpPr/>
            <p:nvPr/>
          </p:nvSpPr>
          <p:spPr>
            <a:xfrm rot="10800000">
              <a:off x="7413219" y="2497361"/>
              <a:ext cx="446898" cy="92221"/>
            </a:xfrm>
            <a:custGeom>
              <a:rect b="b" l="l" r="r" t="t"/>
              <a:pathLst>
                <a:path extrusionOk="0" h="688" w="3334">
                  <a:moveTo>
                    <a:pt x="0" y="0"/>
                  </a:moveTo>
                  <a:lnTo>
                    <a:pt x="0" y="687"/>
                  </a:lnTo>
                  <a:lnTo>
                    <a:pt x="3333" y="687"/>
                  </a:lnTo>
                  <a:lnTo>
                    <a:pt x="333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102"/>
            <p:cNvSpPr/>
            <p:nvPr/>
          </p:nvSpPr>
          <p:spPr>
            <a:xfrm rot="10800000">
              <a:off x="5526573" y="2596285"/>
              <a:ext cx="299049" cy="91283"/>
            </a:xfrm>
            <a:custGeom>
              <a:rect b="b" l="l" r="r" t="t"/>
              <a:pathLst>
                <a:path extrusionOk="0" h="681" w="2231">
                  <a:moveTo>
                    <a:pt x="0" y="0"/>
                  </a:moveTo>
                  <a:lnTo>
                    <a:pt x="0" y="681"/>
                  </a:lnTo>
                  <a:lnTo>
                    <a:pt x="2231" y="681"/>
                  </a:lnTo>
                  <a:lnTo>
                    <a:pt x="2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102"/>
            <p:cNvSpPr/>
            <p:nvPr/>
          </p:nvSpPr>
          <p:spPr>
            <a:xfrm rot="10800000">
              <a:off x="7110015" y="2596285"/>
              <a:ext cx="141281" cy="91283"/>
            </a:xfrm>
            <a:custGeom>
              <a:rect b="b" l="l" r="r" t="t"/>
              <a:pathLst>
                <a:path extrusionOk="0" h="681" w="1054">
                  <a:moveTo>
                    <a:pt x="1" y="0"/>
                  </a:moveTo>
                  <a:lnTo>
                    <a:pt x="1" y="681"/>
                  </a:lnTo>
                  <a:lnTo>
                    <a:pt x="1053" y="681"/>
                  </a:lnTo>
                  <a:lnTo>
                    <a:pt x="10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102"/>
            <p:cNvSpPr/>
            <p:nvPr/>
          </p:nvSpPr>
          <p:spPr>
            <a:xfrm rot="10800000">
              <a:off x="6068774" y="2124990"/>
              <a:ext cx="66887" cy="91283"/>
            </a:xfrm>
            <a:custGeom>
              <a:rect b="b" l="l" r="r" t="t"/>
              <a:pathLst>
                <a:path extrusionOk="0" h="681" w="499">
                  <a:moveTo>
                    <a:pt x="1" y="0"/>
                  </a:moveTo>
                  <a:lnTo>
                    <a:pt x="1" y="681"/>
                  </a:lnTo>
                  <a:lnTo>
                    <a:pt x="499" y="681"/>
                  </a:lnTo>
                  <a:lnTo>
                    <a:pt x="4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102"/>
            <p:cNvSpPr/>
            <p:nvPr/>
          </p:nvSpPr>
          <p:spPr>
            <a:xfrm rot="10800000">
              <a:off x="7345662" y="2687434"/>
              <a:ext cx="67691" cy="92221"/>
            </a:xfrm>
            <a:custGeom>
              <a:rect b="b" l="l" r="r" t="t"/>
              <a:pathLst>
                <a:path extrusionOk="0" h="688" w="505">
                  <a:moveTo>
                    <a:pt x="0" y="1"/>
                  </a:moveTo>
                  <a:lnTo>
                    <a:pt x="0" y="687"/>
                  </a:lnTo>
                  <a:lnTo>
                    <a:pt x="504" y="687"/>
                  </a:lnTo>
                  <a:lnTo>
                    <a:pt x="5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102"/>
            <p:cNvSpPr/>
            <p:nvPr/>
          </p:nvSpPr>
          <p:spPr>
            <a:xfrm rot="10800000">
              <a:off x="7345662" y="2315063"/>
              <a:ext cx="67691" cy="91283"/>
            </a:xfrm>
            <a:custGeom>
              <a:rect b="b" l="l" r="r" t="t"/>
              <a:pathLst>
                <a:path extrusionOk="0" h="681" w="505">
                  <a:moveTo>
                    <a:pt x="0" y="0"/>
                  </a:moveTo>
                  <a:lnTo>
                    <a:pt x="0" y="681"/>
                  </a:lnTo>
                  <a:lnTo>
                    <a:pt x="504" y="681"/>
                  </a:lnTo>
                  <a:lnTo>
                    <a:pt x="5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102"/>
            <p:cNvSpPr/>
            <p:nvPr/>
          </p:nvSpPr>
          <p:spPr>
            <a:xfrm rot="10800000">
              <a:off x="3031777" y="2032903"/>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102"/>
            <p:cNvSpPr/>
            <p:nvPr/>
          </p:nvSpPr>
          <p:spPr>
            <a:xfrm rot="10800000">
              <a:off x="3031777" y="2406212"/>
              <a:ext cx="77879" cy="91283"/>
            </a:xfrm>
            <a:custGeom>
              <a:rect b="b" l="l" r="r" t="t"/>
              <a:pathLst>
                <a:path extrusionOk="0" h="681" w="581">
                  <a:moveTo>
                    <a:pt x="1" y="0"/>
                  </a:moveTo>
                  <a:lnTo>
                    <a:pt x="1" y="680"/>
                  </a:lnTo>
                  <a:lnTo>
                    <a:pt x="580" y="680"/>
                  </a:lnTo>
                  <a:lnTo>
                    <a:pt x="5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102"/>
            <p:cNvSpPr/>
            <p:nvPr/>
          </p:nvSpPr>
          <p:spPr>
            <a:xfrm rot="10800000">
              <a:off x="5072974" y="2315063"/>
              <a:ext cx="242617" cy="91283"/>
            </a:xfrm>
            <a:custGeom>
              <a:rect b="b" l="l" r="r" t="t"/>
              <a:pathLst>
                <a:path extrusionOk="0" h="681" w="1810">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102"/>
            <p:cNvSpPr/>
            <p:nvPr/>
          </p:nvSpPr>
          <p:spPr>
            <a:xfrm rot="10800000">
              <a:off x="5284224" y="2124990"/>
              <a:ext cx="242483" cy="91283"/>
            </a:xfrm>
            <a:custGeom>
              <a:rect b="b" l="l" r="r" t="t"/>
              <a:pathLst>
                <a:path extrusionOk="0" h="681" w="1809">
                  <a:moveTo>
                    <a:pt x="1" y="0"/>
                  </a:moveTo>
                  <a:lnTo>
                    <a:pt x="1" y="681"/>
                  </a:lnTo>
                  <a:lnTo>
                    <a:pt x="1809" y="681"/>
                  </a:lnTo>
                  <a:lnTo>
                    <a:pt x="180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102"/>
            <p:cNvSpPr/>
            <p:nvPr/>
          </p:nvSpPr>
          <p:spPr>
            <a:xfrm rot="10800000">
              <a:off x="8056756" y="2124990"/>
              <a:ext cx="243421" cy="91283"/>
            </a:xfrm>
            <a:custGeom>
              <a:rect b="b" l="l" r="r" t="t"/>
              <a:pathLst>
                <a:path extrusionOk="0" h="681" w="1816">
                  <a:moveTo>
                    <a:pt x="1" y="0"/>
                  </a:moveTo>
                  <a:lnTo>
                    <a:pt x="1" y="681"/>
                  </a:lnTo>
                  <a:lnTo>
                    <a:pt x="1815" y="681"/>
                  </a:lnTo>
                  <a:lnTo>
                    <a:pt x="181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102"/>
            <p:cNvSpPr/>
            <p:nvPr/>
          </p:nvSpPr>
          <p:spPr>
            <a:xfrm rot="10800000">
              <a:off x="3232840" y="1748330"/>
              <a:ext cx="523704" cy="94768"/>
            </a:xfrm>
            <a:custGeom>
              <a:rect b="b" l="l" r="r" t="t"/>
              <a:pathLst>
                <a:path extrusionOk="0" h="707" w="3907">
                  <a:moveTo>
                    <a:pt x="1" y="1"/>
                  </a:moveTo>
                  <a:lnTo>
                    <a:pt x="1" y="707"/>
                  </a:lnTo>
                  <a:lnTo>
                    <a:pt x="3907" y="707"/>
                  </a:lnTo>
                  <a:lnTo>
                    <a:pt x="39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102"/>
            <p:cNvSpPr/>
            <p:nvPr/>
          </p:nvSpPr>
          <p:spPr>
            <a:xfrm rot="10800000">
              <a:off x="2708332" y="1842964"/>
              <a:ext cx="524642" cy="92087"/>
            </a:xfrm>
            <a:custGeom>
              <a:rect b="b" l="l" r="r" t="t"/>
              <a:pathLst>
                <a:path extrusionOk="0" h="687" w="3914">
                  <a:moveTo>
                    <a:pt x="1" y="0"/>
                  </a:moveTo>
                  <a:lnTo>
                    <a:pt x="1" y="687"/>
                  </a:lnTo>
                  <a:lnTo>
                    <a:pt x="3914" y="687"/>
                  </a:lnTo>
                  <a:lnTo>
                    <a:pt x="3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102"/>
            <p:cNvSpPr/>
            <p:nvPr/>
          </p:nvSpPr>
          <p:spPr>
            <a:xfrm rot="10800000">
              <a:off x="4516429" y="1842964"/>
              <a:ext cx="620081" cy="92087"/>
            </a:xfrm>
            <a:custGeom>
              <a:rect b="b" l="l" r="r" t="t"/>
              <a:pathLst>
                <a:path extrusionOk="0" h="687" w="4626">
                  <a:moveTo>
                    <a:pt x="1" y="0"/>
                  </a:moveTo>
                  <a:lnTo>
                    <a:pt x="1" y="687"/>
                  </a:lnTo>
                  <a:lnTo>
                    <a:pt x="4625" y="687"/>
                  </a:lnTo>
                  <a:lnTo>
                    <a:pt x="46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102"/>
            <p:cNvSpPr/>
            <p:nvPr/>
          </p:nvSpPr>
          <p:spPr>
            <a:xfrm rot="10800000">
              <a:off x="5872000" y="1473810"/>
              <a:ext cx="228140" cy="91417"/>
            </a:xfrm>
            <a:custGeom>
              <a:rect b="b" l="l" r="r" t="t"/>
              <a:pathLst>
                <a:path extrusionOk="0" h="682" w="1702">
                  <a:moveTo>
                    <a:pt x="1" y="1"/>
                  </a:moveTo>
                  <a:lnTo>
                    <a:pt x="1" y="681"/>
                  </a:lnTo>
                  <a:lnTo>
                    <a:pt x="1702" y="681"/>
                  </a:lnTo>
                  <a:lnTo>
                    <a:pt x="17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102"/>
            <p:cNvSpPr/>
            <p:nvPr/>
          </p:nvSpPr>
          <p:spPr>
            <a:xfrm rot="10800000">
              <a:off x="7007875" y="1381723"/>
              <a:ext cx="228945" cy="92221"/>
            </a:xfrm>
            <a:custGeom>
              <a:rect b="b" l="l" r="r" t="t"/>
              <a:pathLst>
                <a:path extrusionOk="0" h="688" w="1708">
                  <a:moveTo>
                    <a:pt x="0" y="0"/>
                  </a:moveTo>
                  <a:lnTo>
                    <a:pt x="0" y="687"/>
                  </a:lnTo>
                  <a:lnTo>
                    <a:pt x="1708" y="687"/>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102"/>
            <p:cNvSpPr/>
            <p:nvPr/>
          </p:nvSpPr>
          <p:spPr>
            <a:xfrm rot="10800000">
              <a:off x="6941122" y="2124990"/>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102"/>
            <p:cNvSpPr/>
            <p:nvPr/>
          </p:nvSpPr>
          <p:spPr>
            <a:xfrm rot="10800000">
              <a:off x="6255361" y="1656242"/>
              <a:ext cx="672357" cy="92221"/>
            </a:xfrm>
            <a:custGeom>
              <a:rect b="b" l="l" r="r" t="t"/>
              <a:pathLst>
                <a:path extrusionOk="0" h="688" w="5016">
                  <a:moveTo>
                    <a:pt x="0" y="1"/>
                  </a:moveTo>
                  <a:lnTo>
                    <a:pt x="0" y="687"/>
                  </a:lnTo>
                  <a:lnTo>
                    <a:pt x="5015" y="687"/>
                  </a:lnTo>
                  <a:lnTo>
                    <a:pt x="5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102"/>
            <p:cNvSpPr/>
            <p:nvPr/>
          </p:nvSpPr>
          <p:spPr>
            <a:xfrm rot="10800000">
              <a:off x="7757842" y="1375020"/>
              <a:ext cx="151334" cy="91417"/>
            </a:xfrm>
            <a:custGeom>
              <a:rect b="b" l="l" r="r" t="t"/>
              <a:pathLst>
                <a:path extrusionOk="0" h="682" w="1129">
                  <a:moveTo>
                    <a:pt x="1" y="1"/>
                  </a:moveTo>
                  <a:lnTo>
                    <a:pt x="1" y="681"/>
                  </a:lnTo>
                  <a:lnTo>
                    <a:pt x="1129" y="681"/>
                  </a:lnTo>
                  <a:lnTo>
                    <a:pt x="112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102"/>
            <p:cNvSpPr/>
            <p:nvPr/>
          </p:nvSpPr>
          <p:spPr>
            <a:xfrm rot="10800000">
              <a:off x="5643056" y="1565093"/>
              <a:ext cx="229079" cy="91283"/>
            </a:xfrm>
            <a:custGeom>
              <a:rect b="b" l="l" r="r" t="t"/>
              <a:pathLst>
                <a:path extrusionOk="0" h="681" w="1709">
                  <a:moveTo>
                    <a:pt x="1" y="0"/>
                  </a:moveTo>
                  <a:lnTo>
                    <a:pt x="1" y="681"/>
                  </a:lnTo>
                  <a:lnTo>
                    <a:pt x="1708" y="681"/>
                  </a:lnTo>
                  <a:lnTo>
                    <a:pt x="1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102"/>
            <p:cNvSpPr/>
            <p:nvPr/>
          </p:nvSpPr>
          <p:spPr>
            <a:xfrm rot="10800000">
              <a:off x="6100006" y="1565093"/>
              <a:ext cx="155489" cy="183370"/>
            </a:xfrm>
            <a:custGeom>
              <a:rect b="b" l="l" r="r" t="t"/>
              <a:pathLst>
                <a:path extrusionOk="0" h="1368" w="1160">
                  <a:moveTo>
                    <a:pt x="0" y="1"/>
                  </a:moveTo>
                  <a:lnTo>
                    <a:pt x="0" y="1368"/>
                  </a:lnTo>
                  <a:lnTo>
                    <a:pt x="1160" y="1368"/>
                  </a:lnTo>
                  <a:lnTo>
                    <a:pt x="11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102"/>
            <p:cNvSpPr/>
            <p:nvPr/>
          </p:nvSpPr>
          <p:spPr>
            <a:xfrm rot="10800000">
              <a:off x="4059614" y="1466304"/>
              <a:ext cx="147849" cy="92087"/>
            </a:xfrm>
            <a:custGeom>
              <a:rect b="b" l="l" r="r" t="t"/>
              <a:pathLst>
                <a:path extrusionOk="0" h="687" w="1103">
                  <a:moveTo>
                    <a:pt x="0" y="0"/>
                  </a:moveTo>
                  <a:lnTo>
                    <a:pt x="0" y="687"/>
                  </a:lnTo>
                  <a:lnTo>
                    <a:pt x="1103" y="687"/>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102"/>
            <p:cNvSpPr/>
            <p:nvPr/>
          </p:nvSpPr>
          <p:spPr>
            <a:xfrm rot="10800000">
              <a:off x="4358528" y="1656242"/>
              <a:ext cx="77879" cy="92221"/>
            </a:xfrm>
            <a:custGeom>
              <a:rect b="b" l="l" r="r" t="t"/>
              <a:pathLst>
                <a:path extrusionOk="0" h="688" w="581">
                  <a:moveTo>
                    <a:pt x="1" y="1"/>
                  </a:moveTo>
                  <a:lnTo>
                    <a:pt x="1" y="687"/>
                  </a:lnTo>
                  <a:lnTo>
                    <a:pt x="580" y="687"/>
                  </a:lnTo>
                  <a:lnTo>
                    <a:pt x="5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102"/>
            <p:cNvSpPr/>
            <p:nvPr/>
          </p:nvSpPr>
          <p:spPr>
            <a:xfrm rot="10800000">
              <a:off x="4516430" y="1565093"/>
              <a:ext cx="147983" cy="91283"/>
            </a:xfrm>
            <a:custGeom>
              <a:rect b="b" l="l" r="r" t="t"/>
              <a:pathLst>
                <a:path extrusionOk="0" h="681" w="1104">
                  <a:moveTo>
                    <a:pt x="1" y="0"/>
                  </a:moveTo>
                  <a:lnTo>
                    <a:pt x="1"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102"/>
            <p:cNvSpPr/>
            <p:nvPr/>
          </p:nvSpPr>
          <p:spPr>
            <a:xfrm rot="10800000">
              <a:off x="5607669" y="1941754"/>
              <a:ext cx="147849" cy="91283"/>
            </a:xfrm>
            <a:custGeom>
              <a:rect b="b" l="l" r="r" t="t"/>
              <a:pathLst>
                <a:path extrusionOk="0" h="681" w="1103">
                  <a:moveTo>
                    <a:pt x="0" y="0"/>
                  </a:moveTo>
                  <a:lnTo>
                    <a:pt x="0" y="681"/>
                  </a:lnTo>
                  <a:lnTo>
                    <a:pt x="1103" y="681"/>
                  </a:lnTo>
                  <a:lnTo>
                    <a:pt x="11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102"/>
            <p:cNvSpPr/>
            <p:nvPr/>
          </p:nvSpPr>
          <p:spPr>
            <a:xfrm rot="10800000">
              <a:off x="5529924" y="2124990"/>
              <a:ext cx="152138" cy="91283"/>
            </a:xfrm>
            <a:custGeom>
              <a:rect b="b" l="l" r="r" t="t"/>
              <a:pathLst>
                <a:path extrusionOk="0" h="681" w="1135">
                  <a:moveTo>
                    <a:pt x="0" y="0"/>
                  </a:moveTo>
                  <a:lnTo>
                    <a:pt x="0" y="681"/>
                  </a:lnTo>
                  <a:lnTo>
                    <a:pt x="1134" y="681"/>
                  </a:lnTo>
                  <a:lnTo>
                    <a:pt x="11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102"/>
            <p:cNvSpPr/>
            <p:nvPr/>
          </p:nvSpPr>
          <p:spPr>
            <a:xfrm rot="10800000">
              <a:off x="2542790" y="1565093"/>
              <a:ext cx="386981" cy="91283"/>
            </a:xfrm>
            <a:custGeom>
              <a:rect b="b" l="l" r="r" t="t"/>
              <a:pathLst>
                <a:path extrusionOk="0" h="681" w="2887">
                  <a:moveTo>
                    <a:pt x="1" y="0"/>
                  </a:moveTo>
                  <a:lnTo>
                    <a:pt x="1" y="681"/>
                  </a:lnTo>
                  <a:lnTo>
                    <a:pt x="2886" y="681"/>
                  </a:lnTo>
                  <a:lnTo>
                    <a:pt x="28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102"/>
            <p:cNvSpPr/>
            <p:nvPr/>
          </p:nvSpPr>
          <p:spPr>
            <a:xfrm rot="10800000">
              <a:off x="3302945" y="1565093"/>
              <a:ext cx="158036" cy="91283"/>
            </a:xfrm>
            <a:custGeom>
              <a:rect b="b" l="l" r="r" t="t"/>
              <a:pathLst>
                <a:path extrusionOk="0" h="681" w="1179">
                  <a:moveTo>
                    <a:pt x="1" y="0"/>
                  </a:moveTo>
                  <a:lnTo>
                    <a:pt x="1" y="681"/>
                  </a:lnTo>
                  <a:lnTo>
                    <a:pt x="1179" y="681"/>
                  </a:lnTo>
                  <a:lnTo>
                    <a:pt x="11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102"/>
            <p:cNvSpPr/>
            <p:nvPr/>
          </p:nvSpPr>
          <p:spPr>
            <a:xfrm rot="10800000">
              <a:off x="3788446" y="2219625"/>
              <a:ext cx="73589" cy="95572"/>
            </a:xfrm>
            <a:custGeom>
              <a:rect b="b" l="l" r="r" t="t"/>
              <a:pathLst>
                <a:path extrusionOk="0" h="713" w="549">
                  <a:moveTo>
                    <a:pt x="0" y="1"/>
                  </a:moveTo>
                  <a:lnTo>
                    <a:pt x="0" y="713"/>
                  </a:lnTo>
                  <a:lnTo>
                    <a:pt x="548" y="713"/>
                  </a:lnTo>
                  <a:lnTo>
                    <a:pt x="54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102"/>
            <p:cNvSpPr/>
            <p:nvPr/>
          </p:nvSpPr>
          <p:spPr>
            <a:xfrm rot="10800000">
              <a:off x="4590823" y="1656242"/>
              <a:ext cx="73589" cy="92221"/>
            </a:xfrm>
            <a:custGeom>
              <a:rect b="b" l="l" r="r" t="t"/>
              <a:pathLst>
                <a:path extrusionOk="0" h="688" w="549">
                  <a:moveTo>
                    <a:pt x="1" y="1"/>
                  </a:moveTo>
                  <a:lnTo>
                    <a:pt x="1" y="687"/>
                  </a:lnTo>
                  <a:lnTo>
                    <a:pt x="549" y="687"/>
                  </a:lnTo>
                  <a:lnTo>
                    <a:pt x="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02"/>
            <p:cNvSpPr/>
            <p:nvPr/>
          </p:nvSpPr>
          <p:spPr>
            <a:xfrm rot="10800000">
              <a:off x="3640731" y="2315063"/>
              <a:ext cx="295698" cy="91283"/>
            </a:xfrm>
            <a:custGeom>
              <a:rect b="b" l="l" r="r" t="t"/>
              <a:pathLst>
                <a:path extrusionOk="0" h="681" w="2206">
                  <a:moveTo>
                    <a:pt x="1" y="0"/>
                  </a:moveTo>
                  <a:lnTo>
                    <a:pt x="1" y="681"/>
                  </a:lnTo>
                  <a:lnTo>
                    <a:pt x="2206" y="681"/>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102"/>
            <p:cNvSpPr/>
            <p:nvPr/>
          </p:nvSpPr>
          <p:spPr>
            <a:xfrm rot="10800000">
              <a:off x="3411787" y="2219625"/>
              <a:ext cx="147983" cy="95572"/>
            </a:xfrm>
            <a:custGeom>
              <a:rect b="b" l="l" r="r" t="t"/>
              <a:pathLst>
                <a:path extrusionOk="0" h="713" w="1104">
                  <a:moveTo>
                    <a:pt x="1" y="1"/>
                  </a:moveTo>
                  <a:lnTo>
                    <a:pt x="1" y="713"/>
                  </a:lnTo>
                  <a:lnTo>
                    <a:pt x="1103" y="713"/>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102"/>
            <p:cNvSpPr/>
            <p:nvPr/>
          </p:nvSpPr>
          <p:spPr>
            <a:xfrm rot="10800000">
              <a:off x="3950637" y="2032903"/>
              <a:ext cx="372638" cy="92221"/>
            </a:xfrm>
            <a:custGeom>
              <a:rect b="b" l="l" r="r" t="t"/>
              <a:pathLst>
                <a:path extrusionOk="0" h="688" w="2780">
                  <a:moveTo>
                    <a:pt x="1" y="1"/>
                  </a:moveTo>
                  <a:lnTo>
                    <a:pt x="1" y="687"/>
                  </a:lnTo>
                  <a:lnTo>
                    <a:pt x="2779" y="687"/>
                  </a:lnTo>
                  <a:lnTo>
                    <a:pt x="27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102"/>
            <p:cNvSpPr/>
            <p:nvPr/>
          </p:nvSpPr>
          <p:spPr>
            <a:xfrm rot="10800000">
              <a:off x="6726654" y="1941754"/>
              <a:ext cx="66887" cy="183370"/>
            </a:xfrm>
            <a:custGeom>
              <a:rect b="b" l="l" r="r" t="t"/>
              <a:pathLst>
                <a:path extrusionOk="0" h="1368" w="499">
                  <a:moveTo>
                    <a:pt x="1" y="1"/>
                  </a:moveTo>
                  <a:lnTo>
                    <a:pt x="1" y="1368"/>
                  </a:lnTo>
                  <a:lnTo>
                    <a:pt x="499" y="1368"/>
                  </a:lnTo>
                  <a:lnTo>
                    <a:pt x="49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102"/>
            <p:cNvSpPr/>
            <p:nvPr/>
          </p:nvSpPr>
          <p:spPr>
            <a:xfrm rot="10800000">
              <a:off x="6138879" y="2032903"/>
              <a:ext cx="77745" cy="92221"/>
            </a:xfrm>
            <a:custGeom>
              <a:rect b="b" l="l" r="r" t="t"/>
              <a:pathLst>
                <a:path extrusionOk="0" h="688" w="580">
                  <a:moveTo>
                    <a:pt x="0" y="1"/>
                  </a:moveTo>
                  <a:lnTo>
                    <a:pt x="0" y="687"/>
                  </a:lnTo>
                  <a:lnTo>
                    <a:pt x="580" y="687"/>
                  </a:lnTo>
                  <a:lnTo>
                    <a:pt x="58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102"/>
            <p:cNvSpPr/>
            <p:nvPr/>
          </p:nvSpPr>
          <p:spPr>
            <a:xfrm rot="10800000">
              <a:off x="2172833" y="1565093"/>
              <a:ext cx="370091" cy="91283"/>
            </a:xfrm>
            <a:custGeom>
              <a:rect b="b" l="l" r="r" t="t"/>
              <a:pathLst>
                <a:path extrusionOk="0" h="681" w="2761">
                  <a:moveTo>
                    <a:pt x="0" y="0"/>
                  </a:moveTo>
                  <a:lnTo>
                    <a:pt x="0" y="681"/>
                  </a:lnTo>
                  <a:lnTo>
                    <a:pt x="2760" y="681"/>
                  </a:lnTo>
                  <a:lnTo>
                    <a:pt x="27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102"/>
            <p:cNvSpPr/>
            <p:nvPr/>
          </p:nvSpPr>
          <p:spPr>
            <a:xfrm rot="10800000">
              <a:off x="3460846" y="1656242"/>
              <a:ext cx="672357" cy="92221"/>
            </a:xfrm>
            <a:custGeom>
              <a:rect b="b" l="l" r="r" t="t"/>
              <a:pathLst>
                <a:path extrusionOk="0" h="688" w="5016">
                  <a:moveTo>
                    <a:pt x="1" y="1"/>
                  </a:moveTo>
                  <a:lnTo>
                    <a:pt x="1" y="687"/>
                  </a:lnTo>
                  <a:lnTo>
                    <a:pt x="5016" y="687"/>
                  </a:lnTo>
                  <a:lnTo>
                    <a:pt x="50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102"/>
            <p:cNvSpPr/>
            <p:nvPr/>
          </p:nvSpPr>
          <p:spPr>
            <a:xfrm rot="10800000">
              <a:off x="5495341" y="1473810"/>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102"/>
            <p:cNvSpPr/>
            <p:nvPr/>
          </p:nvSpPr>
          <p:spPr>
            <a:xfrm rot="10800000">
              <a:off x="7155724" y="1656242"/>
              <a:ext cx="152138" cy="92221"/>
            </a:xfrm>
            <a:custGeom>
              <a:rect b="b" l="l" r="r" t="t"/>
              <a:pathLst>
                <a:path extrusionOk="0" h="688" w="1135">
                  <a:moveTo>
                    <a:pt x="1" y="1"/>
                  </a:moveTo>
                  <a:lnTo>
                    <a:pt x="1" y="687"/>
                  </a:lnTo>
                  <a:lnTo>
                    <a:pt x="1135" y="687"/>
                  </a:lnTo>
                  <a:lnTo>
                    <a:pt x="113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102"/>
            <p:cNvSpPr/>
            <p:nvPr/>
          </p:nvSpPr>
          <p:spPr>
            <a:xfrm rot="10800000">
              <a:off x="6793407" y="2124990"/>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102"/>
            <p:cNvSpPr/>
            <p:nvPr/>
          </p:nvSpPr>
          <p:spPr>
            <a:xfrm rot="10800000">
              <a:off x="7609993"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102"/>
            <p:cNvSpPr/>
            <p:nvPr/>
          </p:nvSpPr>
          <p:spPr>
            <a:xfrm rot="10800000">
              <a:off x="8063593" y="1656242"/>
              <a:ext cx="228945" cy="92221"/>
            </a:xfrm>
            <a:custGeom>
              <a:rect b="b" l="l" r="r" t="t"/>
              <a:pathLst>
                <a:path extrusionOk="0" h="688" w="1708">
                  <a:moveTo>
                    <a:pt x="0" y="1"/>
                  </a:moveTo>
                  <a:lnTo>
                    <a:pt x="0"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102"/>
            <p:cNvSpPr/>
            <p:nvPr/>
          </p:nvSpPr>
          <p:spPr>
            <a:xfrm rot="10800000">
              <a:off x="8063593" y="1565093"/>
              <a:ext cx="228945" cy="91283"/>
            </a:xfrm>
            <a:custGeom>
              <a:rect b="b" l="l" r="r" t="t"/>
              <a:pathLst>
                <a:path extrusionOk="0" h="681" w="1708">
                  <a:moveTo>
                    <a:pt x="0" y="0"/>
                  </a:moveTo>
                  <a:lnTo>
                    <a:pt x="0" y="681"/>
                  </a:lnTo>
                  <a:lnTo>
                    <a:pt x="1708" y="681"/>
                  </a:lnTo>
                  <a:lnTo>
                    <a:pt x="170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02"/>
            <p:cNvSpPr/>
            <p:nvPr/>
          </p:nvSpPr>
          <p:spPr>
            <a:xfrm rot="10800000">
              <a:off x="7609993" y="1565093"/>
              <a:ext cx="151334" cy="91283"/>
            </a:xfrm>
            <a:custGeom>
              <a:rect b="b" l="l" r="r" t="t"/>
              <a:pathLst>
                <a:path extrusionOk="0" h="681" w="1129">
                  <a:moveTo>
                    <a:pt x="0" y="0"/>
                  </a:moveTo>
                  <a:lnTo>
                    <a:pt x="0" y="681"/>
                  </a:lnTo>
                  <a:lnTo>
                    <a:pt x="1128" y="681"/>
                  </a:lnTo>
                  <a:lnTo>
                    <a:pt x="11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102"/>
            <p:cNvSpPr/>
            <p:nvPr/>
          </p:nvSpPr>
          <p:spPr>
            <a:xfrm rot="10800000">
              <a:off x="7082135" y="1565093"/>
              <a:ext cx="147983" cy="91283"/>
            </a:xfrm>
            <a:custGeom>
              <a:rect b="b" l="l" r="r" t="t"/>
              <a:pathLst>
                <a:path extrusionOk="0" h="681" w="1104">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102"/>
            <p:cNvSpPr/>
            <p:nvPr/>
          </p:nvSpPr>
          <p:spPr>
            <a:xfrm rot="10800000">
              <a:off x="5643056" y="1656242"/>
              <a:ext cx="229079" cy="92221"/>
            </a:xfrm>
            <a:custGeom>
              <a:rect b="b" l="l" r="r" t="t"/>
              <a:pathLst>
                <a:path extrusionOk="0" h="688" w="1709">
                  <a:moveTo>
                    <a:pt x="1" y="1"/>
                  </a:moveTo>
                  <a:lnTo>
                    <a:pt x="1" y="687"/>
                  </a:lnTo>
                  <a:lnTo>
                    <a:pt x="1708" y="687"/>
                  </a:lnTo>
                  <a:lnTo>
                    <a:pt x="17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102"/>
            <p:cNvSpPr/>
            <p:nvPr/>
          </p:nvSpPr>
          <p:spPr>
            <a:xfrm rot="10800000">
              <a:off x="5544267" y="1748330"/>
              <a:ext cx="63536" cy="94768"/>
            </a:xfrm>
            <a:custGeom>
              <a:rect b="b" l="l" r="r" t="t"/>
              <a:pathLst>
                <a:path extrusionOk="0" h="707" w="474">
                  <a:moveTo>
                    <a:pt x="1" y="1"/>
                  </a:moveTo>
                  <a:lnTo>
                    <a:pt x="1" y="707"/>
                  </a:lnTo>
                  <a:lnTo>
                    <a:pt x="473" y="707"/>
                  </a:lnTo>
                  <a:lnTo>
                    <a:pt x="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102"/>
            <p:cNvSpPr/>
            <p:nvPr/>
          </p:nvSpPr>
          <p:spPr>
            <a:xfrm rot="10800000">
              <a:off x="3988705" y="1748330"/>
              <a:ext cx="144498" cy="94768"/>
            </a:xfrm>
            <a:custGeom>
              <a:rect b="b" l="l" r="r" t="t"/>
              <a:pathLst>
                <a:path extrusionOk="0" h="707" w="1078">
                  <a:moveTo>
                    <a:pt x="1" y="1"/>
                  </a:moveTo>
                  <a:lnTo>
                    <a:pt x="1" y="707"/>
                  </a:lnTo>
                  <a:lnTo>
                    <a:pt x="1078" y="707"/>
                  </a:lnTo>
                  <a:lnTo>
                    <a:pt x="107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102"/>
            <p:cNvSpPr/>
            <p:nvPr/>
          </p:nvSpPr>
          <p:spPr>
            <a:xfrm rot="10800000">
              <a:off x="5526573" y="2877507"/>
              <a:ext cx="451053" cy="92087"/>
            </a:xfrm>
            <a:custGeom>
              <a:rect b="b" l="l" r="r" t="t"/>
              <a:pathLst>
                <a:path extrusionOk="0" h="687" w="3365">
                  <a:moveTo>
                    <a:pt x="0" y="0"/>
                  </a:moveTo>
                  <a:lnTo>
                    <a:pt x="0" y="687"/>
                  </a:lnTo>
                  <a:lnTo>
                    <a:pt x="3365" y="687"/>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102"/>
            <p:cNvSpPr/>
            <p:nvPr/>
          </p:nvSpPr>
          <p:spPr>
            <a:xfrm rot="10800000">
              <a:off x="5864359" y="2406212"/>
              <a:ext cx="446898" cy="91283"/>
            </a:xfrm>
            <a:custGeom>
              <a:rect b="b" l="l" r="r" t="t"/>
              <a:pathLst>
                <a:path extrusionOk="0" h="681" w="3334">
                  <a:moveTo>
                    <a:pt x="0" y="0"/>
                  </a:moveTo>
                  <a:lnTo>
                    <a:pt x="0" y="680"/>
                  </a:lnTo>
                  <a:lnTo>
                    <a:pt x="3333" y="680"/>
                  </a:lnTo>
                  <a:lnTo>
                    <a:pt x="33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102"/>
            <p:cNvSpPr/>
            <p:nvPr/>
          </p:nvSpPr>
          <p:spPr>
            <a:xfrm rot="10800000">
              <a:off x="4551951" y="2406212"/>
              <a:ext cx="446898" cy="91283"/>
            </a:xfrm>
            <a:custGeom>
              <a:rect b="b" l="l" r="r" t="t"/>
              <a:pathLst>
                <a:path extrusionOk="0" h="681" w="3334">
                  <a:moveTo>
                    <a:pt x="1" y="0"/>
                  </a:moveTo>
                  <a:lnTo>
                    <a:pt x="1" y="680"/>
                  </a:lnTo>
                  <a:lnTo>
                    <a:pt x="3333" y="680"/>
                  </a:lnTo>
                  <a:lnTo>
                    <a:pt x="33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102"/>
            <p:cNvSpPr/>
            <p:nvPr/>
          </p:nvSpPr>
          <p:spPr>
            <a:xfrm rot="10800000">
              <a:off x="4699800" y="2497361"/>
              <a:ext cx="450249" cy="92221"/>
            </a:xfrm>
            <a:custGeom>
              <a:rect b="b" l="l" r="r" t="t"/>
              <a:pathLst>
                <a:path extrusionOk="0" h="688" w="3359">
                  <a:moveTo>
                    <a:pt x="1" y="0"/>
                  </a:moveTo>
                  <a:lnTo>
                    <a:pt x="1" y="687"/>
                  </a:lnTo>
                  <a:lnTo>
                    <a:pt x="3359" y="687"/>
                  </a:lnTo>
                  <a:lnTo>
                    <a:pt x="335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102"/>
            <p:cNvSpPr/>
            <p:nvPr/>
          </p:nvSpPr>
          <p:spPr>
            <a:xfrm rot="10800000">
              <a:off x="4394049" y="2786224"/>
              <a:ext cx="221438" cy="91417"/>
            </a:xfrm>
            <a:custGeom>
              <a:rect b="b" l="l" r="r" t="t"/>
              <a:pathLst>
                <a:path extrusionOk="0" h="682" w="1652">
                  <a:moveTo>
                    <a:pt x="1" y="1"/>
                  </a:moveTo>
                  <a:lnTo>
                    <a:pt x="1" y="681"/>
                  </a:lnTo>
                  <a:lnTo>
                    <a:pt x="1652" y="681"/>
                  </a:lnTo>
                  <a:lnTo>
                    <a:pt x="16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102"/>
            <p:cNvSpPr/>
            <p:nvPr/>
          </p:nvSpPr>
          <p:spPr>
            <a:xfrm rot="10800000">
              <a:off x="3338332" y="2315063"/>
              <a:ext cx="147983" cy="91283"/>
            </a:xfrm>
            <a:custGeom>
              <a:rect b="b" l="l" r="r" t="t"/>
              <a:pathLst>
                <a:path extrusionOk="0" h="681" w="1104">
                  <a:moveTo>
                    <a:pt x="1" y="0"/>
                  </a:moveTo>
                  <a:lnTo>
                    <a:pt x="1"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102"/>
            <p:cNvSpPr/>
            <p:nvPr/>
          </p:nvSpPr>
          <p:spPr>
            <a:xfrm rot="10800000">
              <a:off x="3640731" y="2877507"/>
              <a:ext cx="295698" cy="92087"/>
            </a:xfrm>
            <a:custGeom>
              <a:rect b="b" l="l" r="r" t="t"/>
              <a:pathLst>
                <a:path extrusionOk="0" h="687" w="2206">
                  <a:moveTo>
                    <a:pt x="1" y="0"/>
                  </a:moveTo>
                  <a:lnTo>
                    <a:pt x="1" y="687"/>
                  </a:lnTo>
                  <a:lnTo>
                    <a:pt x="2206" y="687"/>
                  </a:lnTo>
                  <a:lnTo>
                    <a:pt x="220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102"/>
            <p:cNvSpPr/>
            <p:nvPr/>
          </p:nvSpPr>
          <p:spPr>
            <a:xfrm rot="10800000">
              <a:off x="3264072" y="2497361"/>
              <a:ext cx="295698" cy="92221"/>
            </a:xfrm>
            <a:custGeom>
              <a:rect b="b" l="l" r="r" t="t"/>
              <a:pathLst>
                <a:path extrusionOk="0" h="688" w="2206">
                  <a:moveTo>
                    <a:pt x="1" y="0"/>
                  </a:moveTo>
                  <a:lnTo>
                    <a:pt x="1" y="687"/>
                  </a:lnTo>
                  <a:lnTo>
                    <a:pt x="2206" y="687"/>
                  </a:lnTo>
                  <a:lnTo>
                    <a:pt x="22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02"/>
            <p:cNvSpPr/>
            <p:nvPr/>
          </p:nvSpPr>
          <p:spPr>
            <a:xfrm rot="10800000">
              <a:off x="2507269" y="2497361"/>
              <a:ext cx="524642" cy="92221"/>
            </a:xfrm>
            <a:custGeom>
              <a:rect b="b" l="l" r="r" t="t"/>
              <a:pathLst>
                <a:path extrusionOk="0" h="688" w="3914">
                  <a:moveTo>
                    <a:pt x="0" y="0"/>
                  </a:moveTo>
                  <a:lnTo>
                    <a:pt x="0" y="687"/>
                  </a:lnTo>
                  <a:lnTo>
                    <a:pt x="3913" y="687"/>
                  </a:lnTo>
                  <a:lnTo>
                    <a:pt x="3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102"/>
            <p:cNvSpPr/>
            <p:nvPr/>
          </p:nvSpPr>
          <p:spPr>
            <a:xfrm rot="10800000">
              <a:off x="3338332" y="2786224"/>
              <a:ext cx="147983" cy="91417"/>
            </a:xfrm>
            <a:custGeom>
              <a:rect b="b" l="l" r="r" t="t"/>
              <a:pathLst>
                <a:path extrusionOk="0" h="682" w="1104">
                  <a:moveTo>
                    <a:pt x="1" y="1"/>
                  </a:moveTo>
                  <a:lnTo>
                    <a:pt x="1"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02"/>
            <p:cNvSpPr/>
            <p:nvPr/>
          </p:nvSpPr>
          <p:spPr>
            <a:xfrm rot="10800000">
              <a:off x="2883928" y="2589449"/>
              <a:ext cx="147983" cy="91417"/>
            </a:xfrm>
            <a:custGeom>
              <a:rect b="b" l="l" r="r" t="t"/>
              <a:pathLst>
                <a:path extrusionOk="0" h="682" w="1104">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102"/>
            <p:cNvSpPr/>
            <p:nvPr/>
          </p:nvSpPr>
          <p:spPr>
            <a:xfrm rot="10800000">
              <a:off x="2433814" y="2406212"/>
              <a:ext cx="295698" cy="91283"/>
            </a:xfrm>
            <a:custGeom>
              <a:rect b="b" l="l" r="r" t="t"/>
              <a:pathLst>
                <a:path extrusionOk="0" h="681" w="2206">
                  <a:moveTo>
                    <a:pt x="0" y="0"/>
                  </a:moveTo>
                  <a:lnTo>
                    <a:pt x="0" y="680"/>
                  </a:lnTo>
                  <a:lnTo>
                    <a:pt x="2205" y="680"/>
                  </a:lnTo>
                  <a:lnTo>
                    <a:pt x="220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102"/>
            <p:cNvSpPr/>
            <p:nvPr/>
          </p:nvSpPr>
          <p:spPr>
            <a:xfrm rot="10800000">
              <a:off x="3714186" y="2786224"/>
              <a:ext cx="147849" cy="91417"/>
            </a:xfrm>
            <a:custGeom>
              <a:rect b="b" l="l" r="r" t="t"/>
              <a:pathLst>
                <a:path extrusionOk="0" h="682" w="1103">
                  <a:moveTo>
                    <a:pt x="0" y="1"/>
                  </a:moveTo>
                  <a:lnTo>
                    <a:pt x="0" y="681"/>
                  </a:lnTo>
                  <a:lnTo>
                    <a:pt x="1103" y="681"/>
                  </a:lnTo>
                  <a:lnTo>
                    <a:pt x="11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102"/>
            <p:cNvSpPr/>
            <p:nvPr/>
          </p:nvSpPr>
          <p:spPr>
            <a:xfrm rot="10800000">
              <a:off x="3640731" y="2406212"/>
              <a:ext cx="147849" cy="91283"/>
            </a:xfrm>
            <a:custGeom>
              <a:rect b="b" l="l" r="r" t="t"/>
              <a:pathLst>
                <a:path extrusionOk="0" h="681" w="1103">
                  <a:moveTo>
                    <a:pt x="0" y="0"/>
                  </a:moveTo>
                  <a:lnTo>
                    <a:pt x="0" y="680"/>
                  </a:lnTo>
                  <a:lnTo>
                    <a:pt x="1103" y="680"/>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102"/>
            <p:cNvSpPr/>
            <p:nvPr/>
          </p:nvSpPr>
          <p:spPr>
            <a:xfrm rot="10800000">
              <a:off x="7574606" y="2315063"/>
              <a:ext cx="451053" cy="91283"/>
            </a:xfrm>
            <a:custGeom>
              <a:rect b="b" l="l" r="r" t="t"/>
              <a:pathLst>
                <a:path extrusionOk="0" h="681" w="3365">
                  <a:moveTo>
                    <a:pt x="0" y="0"/>
                  </a:moveTo>
                  <a:lnTo>
                    <a:pt x="0" y="681"/>
                  </a:lnTo>
                  <a:lnTo>
                    <a:pt x="3365" y="681"/>
                  </a:lnTo>
                  <a:lnTo>
                    <a:pt x="33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102"/>
            <p:cNvSpPr/>
            <p:nvPr/>
          </p:nvSpPr>
          <p:spPr>
            <a:xfrm rot="10800000">
              <a:off x="7535733" y="2406212"/>
              <a:ext cx="447702" cy="91283"/>
            </a:xfrm>
            <a:custGeom>
              <a:rect b="b" l="l" r="r" t="t"/>
              <a:pathLst>
                <a:path extrusionOk="0" h="681" w="3340">
                  <a:moveTo>
                    <a:pt x="0" y="0"/>
                  </a:moveTo>
                  <a:lnTo>
                    <a:pt x="0" y="680"/>
                  </a:lnTo>
                  <a:lnTo>
                    <a:pt x="3340" y="680"/>
                  </a:lnTo>
                  <a:lnTo>
                    <a:pt x="334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102"/>
            <p:cNvSpPr/>
            <p:nvPr/>
          </p:nvSpPr>
          <p:spPr>
            <a:xfrm rot="10800000">
              <a:off x="7983300" y="2406212"/>
              <a:ext cx="826908" cy="91283"/>
            </a:xfrm>
            <a:custGeom>
              <a:rect b="b" l="l" r="r" t="t"/>
              <a:pathLst>
                <a:path extrusionOk="0" h="681" w="6169">
                  <a:moveTo>
                    <a:pt x="0" y="0"/>
                  </a:moveTo>
                  <a:lnTo>
                    <a:pt x="0" y="680"/>
                  </a:lnTo>
                  <a:lnTo>
                    <a:pt x="6168" y="680"/>
                  </a:lnTo>
                  <a:lnTo>
                    <a:pt x="61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102"/>
            <p:cNvSpPr/>
            <p:nvPr/>
          </p:nvSpPr>
          <p:spPr>
            <a:xfrm rot="10800000">
              <a:off x="6311123" y="2786224"/>
              <a:ext cx="370091" cy="91417"/>
            </a:xfrm>
            <a:custGeom>
              <a:rect b="b" l="l" r="r" t="t"/>
              <a:pathLst>
                <a:path extrusionOk="0" h="682" w="2761">
                  <a:moveTo>
                    <a:pt x="1" y="1"/>
                  </a:moveTo>
                  <a:lnTo>
                    <a:pt x="1" y="681"/>
                  </a:lnTo>
                  <a:lnTo>
                    <a:pt x="2760" y="681"/>
                  </a:lnTo>
                  <a:lnTo>
                    <a:pt x="2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102"/>
            <p:cNvSpPr/>
            <p:nvPr/>
          </p:nvSpPr>
          <p:spPr>
            <a:xfrm rot="10800000">
              <a:off x="6965652" y="2877507"/>
              <a:ext cx="144498" cy="92087"/>
            </a:xfrm>
            <a:custGeom>
              <a:rect b="b" l="l" r="r" t="t"/>
              <a:pathLst>
                <a:path extrusionOk="0" h="687" w="1078">
                  <a:moveTo>
                    <a:pt x="0" y="0"/>
                  </a:moveTo>
                  <a:lnTo>
                    <a:pt x="0" y="687"/>
                  </a:lnTo>
                  <a:lnTo>
                    <a:pt x="1078" y="687"/>
                  </a:lnTo>
                  <a:lnTo>
                    <a:pt x="107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102"/>
            <p:cNvSpPr/>
            <p:nvPr/>
          </p:nvSpPr>
          <p:spPr>
            <a:xfrm rot="10800000">
              <a:off x="6659901" y="2406212"/>
              <a:ext cx="66887" cy="91283"/>
            </a:xfrm>
            <a:custGeom>
              <a:rect b="b" l="l" r="r" t="t"/>
              <a:pathLst>
                <a:path extrusionOk="0" h="681" w="499">
                  <a:moveTo>
                    <a:pt x="1" y="0"/>
                  </a:moveTo>
                  <a:lnTo>
                    <a:pt x="1" y="680"/>
                  </a:lnTo>
                  <a:lnTo>
                    <a:pt x="498" y="680"/>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102"/>
            <p:cNvSpPr/>
            <p:nvPr/>
          </p:nvSpPr>
          <p:spPr>
            <a:xfrm rot="10800000">
              <a:off x="7609993" y="2124990"/>
              <a:ext cx="66887" cy="91283"/>
            </a:xfrm>
            <a:custGeom>
              <a:rect b="b" l="l" r="r" t="t"/>
              <a:pathLst>
                <a:path extrusionOk="0" h="681" w="499">
                  <a:moveTo>
                    <a:pt x="1" y="0"/>
                  </a:moveTo>
                  <a:lnTo>
                    <a:pt x="1" y="681"/>
                  </a:lnTo>
                  <a:lnTo>
                    <a:pt x="498" y="681"/>
                  </a:lnTo>
                  <a:lnTo>
                    <a:pt x="49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102"/>
            <p:cNvSpPr/>
            <p:nvPr/>
          </p:nvSpPr>
          <p:spPr>
            <a:xfrm rot="10800000">
              <a:off x="2476037" y="1748330"/>
              <a:ext cx="756938" cy="94768"/>
            </a:xfrm>
            <a:custGeom>
              <a:rect b="b" l="l" r="r" t="t"/>
              <a:pathLst>
                <a:path extrusionOk="0" h="707" w="5647">
                  <a:moveTo>
                    <a:pt x="1" y="1"/>
                  </a:moveTo>
                  <a:lnTo>
                    <a:pt x="1" y="707"/>
                  </a:lnTo>
                  <a:lnTo>
                    <a:pt x="5646" y="707"/>
                  </a:lnTo>
                  <a:lnTo>
                    <a:pt x="56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02"/>
            <p:cNvSpPr/>
            <p:nvPr/>
          </p:nvSpPr>
          <p:spPr>
            <a:xfrm rot="10800000">
              <a:off x="4358527" y="1748330"/>
              <a:ext cx="685895" cy="94768"/>
            </a:xfrm>
            <a:custGeom>
              <a:rect b="b" l="l" r="r" t="t"/>
              <a:pathLst>
                <a:path extrusionOk="0" h="707" w="5117">
                  <a:moveTo>
                    <a:pt x="0" y="1"/>
                  </a:moveTo>
                  <a:lnTo>
                    <a:pt x="0" y="707"/>
                  </a:lnTo>
                  <a:lnTo>
                    <a:pt x="5116" y="707"/>
                  </a:lnTo>
                  <a:lnTo>
                    <a:pt x="511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102"/>
            <p:cNvSpPr/>
            <p:nvPr/>
          </p:nvSpPr>
          <p:spPr>
            <a:xfrm rot="10800000">
              <a:off x="6557761" y="1565093"/>
              <a:ext cx="147849" cy="91283"/>
            </a:xfrm>
            <a:custGeom>
              <a:rect b="b" l="l" r="r" t="t"/>
              <a:pathLst>
                <a:path extrusionOk="0" h="681" w="1103">
                  <a:moveTo>
                    <a:pt x="0" y="0"/>
                  </a:moveTo>
                  <a:lnTo>
                    <a:pt x="0" y="681"/>
                  </a:lnTo>
                  <a:lnTo>
                    <a:pt x="1103" y="681"/>
                  </a:lnTo>
                  <a:lnTo>
                    <a:pt x="11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102"/>
            <p:cNvSpPr/>
            <p:nvPr/>
          </p:nvSpPr>
          <p:spPr>
            <a:xfrm rot="10800000">
              <a:off x="6406561" y="1371669"/>
              <a:ext cx="73589" cy="91283"/>
            </a:xfrm>
            <a:custGeom>
              <a:rect b="b" l="l" r="r" t="t"/>
              <a:pathLst>
                <a:path extrusionOk="0" h="681" w="549">
                  <a:moveTo>
                    <a:pt x="0" y="0"/>
                  </a:moveTo>
                  <a:lnTo>
                    <a:pt x="0" y="681"/>
                  </a:lnTo>
                  <a:lnTo>
                    <a:pt x="549" y="681"/>
                  </a:lnTo>
                  <a:lnTo>
                    <a:pt x="54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102"/>
            <p:cNvSpPr/>
            <p:nvPr/>
          </p:nvSpPr>
          <p:spPr>
            <a:xfrm rot="10800000">
              <a:off x="6255361" y="1748330"/>
              <a:ext cx="302534" cy="94768"/>
            </a:xfrm>
            <a:custGeom>
              <a:rect b="b" l="l" r="r" t="t"/>
              <a:pathLst>
                <a:path extrusionOk="0" h="707" w="2257">
                  <a:moveTo>
                    <a:pt x="1" y="1"/>
                  </a:moveTo>
                  <a:lnTo>
                    <a:pt x="1" y="707"/>
                  </a:lnTo>
                  <a:lnTo>
                    <a:pt x="2256" y="707"/>
                  </a:lnTo>
                  <a:lnTo>
                    <a:pt x="22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102"/>
            <p:cNvSpPr/>
            <p:nvPr/>
          </p:nvSpPr>
          <p:spPr>
            <a:xfrm rot="10800000">
              <a:off x="6698773" y="1748330"/>
              <a:ext cx="383496" cy="94768"/>
            </a:xfrm>
            <a:custGeom>
              <a:rect b="b" l="l" r="r" t="t"/>
              <a:pathLst>
                <a:path extrusionOk="0" h="707" w="2861">
                  <a:moveTo>
                    <a:pt x="0" y="1"/>
                  </a:moveTo>
                  <a:lnTo>
                    <a:pt x="0" y="707"/>
                  </a:lnTo>
                  <a:lnTo>
                    <a:pt x="2861" y="707"/>
                  </a:lnTo>
                  <a:lnTo>
                    <a:pt x="28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102"/>
            <p:cNvSpPr/>
            <p:nvPr/>
          </p:nvSpPr>
          <p:spPr>
            <a:xfrm rot="10800000">
              <a:off x="4133069" y="1375020"/>
              <a:ext cx="147983" cy="91417"/>
            </a:xfrm>
            <a:custGeom>
              <a:rect b="b" l="l" r="r" t="t"/>
              <a:pathLst>
                <a:path extrusionOk="0" h="682" w="1104">
                  <a:moveTo>
                    <a:pt x="1" y="1"/>
                  </a:moveTo>
                  <a:lnTo>
                    <a:pt x="1" y="681"/>
                  </a:lnTo>
                  <a:lnTo>
                    <a:pt x="1104" y="681"/>
                  </a:lnTo>
                  <a:lnTo>
                    <a:pt x="11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102"/>
            <p:cNvSpPr/>
            <p:nvPr/>
          </p:nvSpPr>
          <p:spPr>
            <a:xfrm rot="10800000">
              <a:off x="3756410" y="1375020"/>
              <a:ext cx="152138" cy="91417"/>
            </a:xfrm>
            <a:custGeom>
              <a:rect b="b" l="l" r="r" t="t"/>
              <a:pathLst>
                <a:path extrusionOk="0" h="682" w="1135">
                  <a:moveTo>
                    <a:pt x="0" y="1"/>
                  </a:moveTo>
                  <a:lnTo>
                    <a:pt x="0" y="681"/>
                  </a:lnTo>
                  <a:lnTo>
                    <a:pt x="1135" y="681"/>
                  </a:lnTo>
                  <a:lnTo>
                    <a:pt x="113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102"/>
            <p:cNvSpPr/>
            <p:nvPr/>
          </p:nvSpPr>
          <p:spPr>
            <a:xfrm rot="10800000">
              <a:off x="5607669" y="2032903"/>
              <a:ext cx="147849" cy="92221"/>
            </a:xfrm>
            <a:custGeom>
              <a:rect b="b" l="l" r="r" t="t"/>
              <a:pathLst>
                <a:path extrusionOk="0" h="688" w="1103">
                  <a:moveTo>
                    <a:pt x="0" y="1"/>
                  </a:moveTo>
                  <a:lnTo>
                    <a:pt x="0" y="687"/>
                  </a:lnTo>
                  <a:lnTo>
                    <a:pt x="1103" y="687"/>
                  </a:lnTo>
                  <a:lnTo>
                    <a:pt x="11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102"/>
            <p:cNvSpPr/>
            <p:nvPr/>
          </p:nvSpPr>
          <p:spPr>
            <a:xfrm rot="10800000">
              <a:off x="5456469" y="1842964"/>
              <a:ext cx="151334" cy="92087"/>
            </a:xfrm>
            <a:custGeom>
              <a:rect b="b" l="l" r="r" t="t"/>
              <a:pathLst>
                <a:path extrusionOk="0" h="687" w="1129">
                  <a:moveTo>
                    <a:pt x="1" y="0"/>
                  </a:moveTo>
                  <a:lnTo>
                    <a:pt x="1" y="687"/>
                  </a:lnTo>
                  <a:lnTo>
                    <a:pt x="1129" y="687"/>
                  </a:lnTo>
                  <a:lnTo>
                    <a:pt x="11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6" name="Google Shape;1996;p102"/>
          <p:cNvGrpSpPr/>
          <p:nvPr/>
        </p:nvGrpSpPr>
        <p:grpSpPr>
          <a:xfrm>
            <a:off x="-714445" y="-58176"/>
            <a:ext cx="3878601" cy="503207"/>
            <a:chOff x="-938188" y="-110700"/>
            <a:chExt cx="5124324" cy="503207"/>
          </a:xfrm>
        </p:grpSpPr>
        <p:sp>
          <p:nvSpPr>
            <p:cNvPr id="1997" name="Google Shape;1997;p102"/>
            <p:cNvSpPr/>
            <p:nvPr/>
          </p:nvSpPr>
          <p:spPr>
            <a:xfrm>
              <a:off x="378775" y="232786"/>
              <a:ext cx="1938183" cy="109527"/>
            </a:xfrm>
            <a:custGeom>
              <a:rect b="b" l="l" r="r" t="t"/>
              <a:pathLst>
                <a:path extrusionOk="0" h="2622" w="190907">
                  <a:moveTo>
                    <a:pt x="1" y="0"/>
                  </a:moveTo>
                  <a:lnTo>
                    <a:pt x="1" y="2621"/>
                  </a:lnTo>
                  <a:lnTo>
                    <a:pt x="190907" y="2621"/>
                  </a:lnTo>
                  <a:lnTo>
                    <a:pt x="1909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102"/>
            <p:cNvSpPr/>
            <p:nvPr/>
          </p:nvSpPr>
          <p:spPr>
            <a:xfrm>
              <a:off x="573267" y="235275"/>
              <a:ext cx="404438" cy="104550"/>
            </a:xfrm>
            <a:custGeom>
              <a:rect b="b" l="l" r="r" t="t"/>
              <a:pathLst>
                <a:path extrusionOk="0" h="845" w="95952">
                  <a:moveTo>
                    <a:pt x="1" y="0"/>
                  </a:moveTo>
                  <a:lnTo>
                    <a:pt x="1" y="845"/>
                  </a:lnTo>
                  <a:lnTo>
                    <a:pt x="95952" y="845"/>
                  </a:lnTo>
                  <a:lnTo>
                    <a:pt x="959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102"/>
            <p:cNvSpPr/>
            <p:nvPr/>
          </p:nvSpPr>
          <p:spPr>
            <a:xfrm>
              <a:off x="1117431" y="75351"/>
              <a:ext cx="1156926" cy="70799"/>
            </a:xfrm>
            <a:custGeom>
              <a:rect b="b" l="l" r="r" t="t"/>
              <a:pathLst>
                <a:path extrusionOk="0" h="713" w="80805">
                  <a:moveTo>
                    <a:pt x="1" y="0"/>
                  </a:moveTo>
                  <a:lnTo>
                    <a:pt x="1" y="712"/>
                  </a:lnTo>
                  <a:lnTo>
                    <a:pt x="80805" y="712"/>
                  </a:lnTo>
                  <a:lnTo>
                    <a:pt x="808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102"/>
            <p:cNvSpPr/>
            <p:nvPr/>
          </p:nvSpPr>
          <p:spPr>
            <a:xfrm>
              <a:off x="1335525" y="-110700"/>
              <a:ext cx="2178271" cy="190377"/>
            </a:xfrm>
            <a:custGeom>
              <a:rect b="b" l="l" r="r" t="t"/>
              <a:pathLst>
                <a:path extrusionOk="0" h="1917" w="187782">
                  <a:moveTo>
                    <a:pt x="1" y="1"/>
                  </a:moveTo>
                  <a:lnTo>
                    <a:pt x="1" y="1916"/>
                  </a:lnTo>
                  <a:lnTo>
                    <a:pt x="187782" y="1916"/>
                  </a:lnTo>
                  <a:lnTo>
                    <a:pt x="1877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102"/>
            <p:cNvSpPr/>
            <p:nvPr/>
          </p:nvSpPr>
          <p:spPr>
            <a:xfrm>
              <a:off x="-938188" y="308599"/>
              <a:ext cx="2097386" cy="83907"/>
            </a:xfrm>
            <a:custGeom>
              <a:rect b="b" l="l" r="r" t="t"/>
              <a:pathLst>
                <a:path extrusionOk="0" h="1311" w="187183">
                  <a:moveTo>
                    <a:pt x="0" y="0"/>
                  </a:moveTo>
                  <a:lnTo>
                    <a:pt x="0" y="1311"/>
                  </a:lnTo>
                  <a:lnTo>
                    <a:pt x="187183" y="1311"/>
                  </a:lnTo>
                  <a:lnTo>
                    <a:pt x="1871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02"/>
            <p:cNvSpPr/>
            <p:nvPr/>
          </p:nvSpPr>
          <p:spPr>
            <a:xfrm>
              <a:off x="1577375" y="139375"/>
              <a:ext cx="2608761" cy="109525"/>
            </a:xfrm>
            <a:custGeom>
              <a:rect b="b" l="l" r="r" t="t"/>
              <a:pathLst>
                <a:path extrusionOk="0" h="1103" w="187782">
                  <a:moveTo>
                    <a:pt x="1" y="0"/>
                  </a:moveTo>
                  <a:lnTo>
                    <a:pt x="1" y="1103"/>
                  </a:lnTo>
                  <a:lnTo>
                    <a:pt x="187782" y="1103"/>
                  </a:lnTo>
                  <a:lnTo>
                    <a:pt x="1877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102"/>
            <p:cNvSpPr/>
            <p:nvPr/>
          </p:nvSpPr>
          <p:spPr>
            <a:xfrm>
              <a:off x="0" y="-85749"/>
              <a:ext cx="1297248" cy="255425"/>
            </a:xfrm>
            <a:custGeom>
              <a:rect b="b" l="l" r="r" t="t"/>
              <a:pathLst>
                <a:path extrusionOk="0" h="738" w="115774">
                  <a:moveTo>
                    <a:pt x="1" y="0"/>
                  </a:moveTo>
                  <a:lnTo>
                    <a:pt x="1" y="737"/>
                  </a:lnTo>
                  <a:lnTo>
                    <a:pt x="115773" y="737"/>
                  </a:lnTo>
                  <a:lnTo>
                    <a:pt x="1157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102"/>
            <p:cNvSpPr/>
            <p:nvPr/>
          </p:nvSpPr>
          <p:spPr>
            <a:xfrm>
              <a:off x="2411988" y="235253"/>
              <a:ext cx="562738" cy="104589"/>
            </a:xfrm>
            <a:custGeom>
              <a:rect b="b" l="l" r="r" t="t"/>
              <a:pathLst>
                <a:path extrusionOk="0" h="2106" w="50222">
                  <a:moveTo>
                    <a:pt x="0" y="1"/>
                  </a:moveTo>
                  <a:lnTo>
                    <a:pt x="0" y="2105"/>
                  </a:lnTo>
                  <a:lnTo>
                    <a:pt x="50222" y="2105"/>
                  </a:lnTo>
                  <a:lnTo>
                    <a:pt x="5022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102"/>
            <p:cNvSpPr/>
            <p:nvPr/>
          </p:nvSpPr>
          <p:spPr>
            <a:xfrm>
              <a:off x="912500" y="-6"/>
              <a:ext cx="1964382" cy="83924"/>
            </a:xfrm>
            <a:custGeom>
              <a:rect b="b" l="l" r="r" t="t"/>
              <a:pathLst>
                <a:path extrusionOk="0" h="2023" w="175313">
                  <a:moveTo>
                    <a:pt x="0" y="0"/>
                  </a:moveTo>
                  <a:lnTo>
                    <a:pt x="0" y="2023"/>
                  </a:lnTo>
                  <a:lnTo>
                    <a:pt x="175313" y="2023"/>
                  </a:lnTo>
                  <a:lnTo>
                    <a:pt x="17531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06" name="Google Shape;2006;p10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2800"/>
              <a:buNone/>
              <a:defRPr b="1"/>
            </a:lvl1pPr>
            <a:lvl2pPr lvl="1" rtl="0" algn="ctr">
              <a:lnSpc>
                <a:spcPct val="115000"/>
              </a:lnSpc>
              <a:spcBef>
                <a:spcPts val="0"/>
              </a:spcBef>
              <a:spcAft>
                <a:spcPts val="0"/>
              </a:spcAft>
              <a:buSzPts val="2800"/>
              <a:buNone/>
              <a:defRPr/>
            </a:lvl2pPr>
            <a:lvl3pPr lvl="2" rtl="0" algn="ctr">
              <a:lnSpc>
                <a:spcPct val="115000"/>
              </a:lnSpc>
              <a:spcBef>
                <a:spcPts val="0"/>
              </a:spcBef>
              <a:spcAft>
                <a:spcPts val="0"/>
              </a:spcAft>
              <a:buSzPts val="2800"/>
              <a:buNone/>
              <a:defRPr/>
            </a:lvl3pPr>
            <a:lvl4pPr lvl="3" rtl="0" algn="ctr">
              <a:lnSpc>
                <a:spcPct val="115000"/>
              </a:lnSpc>
              <a:spcBef>
                <a:spcPts val="0"/>
              </a:spcBef>
              <a:spcAft>
                <a:spcPts val="0"/>
              </a:spcAft>
              <a:buSzPts val="2800"/>
              <a:buNone/>
              <a:defRPr/>
            </a:lvl4pPr>
            <a:lvl5pPr lvl="4" rtl="0" algn="ctr">
              <a:lnSpc>
                <a:spcPct val="115000"/>
              </a:lnSpc>
              <a:spcBef>
                <a:spcPts val="0"/>
              </a:spcBef>
              <a:spcAft>
                <a:spcPts val="0"/>
              </a:spcAft>
              <a:buSzPts val="2800"/>
              <a:buNone/>
              <a:defRPr/>
            </a:lvl5pPr>
            <a:lvl6pPr lvl="5" rtl="0" algn="ctr">
              <a:lnSpc>
                <a:spcPct val="115000"/>
              </a:lnSpc>
              <a:spcBef>
                <a:spcPts val="0"/>
              </a:spcBef>
              <a:spcAft>
                <a:spcPts val="0"/>
              </a:spcAft>
              <a:buSzPts val="2800"/>
              <a:buNone/>
              <a:defRPr/>
            </a:lvl6pPr>
            <a:lvl7pPr lvl="6" rtl="0" algn="ctr">
              <a:lnSpc>
                <a:spcPct val="115000"/>
              </a:lnSpc>
              <a:spcBef>
                <a:spcPts val="0"/>
              </a:spcBef>
              <a:spcAft>
                <a:spcPts val="0"/>
              </a:spcAft>
              <a:buSzPts val="2800"/>
              <a:buNone/>
              <a:defRPr/>
            </a:lvl7pPr>
            <a:lvl8pPr lvl="7" rtl="0" algn="ctr">
              <a:lnSpc>
                <a:spcPct val="115000"/>
              </a:lnSpc>
              <a:spcBef>
                <a:spcPts val="0"/>
              </a:spcBef>
              <a:spcAft>
                <a:spcPts val="0"/>
              </a:spcAft>
              <a:buSzPts val="2800"/>
              <a:buNone/>
              <a:defRPr/>
            </a:lvl8pPr>
            <a:lvl9pPr lvl="8" rtl="0" algn="ctr">
              <a:lnSpc>
                <a:spcPct val="115000"/>
              </a:lnSpc>
              <a:spcBef>
                <a:spcPts val="0"/>
              </a:spcBef>
              <a:spcAft>
                <a:spcPts val="0"/>
              </a:spcAft>
              <a:buSzPts val="2800"/>
              <a:buNone/>
              <a:defRPr/>
            </a:lvl9pPr>
          </a:lstStyle>
          <a:p/>
        </p:txBody>
      </p:sp>
      <p:grpSp>
        <p:nvGrpSpPr>
          <p:cNvPr id="2007" name="Google Shape;2007;p102"/>
          <p:cNvGrpSpPr/>
          <p:nvPr/>
        </p:nvGrpSpPr>
        <p:grpSpPr>
          <a:xfrm>
            <a:off x="8461475" y="539491"/>
            <a:ext cx="1195050" cy="2367259"/>
            <a:chOff x="8461475" y="539491"/>
            <a:chExt cx="1195050" cy="2367259"/>
          </a:xfrm>
        </p:grpSpPr>
        <p:grpSp>
          <p:nvGrpSpPr>
            <p:cNvPr id="2008" name="Google Shape;2008;p102"/>
            <p:cNvGrpSpPr/>
            <p:nvPr/>
          </p:nvGrpSpPr>
          <p:grpSpPr>
            <a:xfrm>
              <a:off x="8461475" y="539491"/>
              <a:ext cx="330300" cy="2367259"/>
              <a:chOff x="6498025" y="1388116"/>
              <a:chExt cx="330300" cy="2367259"/>
            </a:xfrm>
          </p:grpSpPr>
          <p:grpSp>
            <p:nvGrpSpPr>
              <p:cNvPr id="2009" name="Google Shape;2009;p102"/>
              <p:cNvGrpSpPr/>
              <p:nvPr/>
            </p:nvGrpSpPr>
            <p:grpSpPr>
              <a:xfrm>
                <a:off x="6539742" y="1696448"/>
                <a:ext cx="246878" cy="901153"/>
                <a:chOff x="8534854" y="3053621"/>
                <a:chExt cx="230125" cy="830250"/>
              </a:xfrm>
            </p:grpSpPr>
            <p:cxnSp>
              <p:nvCxnSpPr>
                <p:cNvPr id="2010" name="Google Shape;2010;p102"/>
                <p:cNvCxnSpPr/>
                <p:nvPr/>
              </p:nvCxnSpPr>
              <p:spPr>
                <a:xfrm flipH="1">
                  <a:off x="8536079" y="3633071"/>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011" name="Google Shape;2011;p102"/>
                <p:cNvCxnSpPr/>
                <p:nvPr/>
              </p:nvCxnSpPr>
              <p:spPr>
                <a:xfrm flipH="1">
                  <a:off x="8536079" y="3488790"/>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012" name="Google Shape;2012;p102"/>
                <p:cNvCxnSpPr/>
                <p:nvPr/>
              </p:nvCxnSpPr>
              <p:spPr>
                <a:xfrm flipH="1">
                  <a:off x="8536079" y="3344509"/>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013" name="Google Shape;2013;p102"/>
                <p:cNvCxnSpPr/>
                <p:nvPr/>
              </p:nvCxnSpPr>
              <p:spPr>
                <a:xfrm flipH="1">
                  <a:off x="8536079" y="3200228"/>
                  <a:ext cx="228900" cy="250800"/>
                </a:xfrm>
                <a:prstGeom prst="straightConnector1">
                  <a:avLst/>
                </a:prstGeom>
                <a:noFill/>
                <a:ln cap="flat" cmpd="sng" w="9525">
                  <a:solidFill>
                    <a:schemeClr val="dk1"/>
                  </a:solidFill>
                  <a:prstDash val="solid"/>
                  <a:round/>
                  <a:headEnd len="med" w="med" type="none"/>
                  <a:tailEnd len="med" w="med" type="none"/>
                </a:ln>
              </p:spPr>
            </p:cxnSp>
            <p:cxnSp>
              <p:nvCxnSpPr>
                <p:cNvPr id="2014" name="Google Shape;2014;p102"/>
                <p:cNvCxnSpPr/>
                <p:nvPr/>
              </p:nvCxnSpPr>
              <p:spPr>
                <a:xfrm flipH="1">
                  <a:off x="8534854" y="3053621"/>
                  <a:ext cx="228900" cy="250800"/>
                </a:xfrm>
                <a:prstGeom prst="straightConnector1">
                  <a:avLst/>
                </a:prstGeom>
                <a:noFill/>
                <a:ln cap="flat" cmpd="sng" w="9525">
                  <a:solidFill>
                    <a:schemeClr val="dk1"/>
                  </a:solidFill>
                  <a:prstDash val="solid"/>
                  <a:round/>
                  <a:headEnd len="med" w="med" type="none"/>
                  <a:tailEnd len="med" w="med" type="none"/>
                </a:ln>
              </p:spPr>
            </p:cxnSp>
          </p:grpSp>
          <p:grpSp>
            <p:nvGrpSpPr>
              <p:cNvPr id="2015" name="Google Shape;2015;p102"/>
              <p:cNvGrpSpPr/>
              <p:nvPr/>
            </p:nvGrpSpPr>
            <p:grpSpPr>
              <a:xfrm>
                <a:off x="6548731" y="1388116"/>
                <a:ext cx="228900" cy="228604"/>
                <a:chOff x="8536079" y="1884671"/>
                <a:chExt cx="228900" cy="250800"/>
              </a:xfrm>
            </p:grpSpPr>
            <p:cxnSp>
              <p:nvCxnSpPr>
                <p:cNvPr id="2016" name="Google Shape;2016;p102"/>
                <p:cNvCxnSpPr/>
                <p:nvPr/>
              </p:nvCxnSpPr>
              <p:spPr>
                <a:xfrm flipH="1">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cxnSp>
              <p:nvCxnSpPr>
                <p:cNvPr id="2017" name="Google Shape;2017;p102"/>
                <p:cNvCxnSpPr/>
                <p:nvPr/>
              </p:nvCxnSpPr>
              <p:spPr>
                <a:xfrm>
                  <a:off x="8536079" y="1884671"/>
                  <a:ext cx="228900" cy="250800"/>
                </a:xfrm>
                <a:prstGeom prst="straightConnector1">
                  <a:avLst/>
                </a:prstGeom>
                <a:noFill/>
                <a:ln cap="flat" cmpd="sng" w="38100">
                  <a:solidFill>
                    <a:schemeClr val="dk1"/>
                  </a:solidFill>
                  <a:prstDash val="solid"/>
                  <a:round/>
                  <a:headEnd len="med" w="med" type="none"/>
                  <a:tailEnd len="med" w="med" type="none"/>
                </a:ln>
              </p:spPr>
            </p:cxnSp>
          </p:grpSp>
          <p:grpSp>
            <p:nvGrpSpPr>
              <p:cNvPr id="2018" name="Google Shape;2018;p102"/>
              <p:cNvGrpSpPr/>
              <p:nvPr/>
            </p:nvGrpSpPr>
            <p:grpSpPr>
              <a:xfrm>
                <a:off x="6498025" y="2658568"/>
                <a:ext cx="330300" cy="1096807"/>
                <a:chOff x="8461475" y="-290407"/>
                <a:chExt cx="330300" cy="1096807"/>
              </a:xfrm>
            </p:grpSpPr>
            <p:sp>
              <p:nvSpPr>
                <p:cNvPr id="2019" name="Google Shape;2019;p102"/>
                <p:cNvSpPr/>
                <p:nvPr/>
              </p:nvSpPr>
              <p:spPr>
                <a:xfrm>
                  <a:off x="8461475" y="476100"/>
                  <a:ext cx="330300" cy="3303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0" name="Google Shape;2020;p102"/>
                <p:cNvCxnSpPr>
                  <a:stCxn id="2019" idx="1"/>
                  <a:endCxn id="2019" idx="5"/>
                </p:cNvCxnSpPr>
                <p:nvPr/>
              </p:nvCxnSpPr>
              <p:spPr>
                <a:xfrm>
                  <a:off x="8509846" y="524471"/>
                  <a:ext cx="233700" cy="233700"/>
                </a:xfrm>
                <a:prstGeom prst="straightConnector1">
                  <a:avLst/>
                </a:prstGeom>
                <a:noFill/>
                <a:ln cap="flat" cmpd="sng" w="9525">
                  <a:solidFill>
                    <a:schemeClr val="dk1"/>
                  </a:solidFill>
                  <a:prstDash val="solid"/>
                  <a:round/>
                  <a:headEnd len="med" w="med" type="none"/>
                  <a:tailEnd len="med" w="med" type="none"/>
                </a:ln>
              </p:spPr>
            </p:cxnSp>
            <p:cxnSp>
              <p:nvCxnSpPr>
                <p:cNvPr id="2021" name="Google Shape;2021;p102"/>
                <p:cNvCxnSpPr>
                  <a:stCxn id="2019" idx="7"/>
                  <a:endCxn id="2019" idx="3"/>
                </p:cNvCxnSpPr>
                <p:nvPr/>
              </p:nvCxnSpPr>
              <p:spPr>
                <a:xfrm flipH="1">
                  <a:off x="8509704" y="524471"/>
                  <a:ext cx="233700" cy="233700"/>
                </a:xfrm>
                <a:prstGeom prst="straightConnector1">
                  <a:avLst/>
                </a:prstGeom>
                <a:noFill/>
                <a:ln cap="flat" cmpd="sng" w="9525">
                  <a:solidFill>
                    <a:schemeClr val="dk1"/>
                  </a:solidFill>
                  <a:prstDash val="solid"/>
                  <a:round/>
                  <a:headEnd len="med" w="med" type="none"/>
                  <a:tailEnd len="med" w="med" type="none"/>
                </a:ln>
              </p:spPr>
            </p:cxnSp>
            <p:grpSp>
              <p:nvGrpSpPr>
                <p:cNvPr id="2022" name="Google Shape;2022;p102"/>
                <p:cNvGrpSpPr/>
                <p:nvPr/>
              </p:nvGrpSpPr>
              <p:grpSpPr>
                <a:xfrm>
                  <a:off x="8509777" y="-290407"/>
                  <a:ext cx="246883" cy="752991"/>
                  <a:chOff x="8485340" y="3907478"/>
                  <a:chExt cx="330366" cy="1010997"/>
                </a:xfrm>
              </p:grpSpPr>
              <p:grpSp>
                <p:nvGrpSpPr>
                  <p:cNvPr id="2023" name="Google Shape;2023;p102"/>
                  <p:cNvGrpSpPr/>
                  <p:nvPr/>
                </p:nvGrpSpPr>
                <p:grpSpPr>
                  <a:xfrm>
                    <a:off x="8485340" y="3907478"/>
                    <a:ext cx="330366" cy="181736"/>
                    <a:chOff x="7238332" y="3402944"/>
                    <a:chExt cx="1437000" cy="790500"/>
                  </a:xfrm>
                </p:grpSpPr>
                <p:cxnSp>
                  <p:nvCxnSpPr>
                    <p:cNvPr id="2024" name="Google Shape;2024;p102"/>
                    <p:cNvCxnSpPr/>
                    <p:nvPr/>
                  </p:nvCxnSpPr>
                  <p:spPr>
                    <a:xfrm flipH="1">
                      <a:off x="7238332" y="3402944"/>
                      <a:ext cx="718500" cy="790500"/>
                    </a:xfrm>
                    <a:prstGeom prst="straightConnector1">
                      <a:avLst/>
                    </a:prstGeom>
                    <a:noFill/>
                    <a:ln cap="flat" cmpd="sng" w="9525">
                      <a:solidFill>
                        <a:schemeClr val="dk1"/>
                      </a:solidFill>
                      <a:prstDash val="solid"/>
                      <a:round/>
                      <a:headEnd len="med" w="med" type="none"/>
                      <a:tailEnd len="med" w="med" type="none"/>
                    </a:ln>
                  </p:spPr>
                </p:cxnSp>
                <p:cxnSp>
                  <p:nvCxnSpPr>
                    <p:cNvPr id="2025" name="Google Shape;2025;p102"/>
                    <p:cNvCxnSpPr/>
                    <p:nvPr/>
                  </p:nvCxnSpPr>
                  <p:spPr>
                    <a:xfrm>
                      <a:off x="7956832" y="3402944"/>
                      <a:ext cx="718500" cy="790500"/>
                    </a:xfrm>
                    <a:prstGeom prst="straightConnector1">
                      <a:avLst/>
                    </a:prstGeom>
                    <a:noFill/>
                    <a:ln cap="flat" cmpd="sng" w="9525">
                      <a:solidFill>
                        <a:schemeClr val="dk1"/>
                      </a:solidFill>
                      <a:prstDash val="solid"/>
                      <a:round/>
                      <a:headEnd len="med" w="med" type="none"/>
                      <a:tailEnd len="med" w="med" type="none"/>
                    </a:ln>
                  </p:spPr>
                </p:cxnSp>
              </p:grpSp>
              <p:cxnSp>
                <p:nvCxnSpPr>
                  <p:cNvPr id="2026" name="Google Shape;2026;p102"/>
                  <p:cNvCxnSpPr/>
                  <p:nvPr/>
                </p:nvCxnSpPr>
                <p:spPr>
                  <a:xfrm rot="10800000">
                    <a:off x="8650523" y="3915875"/>
                    <a:ext cx="0" cy="1002600"/>
                  </a:xfrm>
                  <a:prstGeom prst="straightConnector1">
                    <a:avLst/>
                  </a:prstGeom>
                  <a:noFill/>
                  <a:ln cap="flat" cmpd="sng" w="9525">
                    <a:solidFill>
                      <a:schemeClr val="dk1"/>
                    </a:solidFill>
                    <a:prstDash val="solid"/>
                    <a:round/>
                    <a:headEnd len="med" w="med" type="none"/>
                    <a:tailEnd len="med" w="med" type="none"/>
                  </a:ln>
                </p:spPr>
              </p:cxnSp>
            </p:grpSp>
          </p:grpSp>
        </p:grpSp>
        <p:cxnSp>
          <p:nvCxnSpPr>
            <p:cNvPr id="2027" name="Google Shape;2027;p102"/>
            <p:cNvCxnSpPr/>
            <p:nvPr/>
          </p:nvCxnSpPr>
          <p:spPr>
            <a:xfrm>
              <a:off x="8626625" y="2335775"/>
              <a:ext cx="1029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31" name="Shape 2031"/>
        <p:cNvGrpSpPr/>
        <p:nvPr/>
      </p:nvGrpSpPr>
      <p:grpSpPr>
        <a:xfrm>
          <a:off x="0" y="0"/>
          <a:ext cx="0" cy="0"/>
          <a:chOff x="0" y="0"/>
          <a:chExt cx="0" cy="0"/>
        </a:xfrm>
      </p:grpSpPr>
      <p:sp>
        <p:nvSpPr>
          <p:cNvPr id="2032" name="Google Shape;2032;p10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033" name="Google Shape;2033;p10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34" name="Google Shape;2034;p10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10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10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10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10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10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0" name="Google Shape;2040;p104"/>
          <p:cNvGrpSpPr/>
          <p:nvPr/>
        </p:nvGrpSpPr>
        <p:grpSpPr>
          <a:xfrm>
            <a:off x="8263682" y="-434366"/>
            <a:ext cx="188886" cy="1181531"/>
            <a:chOff x="2877432" y="975334"/>
            <a:chExt cx="188886" cy="1181531"/>
          </a:xfrm>
        </p:grpSpPr>
        <p:sp>
          <p:nvSpPr>
            <p:cNvPr id="2041" name="Google Shape;2041;p10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10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10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4" name="Google Shape;2044;p10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5" name="Google Shape;2045;p104"/>
          <p:cNvGrpSpPr/>
          <p:nvPr/>
        </p:nvGrpSpPr>
        <p:grpSpPr>
          <a:xfrm>
            <a:off x="3090746" y="-533657"/>
            <a:ext cx="98059" cy="1147596"/>
            <a:chOff x="3347921" y="16006"/>
            <a:chExt cx="98059" cy="1147596"/>
          </a:xfrm>
        </p:grpSpPr>
        <p:sp>
          <p:nvSpPr>
            <p:cNvPr id="2046" name="Google Shape;2046;p10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10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104"/>
          <p:cNvGrpSpPr/>
          <p:nvPr/>
        </p:nvGrpSpPr>
        <p:grpSpPr>
          <a:xfrm>
            <a:off x="4892771" y="-340112"/>
            <a:ext cx="121172" cy="760495"/>
            <a:chOff x="5245196" y="3136513"/>
            <a:chExt cx="121172" cy="760495"/>
          </a:xfrm>
        </p:grpSpPr>
        <p:sp>
          <p:nvSpPr>
            <p:cNvPr id="2049" name="Google Shape;2049;p10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10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104"/>
          <p:cNvGrpSpPr/>
          <p:nvPr/>
        </p:nvGrpSpPr>
        <p:grpSpPr>
          <a:xfrm>
            <a:off x="250617" y="2402301"/>
            <a:ext cx="188650" cy="2468354"/>
            <a:chOff x="250617" y="2402301"/>
            <a:chExt cx="188650" cy="2468354"/>
          </a:xfrm>
        </p:grpSpPr>
        <p:sp>
          <p:nvSpPr>
            <p:cNvPr id="2052" name="Google Shape;2052;p10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10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10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10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6" name="Google Shape;2056;p10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10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8" name="Google Shape;2058;p104"/>
          <p:cNvGrpSpPr/>
          <p:nvPr/>
        </p:nvGrpSpPr>
        <p:grpSpPr>
          <a:xfrm>
            <a:off x="2038689" y="173907"/>
            <a:ext cx="57599" cy="831799"/>
            <a:chOff x="2038689" y="173907"/>
            <a:chExt cx="57599" cy="831799"/>
          </a:xfrm>
        </p:grpSpPr>
        <p:sp>
          <p:nvSpPr>
            <p:cNvPr id="2059" name="Google Shape;2059;p10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10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1" name="Shape 2061"/>
        <p:cNvGrpSpPr/>
        <p:nvPr/>
      </p:nvGrpSpPr>
      <p:grpSpPr>
        <a:xfrm>
          <a:off x="0" y="0"/>
          <a:ext cx="0" cy="0"/>
          <a:chOff x="0" y="0"/>
          <a:chExt cx="0" cy="0"/>
        </a:xfrm>
      </p:grpSpPr>
      <p:sp>
        <p:nvSpPr>
          <p:cNvPr id="2062" name="Google Shape;2062;p10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10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4" name="Google Shape;2064;p105"/>
          <p:cNvGrpSpPr/>
          <p:nvPr/>
        </p:nvGrpSpPr>
        <p:grpSpPr>
          <a:xfrm>
            <a:off x="8263682" y="-434366"/>
            <a:ext cx="188886" cy="1181531"/>
            <a:chOff x="2877432" y="975334"/>
            <a:chExt cx="188886" cy="1181531"/>
          </a:xfrm>
        </p:grpSpPr>
        <p:sp>
          <p:nvSpPr>
            <p:cNvPr id="2065" name="Google Shape;2065;p10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10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10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8" name="Google Shape;2068;p10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9" name="Google Shape;2069;p105"/>
          <p:cNvGrpSpPr/>
          <p:nvPr/>
        </p:nvGrpSpPr>
        <p:grpSpPr>
          <a:xfrm>
            <a:off x="3643898" y="-436198"/>
            <a:ext cx="133252" cy="1952377"/>
            <a:chOff x="6780548" y="337714"/>
            <a:chExt cx="133252" cy="1952377"/>
          </a:xfrm>
        </p:grpSpPr>
        <p:sp>
          <p:nvSpPr>
            <p:cNvPr id="2070" name="Google Shape;2070;p10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10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2" name="Google Shape;2072;p10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3" name="Google Shape;2073;p105"/>
          <p:cNvGrpSpPr/>
          <p:nvPr/>
        </p:nvGrpSpPr>
        <p:grpSpPr>
          <a:xfrm>
            <a:off x="8008096" y="2108910"/>
            <a:ext cx="199001" cy="2139769"/>
            <a:chOff x="8008096" y="2108910"/>
            <a:chExt cx="199001" cy="2139769"/>
          </a:xfrm>
        </p:grpSpPr>
        <p:sp>
          <p:nvSpPr>
            <p:cNvPr id="2074" name="Google Shape;2074;p10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10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76" name="Google Shape;2076;p105"/>
          <p:cNvGrpSpPr/>
          <p:nvPr/>
        </p:nvGrpSpPr>
        <p:grpSpPr>
          <a:xfrm>
            <a:off x="520996" y="1091548"/>
            <a:ext cx="199001" cy="2139769"/>
            <a:chOff x="8008096" y="2108910"/>
            <a:chExt cx="199001" cy="2139769"/>
          </a:xfrm>
        </p:grpSpPr>
        <p:sp>
          <p:nvSpPr>
            <p:cNvPr id="2077" name="Google Shape;2077;p10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10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9" name="Google Shape;2079;p10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2080" name="Google Shape;2080;p10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081" name="Google Shape;2081;p10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9.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2.xml"/><Relationship Id="rId11" Type="http://schemas.openxmlformats.org/officeDocument/2006/relationships/slideLayout" Target="../slideLayouts/slideLayout43.xml"/><Relationship Id="rId22" Type="http://schemas.openxmlformats.org/officeDocument/2006/relationships/theme" Target="../theme/theme6.xml"/><Relationship Id="rId10" Type="http://schemas.openxmlformats.org/officeDocument/2006/relationships/slideLayout" Target="../slideLayouts/slideLayout42.xml"/><Relationship Id="rId21" Type="http://schemas.openxmlformats.org/officeDocument/2006/relationships/slideLayout" Target="../slideLayouts/slideLayout53.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5" Type="http://schemas.openxmlformats.org/officeDocument/2006/relationships/slideLayout" Target="../slideLayouts/slideLayout37.xml"/><Relationship Id="rId19" Type="http://schemas.openxmlformats.org/officeDocument/2006/relationships/slideLayout" Target="../slideLayouts/slideLayout51.xml"/><Relationship Id="rId6" Type="http://schemas.openxmlformats.org/officeDocument/2006/relationships/slideLayout" Target="../slideLayouts/slideLayout38.xml"/><Relationship Id="rId18" Type="http://schemas.openxmlformats.org/officeDocument/2006/relationships/slideLayout" Target="../slideLayouts/slideLayout50.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3.xml"/><Relationship Id="rId11" Type="http://schemas.openxmlformats.org/officeDocument/2006/relationships/slideLayout" Target="../slideLayouts/slideLayout64.xml"/><Relationship Id="rId22" Type="http://schemas.openxmlformats.org/officeDocument/2006/relationships/slideLayout" Target="../slideLayouts/slideLayout75.xml"/><Relationship Id="rId10" Type="http://schemas.openxmlformats.org/officeDocument/2006/relationships/slideLayout" Target="../slideLayouts/slideLayout63.xml"/><Relationship Id="rId21" Type="http://schemas.openxmlformats.org/officeDocument/2006/relationships/slideLayout" Target="../slideLayouts/slideLayout74.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23" Type="http://schemas.openxmlformats.org/officeDocument/2006/relationships/theme" Target="../theme/theme3.xml"/><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5" Type="http://schemas.openxmlformats.org/officeDocument/2006/relationships/slideLayout" Target="../slideLayouts/slideLayout68.xml"/><Relationship Id="rId14" Type="http://schemas.openxmlformats.org/officeDocument/2006/relationships/slideLayout" Target="../slideLayouts/slideLayout67.xml"/><Relationship Id="rId17" Type="http://schemas.openxmlformats.org/officeDocument/2006/relationships/slideLayout" Target="../slideLayouts/slideLayout70.xml"/><Relationship Id="rId16" Type="http://schemas.openxmlformats.org/officeDocument/2006/relationships/slideLayout" Target="../slideLayouts/slideLayout69.xml"/><Relationship Id="rId5" Type="http://schemas.openxmlformats.org/officeDocument/2006/relationships/slideLayout" Target="../slideLayouts/slideLayout58.xml"/><Relationship Id="rId19" Type="http://schemas.openxmlformats.org/officeDocument/2006/relationships/slideLayout" Target="../slideLayouts/slideLayout72.xml"/><Relationship Id="rId6" Type="http://schemas.openxmlformats.org/officeDocument/2006/relationships/slideLayout" Target="../slideLayouts/slideLayout59.xml"/><Relationship Id="rId18" Type="http://schemas.openxmlformats.org/officeDocument/2006/relationships/slideLayout" Target="../slideLayouts/slideLayout71.xml"/><Relationship Id="rId7" Type="http://schemas.openxmlformats.org/officeDocument/2006/relationships/slideLayout" Target="../slideLayouts/slideLayout60.xml"/><Relationship Id="rId8" Type="http://schemas.openxmlformats.org/officeDocument/2006/relationships/slideLayout" Target="../slideLayouts/slideLayout61.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95.xml"/><Relationship Id="rId11" Type="http://schemas.openxmlformats.org/officeDocument/2006/relationships/slideLayout" Target="../slideLayouts/slideLayout86.xml"/><Relationship Id="rId22" Type="http://schemas.openxmlformats.org/officeDocument/2006/relationships/slideLayout" Target="../slideLayouts/slideLayout97.xml"/><Relationship Id="rId10" Type="http://schemas.openxmlformats.org/officeDocument/2006/relationships/slideLayout" Target="../slideLayouts/slideLayout85.xml"/><Relationship Id="rId21" Type="http://schemas.openxmlformats.org/officeDocument/2006/relationships/slideLayout" Target="../slideLayouts/slideLayout96.xml"/><Relationship Id="rId13" Type="http://schemas.openxmlformats.org/officeDocument/2006/relationships/slideLayout" Target="../slideLayouts/slideLayout88.xml"/><Relationship Id="rId12" Type="http://schemas.openxmlformats.org/officeDocument/2006/relationships/slideLayout" Target="../slideLayouts/slideLayout87.xml"/><Relationship Id="rId23" Type="http://schemas.openxmlformats.org/officeDocument/2006/relationships/theme" Target="../theme/theme7.xml"/><Relationship Id="rId1" Type="http://schemas.openxmlformats.org/officeDocument/2006/relationships/slideLayout" Target="../slideLayouts/slideLayout76.xml"/><Relationship Id="rId2" Type="http://schemas.openxmlformats.org/officeDocument/2006/relationships/slideLayout" Target="../slideLayouts/slideLayout77.xml"/><Relationship Id="rId3" Type="http://schemas.openxmlformats.org/officeDocument/2006/relationships/slideLayout" Target="../slideLayouts/slideLayout78.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5" Type="http://schemas.openxmlformats.org/officeDocument/2006/relationships/slideLayout" Target="../slideLayouts/slideLayout90.xml"/><Relationship Id="rId14" Type="http://schemas.openxmlformats.org/officeDocument/2006/relationships/slideLayout" Target="../slideLayouts/slideLayout89.xml"/><Relationship Id="rId17" Type="http://schemas.openxmlformats.org/officeDocument/2006/relationships/slideLayout" Target="../slideLayouts/slideLayout92.xml"/><Relationship Id="rId16" Type="http://schemas.openxmlformats.org/officeDocument/2006/relationships/slideLayout" Target="../slideLayouts/slideLayout91.xml"/><Relationship Id="rId5" Type="http://schemas.openxmlformats.org/officeDocument/2006/relationships/slideLayout" Target="../slideLayouts/slideLayout80.xml"/><Relationship Id="rId19" Type="http://schemas.openxmlformats.org/officeDocument/2006/relationships/slideLayout" Target="../slideLayouts/slideLayout94.xml"/><Relationship Id="rId6" Type="http://schemas.openxmlformats.org/officeDocument/2006/relationships/slideLayout" Target="../slideLayouts/slideLayout81.xml"/><Relationship Id="rId18" Type="http://schemas.openxmlformats.org/officeDocument/2006/relationships/slideLayout" Target="../slideLayouts/slideLayout93.xml"/><Relationship Id="rId7" Type="http://schemas.openxmlformats.org/officeDocument/2006/relationships/slideLayout" Target="../slideLayouts/slideLayout82.xml"/><Relationship Id="rId8" Type="http://schemas.openxmlformats.org/officeDocument/2006/relationships/slideLayout" Target="../slideLayouts/slideLayout83.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17.xml"/><Relationship Id="rId11" Type="http://schemas.openxmlformats.org/officeDocument/2006/relationships/slideLayout" Target="../slideLayouts/slideLayout108.xml"/><Relationship Id="rId22" Type="http://schemas.openxmlformats.org/officeDocument/2006/relationships/slideLayout" Target="../slideLayouts/slideLayout119.xml"/><Relationship Id="rId10" Type="http://schemas.openxmlformats.org/officeDocument/2006/relationships/slideLayout" Target="../slideLayouts/slideLayout107.xml"/><Relationship Id="rId21" Type="http://schemas.openxmlformats.org/officeDocument/2006/relationships/slideLayout" Target="../slideLayouts/slideLayout118.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23" Type="http://schemas.openxmlformats.org/officeDocument/2006/relationships/theme" Target="../theme/theme4.xml"/><Relationship Id="rId1" Type="http://schemas.openxmlformats.org/officeDocument/2006/relationships/slideLayout" Target="../slideLayouts/slideLayout98.xml"/><Relationship Id="rId2" Type="http://schemas.openxmlformats.org/officeDocument/2006/relationships/slideLayout" Target="../slideLayouts/slideLayout99.xml"/><Relationship Id="rId3" Type="http://schemas.openxmlformats.org/officeDocument/2006/relationships/slideLayout" Target="../slideLayouts/slideLayout100.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7" Type="http://schemas.openxmlformats.org/officeDocument/2006/relationships/slideLayout" Target="../slideLayouts/slideLayout114.xml"/><Relationship Id="rId16" Type="http://schemas.openxmlformats.org/officeDocument/2006/relationships/slideLayout" Target="../slideLayouts/slideLayout113.xml"/><Relationship Id="rId5" Type="http://schemas.openxmlformats.org/officeDocument/2006/relationships/slideLayout" Target="../slideLayouts/slideLayout102.xml"/><Relationship Id="rId19" Type="http://schemas.openxmlformats.org/officeDocument/2006/relationships/slideLayout" Target="../slideLayouts/slideLayout116.xml"/><Relationship Id="rId6" Type="http://schemas.openxmlformats.org/officeDocument/2006/relationships/slideLayout" Target="../slideLayouts/slideLayout103.xml"/><Relationship Id="rId18" Type="http://schemas.openxmlformats.org/officeDocument/2006/relationships/slideLayout" Target="../slideLayouts/slideLayout115.xml"/><Relationship Id="rId7" Type="http://schemas.openxmlformats.org/officeDocument/2006/relationships/slideLayout" Target="../slideLayouts/slideLayout104.xml"/><Relationship Id="rId8" Type="http://schemas.openxmlformats.org/officeDocument/2006/relationships/slideLayout" Target="../slideLayouts/slideLayout105.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39.xml"/><Relationship Id="rId11" Type="http://schemas.openxmlformats.org/officeDocument/2006/relationships/slideLayout" Target="../slideLayouts/slideLayout130.xml"/><Relationship Id="rId22" Type="http://schemas.openxmlformats.org/officeDocument/2006/relationships/slideLayout" Target="../slideLayouts/slideLayout141.xml"/><Relationship Id="rId10" Type="http://schemas.openxmlformats.org/officeDocument/2006/relationships/slideLayout" Target="../slideLayouts/slideLayout129.xml"/><Relationship Id="rId21" Type="http://schemas.openxmlformats.org/officeDocument/2006/relationships/slideLayout" Target="../slideLayouts/slideLayout140.xml"/><Relationship Id="rId13" Type="http://schemas.openxmlformats.org/officeDocument/2006/relationships/slideLayout" Target="../slideLayouts/slideLayout132.xml"/><Relationship Id="rId12" Type="http://schemas.openxmlformats.org/officeDocument/2006/relationships/slideLayout" Target="../slideLayouts/slideLayout131.xml"/><Relationship Id="rId23" Type="http://schemas.openxmlformats.org/officeDocument/2006/relationships/theme" Target="../theme/theme1.xml"/><Relationship Id="rId1" Type="http://schemas.openxmlformats.org/officeDocument/2006/relationships/slideLayout" Target="../slideLayouts/slideLayout120.xml"/><Relationship Id="rId2" Type="http://schemas.openxmlformats.org/officeDocument/2006/relationships/slideLayout" Target="../slideLayouts/slideLayout121.xml"/><Relationship Id="rId3" Type="http://schemas.openxmlformats.org/officeDocument/2006/relationships/slideLayout" Target="../slideLayouts/slideLayout122.xml"/><Relationship Id="rId4" Type="http://schemas.openxmlformats.org/officeDocument/2006/relationships/slideLayout" Target="../slideLayouts/slideLayout123.xml"/><Relationship Id="rId9" Type="http://schemas.openxmlformats.org/officeDocument/2006/relationships/slideLayout" Target="../slideLayouts/slideLayout128.xml"/><Relationship Id="rId15" Type="http://schemas.openxmlformats.org/officeDocument/2006/relationships/slideLayout" Target="../slideLayouts/slideLayout134.xml"/><Relationship Id="rId14" Type="http://schemas.openxmlformats.org/officeDocument/2006/relationships/slideLayout" Target="../slideLayouts/slideLayout133.xml"/><Relationship Id="rId17" Type="http://schemas.openxmlformats.org/officeDocument/2006/relationships/slideLayout" Target="../slideLayouts/slideLayout136.xml"/><Relationship Id="rId16" Type="http://schemas.openxmlformats.org/officeDocument/2006/relationships/slideLayout" Target="../slideLayouts/slideLayout135.xml"/><Relationship Id="rId5" Type="http://schemas.openxmlformats.org/officeDocument/2006/relationships/slideLayout" Target="../slideLayouts/slideLayout124.xml"/><Relationship Id="rId19" Type="http://schemas.openxmlformats.org/officeDocument/2006/relationships/slideLayout" Target="../slideLayouts/slideLayout138.xml"/><Relationship Id="rId6" Type="http://schemas.openxmlformats.org/officeDocument/2006/relationships/slideLayout" Target="../slideLayouts/slideLayout125.xml"/><Relationship Id="rId18" Type="http://schemas.openxmlformats.org/officeDocument/2006/relationships/slideLayout" Target="../slideLayouts/slideLayout137.xml"/><Relationship Id="rId7" Type="http://schemas.openxmlformats.org/officeDocument/2006/relationships/slideLayout" Target="../slideLayouts/slideLayout126.xml"/><Relationship Id="rId8" Type="http://schemas.openxmlformats.org/officeDocument/2006/relationships/slideLayout" Target="../slideLayouts/slideLayout127.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61.xml"/><Relationship Id="rId11" Type="http://schemas.openxmlformats.org/officeDocument/2006/relationships/slideLayout" Target="../slideLayouts/slideLayout152.xml"/><Relationship Id="rId22" Type="http://schemas.openxmlformats.org/officeDocument/2006/relationships/slideLayout" Target="../slideLayouts/slideLayout163.xml"/><Relationship Id="rId10" Type="http://schemas.openxmlformats.org/officeDocument/2006/relationships/slideLayout" Target="../slideLayouts/slideLayout151.xml"/><Relationship Id="rId21" Type="http://schemas.openxmlformats.org/officeDocument/2006/relationships/slideLayout" Target="../slideLayouts/slideLayout162.xml"/><Relationship Id="rId13" Type="http://schemas.openxmlformats.org/officeDocument/2006/relationships/slideLayout" Target="../slideLayouts/slideLayout154.xml"/><Relationship Id="rId12" Type="http://schemas.openxmlformats.org/officeDocument/2006/relationships/slideLayout" Target="../slideLayouts/slideLayout153.xml"/><Relationship Id="rId23" Type="http://schemas.openxmlformats.org/officeDocument/2006/relationships/theme" Target="../theme/theme8.xml"/><Relationship Id="rId1" Type="http://schemas.openxmlformats.org/officeDocument/2006/relationships/slideLayout" Target="../slideLayouts/slideLayout142.xml"/><Relationship Id="rId2" Type="http://schemas.openxmlformats.org/officeDocument/2006/relationships/slideLayout" Target="../slideLayouts/slideLayout143.xml"/><Relationship Id="rId3" Type="http://schemas.openxmlformats.org/officeDocument/2006/relationships/slideLayout" Target="../slideLayouts/slideLayout144.xml"/><Relationship Id="rId4" Type="http://schemas.openxmlformats.org/officeDocument/2006/relationships/slideLayout" Target="../slideLayouts/slideLayout145.xml"/><Relationship Id="rId9" Type="http://schemas.openxmlformats.org/officeDocument/2006/relationships/slideLayout" Target="../slideLayouts/slideLayout150.xml"/><Relationship Id="rId15" Type="http://schemas.openxmlformats.org/officeDocument/2006/relationships/slideLayout" Target="../slideLayouts/slideLayout156.xml"/><Relationship Id="rId14" Type="http://schemas.openxmlformats.org/officeDocument/2006/relationships/slideLayout" Target="../slideLayouts/slideLayout155.xml"/><Relationship Id="rId17" Type="http://schemas.openxmlformats.org/officeDocument/2006/relationships/slideLayout" Target="../slideLayouts/slideLayout158.xml"/><Relationship Id="rId16" Type="http://schemas.openxmlformats.org/officeDocument/2006/relationships/slideLayout" Target="../slideLayouts/slideLayout157.xml"/><Relationship Id="rId5" Type="http://schemas.openxmlformats.org/officeDocument/2006/relationships/slideLayout" Target="../slideLayouts/slideLayout146.xml"/><Relationship Id="rId19" Type="http://schemas.openxmlformats.org/officeDocument/2006/relationships/slideLayout" Target="../slideLayouts/slideLayout160.xml"/><Relationship Id="rId6" Type="http://schemas.openxmlformats.org/officeDocument/2006/relationships/slideLayout" Target="../slideLayouts/slideLayout147.xml"/><Relationship Id="rId18" Type="http://schemas.openxmlformats.org/officeDocument/2006/relationships/slideLayout" Target="../slideLayouts/slideLayout159.xml"/><Relationship Id="rId7" Type="http://schemas.openxmlformats.org/officeDocument/2006/relationships/slideLayout" Target="../slideLayouts/slideLayout148.xml"/><Relationship Id="rId8" Type="http://schemas.openxmlformats.org/officeDocument/2006/relationships/slideLayout" Target="../slideLayouts/slideLayout149.xml"/></Relationships>
</file>

<file path=ppt/slideMasters/_rels/slideMaster9.xml.rels><?xml version="1.0" encoding="UTF-8" standalone="yes"?><Relationships xmlns="http://schemas.openxmlformats.org/package/2006/relationships"><Relationship Id="rId20" Type="http://schemas.openxmlformats.org/officeDocument/2006/relationships/slideLayout" Target="../slideLayouts/slideLayout183.xml"/><Relationship Id="rId11" Type="http://schemas.openxmlformats.org/officeDocument/2006/relationships/slideLayout" Target="../slideLayouts/slideLayout174.xml"/><Relationship Id="rId22" Type="http://schemas.openxmlformats.org/officeDocument/2006/relationships/slideLayout" Target="../slideLayouts/slideLayout185.xml"/><Relationship Id="rId10" Type="http://schemas.openxmlformats.org/officeDocument/2006/relationships/slideLayout" Target="../slideLayouts/slideLayout173.xml"/><Relationship Id="rId21" Type="http://schemas.openxmlformats.org/officeDocument/2006/relationships/slideLayout" Target="../slideLayouts/slideLayout184.xml"/><Relationship Id="rId13" Type="http://schemas.openxmlformats.org/officeDocument/2006/relationships/slideLayout" Target="../slideLayouts/slideLayout176.xml"/><Relationship Id="rId12" Type="http://schemas.openxmlformats.org/officeDocument/2006/relationships/slideLayout" Target="../slideLayouts/slideLayout175.xml"/><Relationship Id="rId23" Type="http://schemas.openxmlformats.org/officeDocument/2006/relationships/theme" Target="../theme/theme10.xml"/><Relationship Id="rId1" Type="http://schemas.openxmlformats.org/officeDocument/2006/relationships/slideLayout" Target="../slideLayouts/slideLayout164.xml"/><Relationship Id="rId2" Type="http://schemas.openxmlformats.org/officeDocument/2006/relationships/slideLayout" Target="../slideLayouts/slideLayout165.xml"/><Relationship Id="rId3" Type="http://schemas.openxmlformats.org/officeDocument/2006/relationships/slideLayout" Target="../slideLayouts/slideLayout166.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5" Type="http://schemas.openxmlformats.org/officeDocument/2006/relationships/slideLayout" Target="../slideLayouts/slideLayout178.xml"/><Relationship Id="rId14" Type="http://schemas.openxmlformats.org/officeDocument/2006/relationships/slideLayout" Target="../slideLayouts/slideLayout177.xml"/><Relationship Id="rId17" Type="http://schemas.openxmlformats.org/officeDocument/2006/relationships/slideLayout" Target="../slideLayouts/slideLayout180.xml"/><Relationship Id="rId16" Type="http://schemas.openxmlformats.org/officeDocument/2006/relationships/slideLayout" Target="../slideLayouts/slideLayout179.xml"/><Relationship Id="rId5" Type="http://schemas.openxmlformats.org/officeDocument/2006/relationships/slideLayout" Target="../slideLayouts/slideLayout168.xml"/><Relationship Id="rId19" Type="http://schemas.openxmlformats.org/officeDocument/2006/relationships/slideLayout" Target="../slideLayouts/slideLayout182.xml"/><Relationship Id="rId6" Type="http://schemas.openxmlformats.org/officeDocument/2006/relationships/slideLayout" Target="../slideLayouts/slideLayout169.xml"/><Relationship Id="rId18" Type="http://schemas.openxmlformats.org/officeDocument/2006/relationships/slideLayout" Target="../slideLayouts/slideLayout181.xml"/><Relationship Id="rId7" Type="http://schemas.openxmlformats.org/officeDocument/2006/relationships/slideLayout" Target="../slideLayouts/slideLayout170.xml"/><Relationship Id="rId8" Type="http://schemas.openxmlformats.org/officeDocument/2006/relationships/slideLayout" Target="../slideLayouts/slideLayout17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0" name="Google Shape;7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490" name="Shape 490"/>
        <p:cNvGrpSpPr/>
        <p:nvPr/>
      </p:nvGrpSpPr>
      <p:grpSpPr>
        <a:xfrm>
          <a:off x="0" y="0"/>
          <a:ext cx="0" cy="0"/>
          <a:chOff x="0" y="0"/>
          <a:chExt cx="0" cy="0"/>
        </a:xfrm>
      </p:grpSpPr>
      <p:sp>
        <p:nvSpPr>
          <p:cNvPr id="491" name="Google Shape;49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492" name="Google Shape;492;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912" name="Shape 912"/>
        <p:cNvGrpSpPr/>
        <p:nvPr/>
      </p:nvGrpSpPr>
      <p:grpSpPr>
        <a:xfrm>
          <a:off x="0" y="0"/>
          <a:ext cx="0" cy="0"/>
          <a:chOff x="0" y="0"/>
          <a:chExt cx="0" cy="0"/>
        </a:xfrm>
      </p:grpSpPr>
      <p:sp>
        <p:nvSpPr>
          <p:cNvPr id="913" name="Google Shape;913;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914" name="Google Shape;914;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1470" name="Shape 1470"/>
        <p:cNvGrpSpPr/>
        <p:nvPr/>
      </p:nvGrpSpPr>
      <p:grpSpPr>
        <a:xfrm>
          <a:off x="0" y="0"/>
          <a:ext cx="0" cy="0"/>
          <a:chOff x="0" y="0"/>
          <a:chExt cx="0" cy="0"/>
        </a:xfrm>
      </p:grpSpPr>
      <p:sp>
        <p:nvSpPr>
          <p:cNvPr id="1471" name="Google Shape;1471;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1472" name="Google Shape;1472;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2028" name="Shape 2028"/>
        <p:cNvGrpSpPr/>
        <p:nvPr/>
      </p:nvGrpSpPr>
      <p:grpSpPr>
        <a:xfrm>
          <a:off x="0" y="0"/>
          <a:ext cx="0" cy="0"/>
          <a:chOff x="0" y="0"/>
          <a:chExt cx="0" cy="0"/>
        </a:xfrm>
      </p:grpSpPr>
      <p:sp>
        <p:nvSpPr>
          <p:cNvPr id="2029" name="Google Shape;2029;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2030" name="Google Shape;2030;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2586" name="Shape 2586"/>
        <p:cNvGrpSpPr/>
        <p:nvPr/>
      </p:nvGrpSpPr>
      <p:grpSpPr>
        <a:xfrm>
          <a:off x="0" y="0"/>
          <a:ext cx="0" cy="0"/>
          <a:chOff x="0" y="0"/>
          <a:chExt cx="0" cy="0"/>
        </a:xfrm>
      </p:grpSpPr>
      <p:sp>
        <p:nvSpPr>
          <p:cNvPr id="2587" name="Google Shape;2587;p1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2588" name="Google Shape;2588;p1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 id="2147483785" r:id="rId19"/>
    <p:sldLayoutId id="2147483786" r:id="rId20"/>
    <p:sldLayoutId id="2147483787" r:id="rId21"/>
    <p:sldLayoutId id="214748378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3144" name="Shape 3144"/>
        <p:cNvGrpSpPr/>
        <p:nvPr/>
      </p:nvGrpSpPr>
      <p:grpSpPr>
        <a:xfrm>
          <a:off x="0" y="0"/>
          <a:ext cx="0" cy="0"/>
          <a:chOff x="0" y="0"/>
          <a:chExt cx="0" cy="0"/>
        </a:xfrm>
      </p:grpSpPr>
      <p:sp>
        <p:nvSpPr>
          <p:cNvPr id="3145" name="Google Shape;3145;p1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3146" name="Google Shape;3146;p1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3702" name="Shape 3702"/>
        <p:cNvGrpSpPr/>
        <p:nvPr/>
      </p:nvGrpSpPr>
      <p:grpSpPr>
        <a:xfrm>
          <a:off x="0" y="0"/>
          <a:ext cx="0" cy="0"/>
          <a:chOff x="0" y="0"/>
          <a:chExt cx="0" cy="0"/>
        </a:xfrm>
      </p:grpSpPr>
      <p:sp>
        <p:nvSpPr>
          <p:cNvPr id="3703" name="Google Shape;3703;p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3704" name="Google Shape;3704;p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3" name="Shape 4263"/>
        <p:cNvGrpSpPr/>
        <p:nvPr/>
      </p:nvGrpSpPr>
      <p:grpSpPr>
        <a:xfrm>
          <a:off x="0" y="0"/>
          <a:ext cx="0" cy="0"/>
          <a:chOff x="0" y="0"/>
          <a:chExt cx="0" cy="0"/>
        </a:xfrm>
      </p:grpSpPr>
      <p:grpSp>
        <p:nvGrpSpPr>
          <p:cNvPr id="4264" name="Google Shape;4264;p195"/>
          <p:cNvGrpSpPr/>
          <p:nvPr/>
        </p:nvGrpSpPr>
        <p:grpSpPr>
          <a:xfrm>
            <a:off x="6780548" y="-1110086"/>
            <a:ext cx="133252" cy="1952377"/>
            <a:chOff x="6780548" y="337714"/>
            <a:chExt cx="133252" cy="1952377"/>
          </a:xfrm>
        </p:grpSpPr>
        <p:sp>
          <p:nvSpPr>
            <p:cNvPr id="4265" name="Google Shape;4265;p19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19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67" name="Google Shape;4267;p195"/>
          <p:cNvGrpSpPr/>
          <p:nvPr/>
        </p:nvGrpSpPr>
        <p:grpSpPr>
          <a:xfrm>
            <a:off x="8331171" y="3861510"/>
            <a:ext cx="199001" cy="2139769"/>
            <a:chOff x="8008096" y="2108910"/>
            <a:chExt cx="199001" cy="2139769"/>
          </a:xfrm>
        </p:grpSpPr>
        <p:sp>
          <p:nvSpPr>
            <p:cNvPr id="4268" name="Google Shape;4268;p19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19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0" name="Google Shape;4270;p195"/>
          <p:cNvSpPr txBox="1"/>
          <p:nvPr>
            <p:ph type="ctrTitle"/>
          </p:nvPr>
        </p:nvSpPr>
        <p:spPr>
          <a:xfrm>
            <a:off x="692850" y="1835625"/>
            <a:ext cx="75009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100"/>
              <a:t>Advanced Branch Prediction in SimpleScalar</a:t>
            </a:r>
            <a:endParaRPr sz="100"/>
          </a:p>
          <a:p>
            <a:pPr indent="0" lvl="0" marL="0" rtl="0" algn="r">
              <a:spcBef>
                <a:spcPts val="0"/>
              </a:spcBef>
              <a:spcAft>
                <a:spcPts val="0"/>
              </a:spcAft>
              <a:buNone/>
            </a:pPr>
            <a:r>
              <a:rPr lang="en" sz="3100">
                <a:solidFill>
                  <a:schemeClr val="accent2"/>
                </a:solidFill>
              </a:rPr>
              <a:t>Implementing Combinational and Perceptron-Based Predictors</a:t>
            </a:r>
            <a:endParaRPr sz="3100">
              <a:solidFill>
                <a:schemeClr val="accent2"/>
              </a:solidFill>
            </a:endParaRPr>
          </a:p>
        </p:txBody>
      </p:sp>
      <p:sp>
        <p:nvSpPr>
          <p:cNvPr id="4271" name="Google Shape;4271;p19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19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195"/>
          <p:cNvSpPr/>
          <p:nvPr/>
        </p:nvSpPr>
        <p:spPr>
          <a:xfrm>
            <a:off x="1317282" y="3764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195"/>
          <p:cNvSpPr/>
          <p:nvPr/>
        </p:nvSpPr>
        <p:spPr>
          <a:xfrm>
            <a:off x="2355692" y="45345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195"/>
          <p:cNvSpPr/>
          <p:nvPr/>
        </p:nvSpPr>
        <p:spPr>
          <a:xfrm>
            <a:off x="7446601" y="4597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76" name="Google Shape;4276;p195"/>
          <p:cNvGrpSpPr/>
          <p:nvPr/>
        </p:nvGrpSpPr>
        <p:grpSpPr>
          <a:xfrm>
            <a:off x="4472542" y="4597869"/>
            <a:ext cx="199001" cy="467333"/>
            <a:chOff x="4475150" y="4052605"/>
            <a:chExt cx="199001" cy="867198"/>
          </a:xfrm>
        </p:grpSpPr>
        <p:sp>
          <p:nvSpPr>
            <p:cNvPr id="4277" name="Google Shape;4277;p195"/>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95"/>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195"/>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0" name="Google Shape;4280;p195"/>
          <p:cNvSpPr txBox="1"/>
          <p:nvPr>
            <p:ph idx="1" type="subTitle"/>
          </p:nvPr>
        </p:nvSpPr>
        <p:spPr>
          <a:xfrm>
            <a:off x="652950" y="3861500"/>
            <a:ext cx="7838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ECE 687/587 Advanced Computer Architecture I</a:t>
            </a:r>
            <a:endParaRPr sz="1600"/>
          </a:p>
          <a:p>
            <a:pPr indent="0" lvl="0" marL="0" rtl="0" algn="ctr">
              <a:spcBef>
                <a:spcPts val="0"/>
              </a:spcBef>
              <a:spcAft>
                <a:spcPts val="0"/>
              </a:spcAft>
              <a:buNone/>
            </a:pPr>
            <a:r>
              <a:rPr lang="en" sz="1600"/>
              <a:t>Mohamed Ghonim, Ahliah Nordstrom, Sai Mounisha Gurram, Mahalsa Sai Dontha</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8" name="Shape 4578"/>
        <p:cNvGrpSpPr/>
        <p:nvPr/>
      </p:nvGrpSpPr>
      <p:grpSpPr>
        <a:xfrm>
          <a:off x="0" y="0"/>
          <a:ext cx="0" cy="0"/>
          <a:chOff x="0" y="0"/>
          <a:chExt cx="0" cy="0"/>
        </a:xfrm>
      </p:grpSpPr>
      <p:sp>
        <p:nvSpPr>
          <p:cNvPr id="4579" name="Google Shape;4579;p204"/>
          <p:cNvSpPr/>
          <p:nvPr/>
        </p:nvSpPr>
        <p:spPr>
          <a:xfrm>
            <a:off x="8745000" y="1108650"/>
            <a:ext cx="384600" cy="291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80" name="Google Shape;4580;p204"/>
          <p:cNvSpPr/>
          <p:nvPr/>
        </p:nvSpPr>
        <p:spPr>
          <a:xfrm>
            <a:off x="113200" y="4312575"/>
            <a:ext cx="994800" cy="780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81" name="Google Shape;4581;p204"/>
          <p:cNvSpPr txBox="1"/>
          <p:nvPr>
            <p:ph idx="6" type="ctrTitle"/>
          </p:nvPr>
        </p:nvSpPr>
        <p:spPr>
          <a:xfrm>
            <a:off x="333500" y="164900"/>
            <a:ext cx="6198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05: </a:t>
            </a:r>
            <a:r>
              <a:rPr lang="en"/>
              <a:t>Perceptron-Based Predictor</a:t>
            </a:r>
            <a:endParaRPr/>
          </a:p>
        </p:txBody>
      </p:sp>
      <p:sp>
        <p:nvSpPr>
          <p:cNvPr id="4582" name="Google Shape;4582;p204"/>
          <p:cNvSpPr txBox="1"/>
          <p:nvPr/>
        </p:nvSpPr>
        <p:spPr>
          <a:xfrm>
            <a:off x="3211689" y="802800"/>
            <a:ext cx="23784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Aldrich"/>
                <a:ea typeface="Aldrich"/>
                <a:cs typeface="Aldrich"/>
                <a:sym typeface="Aldrich"/>
              </a:rPr>
              <a:t>Data Structure and Algorithm Integration</a:t>
            </a:r>
            <a:endParaRPr b="1" sz="1500">
              <a:solidFill>
                <a:schemeClr val="lt1"/>
              </a:solidFill>
              <a:latin typeface="Aldrich"/>
              <a:ea typeface="Aldrich"/>
              <a:cs typeface="Aldrich"/>
              <a:sym typeface="Aldrich"/>
            </a:endParaRPr>
          </a:p>
        </p:txBody>
      </p:sp>
      <p:sp>
        <p:nvSpPr>
          <p:cNvPr id="4583" name="Google Shape;4583;p204"/>
          <p:cNvSpPr txBox="1"/>
          <p:nvPr/>
        </p:nvSpPr>
        <p:spPr>
          <a:xfrm>
            <a:off x="3211689" y="2289903"/>
            <a:ext cx="23784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Aldrich"/>
                <a:ea typeface="Aldrich"/>
                <a:cs typeface="Aldrich"/>
                <a:sym typeface="Aldrich"/>
              </a:rPr>
              <a:t>Resource Optimization</a:t>
            </a:r>
            <a:endParaRPr b="1" sz="1500">
              <a:solidFill>
                <a:schemeClr val="lt1"/>
              </a:solidFill>
              <a:latin typeface="Aldrich"/>
              <a:ea typeface="Aldrich"/>
              <a:cs typeface="Aldrich"/>
              <a:sym typeface="Aldrich"/>
            </a:endParaRPr>
          </a:p>
        </p:txBody>
      </p:sp>
      <p:sp>
        <p:nvSpPr>
          <p:cNvPr id="4584" name="Google Shape;4584;p204"/>
          <p:cNvSpPr txBox="1"/>
          <p:nvPr/>
        </p:nvSpPr>
        <p:spPr>
          <a:xfrm>
            <a:off x="6555342" y="802800"/>
            <a:ext cx="25071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500">
                <a:solidFill>
                  <a:schemeClr val="lt1"/>
                </a:solidFill>
                <a:latin typeface="Aldrich"/>
                <a:ea typeface="Aldrich"/>
                <a:cs typeface="Aldrich"/>
                <a:sym typeface="Aldrich"/>
              </a:rPr>
              <a:t>Handling Perceptron IO</a:t>
            </a:r>
            <a:endParaRPr b="1" sz="1500">
              <a:solidFill>
                <a:schemeClr val="lt1"/>
              </a:solidFill>
              <a:latin typeface="Aldrich"/>
              <a:ea typeface="Aldrich"/>
              <a:cs typeface="Aldrich"/>
              <a:sym typeface="Aldrich"/>
            </a:endParaRPr>
          </a:p>
        </p:txBody>
      </p:sp>
      <p:sp>
        <p:nvSpPr>
          <p:cNvPr id="4585" name="Google Shape;4585;p204"/>
          <p:cNvSpPr txBox="1"/>
          <p:nvPr/>
        </p:nvSpPr>
        <p:spPr>
          <a:xfrm>
            <a:off x="3211689" y="3775825"/>
            <a:ext cx="23784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500">
                <a:solidFill>
                  <a:schemeClr val="lt1"/>
                </a:solidFill>
                <a:latin typeface="Aldrich"/>
                <a:ea typeface="Aldrich"/>
                <a:cs typeface="Aldrich"/>
                <a:sym typeface="Aldrich"/>
              </a:rPr>
              <a:t>Modular Design</a:t>
            </a:r>
            <a:endParaRPr b="1" sz="1500">
              <a:solidFill>
                <a:schemeClr val="lt1"/>
              </a:solidFill>
              <a:latin typeface="Aldrich"/>
              <a:ea typeface="Aldrich"/>
              <a:cs typeface="Aldrich"/>
              <a:sym typeface="Aldrich"/>
            </a:endParaRPr>
          </a:p>
        </p:txBody>
      </p:sp>
      <p:sp>
        <p:nvSpPr>
          <p:cNvPr id="4586" name="Google Shape;4586;p204"/>
          <p:cNvSpPr txBox="1"/>
          <p:nvPr/>
        </p:nvSpPr>
        <p:spPr>
          <a:xfrm>
            <a:off x="6555342" y="2289896"/>
            <a:ext cx="25071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300">
                <a:solidFill>
                  <a:schemeClr val="lt1"/>
                </a:solidFill>
                <a:latin typeface="Aldrich"/>
                <a:ea typeface="Aldrich"/>
                <a:cs typeface="Aldrich"/>
                <a:sym typeface="Aldrich"/>
              </a:rPr>
              <a:t>Compatibility w/ SimpleScalar Architecture</a:t>
            </a:r>
            <a:endParaRPr b="1" sz="1300">
              <a:solidFill>
                <a:schemeClr val="lt1"/>
              </a:solidFill>
              <a:latin typeface="Aldrich"/>
              <a:ea typeface="Aldrich"/>
              <a:cs typeface="Aldrich"/>
              <a:sym typeface="Aldrich"/>
            </a:endParaRPr>
          </a:p>
        </p:txBody>
      </p:sp>
      <p:sp>
        <p:nvSpPr>
          <p:cNvPr id="4587" name="Google Shape;4587;p204"/>
          <p:cNvSpPr txBox="1"/>
          <p:nvPr/>
        </p:nvSpPr>
        <p:spPr>
          <a:xfrm>
            <a:off x="6555342" y="3775824"/>
            <a:ext cx="2507100" cy="4572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1500">
                <a:solidFill>
                  <a:schemeClr val="lt1"/>
                </a:solidFill>
                <a:latin typeface="Aldrich"/>
                <a:ea typeface="Aldrich"/>
                <a:cs typeface="Aldrich"/>
                <a:sym typeface="Aldrich"/>
              </a:rPr>
              <a:t>Testing &amp; Validation</a:t>
            </a:r>
            <a:endParaRPr b="1" sz="1500">
              <a:solidFill>
                <a:schemeClr val="lt1"/>
              </a:solidFill>
              <a:latin typeface="Aldrich"/>
              <a:ea typeface="Aldrich"/>
              <a:cs typeface="Aldrich"/>
              <a:sym typeface="Aldrich"/>
            </a:endParaRPr>
          </a:p>
        </p:txBody>
      </p:sp>
      <p:sp>
        <p:nvSpPr>
          <p:cNvPr id="4588" name="Google Shape;4588;p204"/>
          <p:cNvSpPr txBox="1"/>
          <p:nvPr/>
        </p:nvSpPr>
        <p:spPr>
          <a:xfrm>
            <a:off x="6371100" y="1258825"/>
            <a:ext cx="2758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solidFill>
                  <a:schemeClr val="lt1"/>
                </a:solidFill>
                <a:latin typeface="Anaheim"/>
                <a:ea typeface="Anaheim"/>
                <a:cs typeface="Anaheim"/>
                <a:sym typeface="Anaheim"/>
              </a:rPr>
              <a:t>Takes global branch history as inputs and outputs a prediction. Special attention w/ respect to SimpleScalars data handling conventions. </a:t>
            </a:r>
            <a:endParaRPr sz="1200">
              <a:solidFill>
                <a:schemeClr val="lt1"/>
              </a:solidFill>
              <a:latin typeface="Anaheim"/>
              <a:ea typeface="Anaheim"/>
              <a:cs typeface="Anaheim"/>
              <a:sym typeface="Anaheim"/>
            </a:endParaRPr>
          </a:p>
        </p:txBody>
      </p:sp>
      <p:sp>
        <p:nvSpPr>
          <p:cNvPr id="4589" name="Google Shape;4589;p204"/>
          <p:cNvSpPr txBox="1"/>
          <p:nvPr/>
        </p:nvSpPr>
        <p:spPr>
          <a:xfrm>
            <a:off x="6267375" y="2745925"/>
            <a:ext cx="27951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solidFill>
                  <a:schemeClr val="lt1"/>
                </a:solidFill>
                <a:latin typeface="Anaheim"/>
                <a:ea typeface="Anaheim"/>
                <a:cs typeface="Anaheim"/>
                <a:sym typeface="Anaheim"/>
              </a:rPr>
              <a:t>Designed for compatibility w/ different configurations of SimpleScalar, helpful to other users and uses.</a:t>
            </a:r>
            <a:endParaRPr sz="1200">
              <a:solidFill>
                <a:schemeClr val="lt1"/>
              </a:solidFill>
              <a:latin typeface="Anaheim"/>
              <a:ea typeface="Anaheim"/>
              <a:cs typeface="Anaheim"/>
              <a:sym typeface="Anaheim"/>
            </a:endParaRPr>
          </a:p>
        </p:txBody>
      </p:sp>
      <p:sp>
        <p:nvSpPr>
          <p:cNvPr id="4590" name="Google Shape;4590;p204"/>
          <p:cNvSpPr txBox="1"/>
          <p:nvPr/>
        </p:nvSpPr>
        <p:spPr>
          <a:xfrm>
            <a:off x="3121275" y="1260000"/>
            <a:ext cx="27282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Anaheim"/>
                <a:ea typeface="Anaheim"/>
                <a:cs typeface="Anaheim"/>
                <a:sym typeface="Anaheim"/>
              </a:rPr>
              <a:t>Development of efficient data structures to store weights and branch histories.</a:t>
            </a:r>
            <a:endParaRPr sz="1200">
              <a:solidFill>
                <a:schemeClr val="lt1"/>
              </a:solidFill>
              <a:latin typeface="Anaheim"/>
              <a:ea typeface="Anaheim"/>
              <a:cs typeface="Anaheim"/>
              <a:sym typeface="Anaheim"/>
            </a:endParaRPr>
          </a:p>
        </p:txBody>
      </p:sp>
      <p:sp>
        <p:nvSpPr>
          <p:cNvPr id="4591" name="Google Shape;4591;p204"/>
          <p:cNvSpPr txBox="1"/>
          <p:nvPr/>
        </p:nvSpPr>
        <p:spPr>
          <a:xfrm>
            <a:off x="3121275" y="4233000"/>
            <a:ext cx="2589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Anaheim"/>
                <a:ea typeface="Anaheim"/>
                <a:cs typeface="Anaheim"/>
                <a:sym typeface="Anaheim"/>
              </a:rPr>
              <a:t>Modular component to facilitate easy updates, debugging, and other future expansions.</a:t>
            </a:r>
            <a:endParaRPr sz="1200">
              <a:solidFill>
                <a:schemeClr val="lt1"/>
              </a:solidFill>
              <a:latin typeface="Anaheim"/>
              <a:ea typeface="Anaheim"/>
              <a:cs typeface="Anaheim"/>
              <a:sym typeface="Anaheim"/>
            </a:endParaRPr>
          </a:p>
        </p:txBody>
      </p:sp>
      <p:sp>
        <p:nvSpPr>
          <p:cNvPr id="4592" name="Google Shape;4592;p204"/>
          <p:cNvSpPr txBox="1"/>
          <p:nvPr/>
        </p:nvSpPr>
        <p:spPr>
          <a:xfrm>
            <a:off x="3121275" y="2746500"/>
            <a:ext cx="25899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Anaheim"/>
                <a:ea typeface="Anaheim"/>
                <a:cs typeface="Anaheim"/>
                <a:sym typeface="Anaheim"/>
              </a:rPr>
              <a:t>Limited potential increase in computational load by integrating w/ existing SimpleScalar BP infrastructure.</a:t>
            </a:r>
            <a:endParaRPr sz="1200">
              <a:solidFill>
                <a:schemeClr val="lt1"/>
              </a:solidFill>
              <a:latin typeface="Anaheim"/>
              <a:ea typeface="Anaheim"/>
              <a:cs typeface="Anaheim"/>
              <a:sym typeface="Anaheim"/>
            </a:endParaRPr>
          </a:p>
        </p:txBody>
      </p:sp>
      <p:sp>
        <p:nvSpPr>
          <p:cNvPr id="4593" name="Google Shape;4593;p204"/>
          <p:cNvSpPr txBox="1"/>
          <p:nvPr/>
        </p:nvSpPr>
        <p:spPr>
          <a:xfrm>
            <a:off x="6684050" y="4233025"/>
            <a:ext cx="23784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1200">
                <a:solidFill>
                  <a:schemeClr val="lt1"/>
                </a:solidFill>
                <a:latin typeface="Anaheim"/>
                <a:ea typeface="Anaheim"/>
                <a:cs typeface="Anaheim"/>
                <a:sym typeface="Anaheim"/>
              </a:rPr>
              <a:t>Unit testing of individual components and integrated testing within the full simulator. </a:t>
            </a:r>
            <a:endParaRPr sz="1200">
              <a:solidFill>
                <a:schemeClr val="lt1"/>
              </a:solidFill>
              <a:latin typeface="Anaheim"/>
              <a:ea typeface="Anaheim"/>
              <a:cs typeface="Anaheim"/>
              <a:sym typeface="Anaheim"/>
            </a:endParaRPr>
          </a:p>
        </p:txBody>
      </p:sp>
      <p:cxnSp>
        <p:nvCxnSpPr>
          <p:cNvPr id="4594" name="Google Shape;4594;p204"/>
          <p:cNvCxnSpPr/>
          <p:nvPr/>
        </p:nvCxnSpPr>
        <p:spPr>
          <a:xfrm flipH="1">
            <a:off x="5592791" y="1265575"/>
            <a:ext cx="954300" cy="1032300"/>
          </a:xfrm>
          <a:prstGeom prst="straightConnector1">
            <a:avLst/>
          </a:prstGeom>
          <a:noFill/>
          <a:ln cap="flat" cmpd="sng" w="19050">
            <a:solidFill>
              <a:schemeClr val="accent5"/>
            </a:solidFill>
            <a:prstDash val="solid"/>
            <a:round/>
            <a:headEnd len="med" w="med" type="none"/>
            <a:tailEnd len="med" w="med" type="triangle"/>
          </a:ln>
        </p:spPr>
      </p:cxnSp>
      <p:cxnSp>
        <p:nvCxnSpPr>
          <p:cNvPr id="4595" name="Google Shape;4595;p204"/>
          <p:cNvCxnSpPr>
            <a:stCxn id="4583" idx="3"/>
            <a:endCxn id="4586" idx="1"/>
          </p:cNvCxnSpPr>
          <p:nvPr/>
        </p:nvCxnSpPr>
        <p:spPr>
          <a:xfrm>
            <a:off x="5590089" y="2518503"/>
            <a:ext cx="965400" cy="0"/>
          </a:xfrm>
          <a:prstGeom prst="straightConnector1">
            <a:avLst/>
          </a:prstGeom>
          <a:noFill/>
          <a:ln cap="flat" cmpd="sng" w="19050">
            <a:solidFill>
              <a:schemeClr val="accent5"/>
            </a:solidFill>
            <a:prstDash val="solid"/>
            <a:round/>
            <a:headEnd len="med" w="med" type="none"/>
            <a:tailEnd len="med" w="med" type="triangle"/>
          </a:ln>
        </p:spPr>
      </p:cxnSp>
      <p:cxnSp>
        <p:nvCxnSpPr>
          <p:cNvPr id="4596" name="Google Shape;4596;p204"/>
          <p:cNvCxnSpPr/>
          <p:nvPr/>
        </p:nvCxnSpPr>
        <p:spPr>
          <a:xfrm flipH="1">
            <a:off x="5585259" y="2752975"/>
            <a:ext cx="956400" cy="1033500"/>
          </a:xfrm>
          <a:prstGeom prst="straightConnector1">
            <a:avLst/>
          </a:prstGeom>
          <a:noFill/>
          <a:ln cap="flat" cmpd="sng" w="19050">
            <a:solidFill>
              <a:schemeClr val="accent5"/>
            </a:solidFill>
            <a:prstDash val="solid"/>
            <a:round/>
            <a:headEnd len="med" w="med" type="none"/>
            <a:tailEnd len="med" w="med" type="triangle"/>
          </a:ln>
        </p:spPr>
      </p:cxnSp>
      <p:cxnSp>
        <p:nvCxnSpPr>
          <p:cNvPr id="4597" name="Google Shape;4597;p204"/>
          <p:cNvCxnSpPr>
            <a:stCxn id="4585" idx="3"/>
            <a:endCxn id="4587" idx="1"/>
          </p:cNvCxnSpPr>
          <p:nvPr/>
        </p:nvCxnSpPr>
        <p:spPr>
          <a:xfrm>
            <a:off x="5590089" y="4004425"/>
            <a:ext cx="965400" cy="0"/>
          </a:xfrm>
          <a:prstGeom prst="straightConnector1">
            <a:avLst/>
          </a:prstGeom>
          <a:noFill/>
          <a:ln cap="flat" cmpd="sng" w="19050">
            <a:solidFill>
              <a:schemeClr val="accent5"/>
            </a:solidFill>
            <a:prstDash val="solid"/>
            <a:round/>
            <a:headEnd len="med" w="med" type="none"/>
            <a:tailEnd len="med" w="med" type="triangle"/>
          </a:ln>
        </p:spPr>
      </p:cxnSp>
      <p:cxnSp>
        <p:nvCxnSpPr>
          <p:cNvPr id="4598" name="Google Shape;4598;p204"/>
          <p:cNvCxnSpPr>
            <a:stCxn id="4582" idx="3"/>
            <a:endCxn id="4584" idx="1"/>
          </p:cNvCxnSpPr>
          <p:nvPr/>
        </p:nvCxnSpPr>
        <p:spPr>
          <a:xfrm>
            <a:off x="5590089" y="1031400"/>
            <a:ext cx="965400" cy="0"/>
          </a:xfrm>
          <a:prstGeom prst="straightConnector1">
            <a:avLst/>
          </a:prstGeom>
          <a:noFill/>
          <a:ln cap="flat" cmpd="sng" w="19050">
            <a:solidFill>
              <a:schemeClr val="accent5"/>
            </a:solidFill>
            <a:prstDash val="solid"/>
            <a:round/>
            <a:headEnd len="med" w="med" type="none"/>
            <a:tailEnd len="med" w="med" type="triangle"/>
          </a:ln>
        </p:spPr>
      </p:cxnSp>
      <p:sp>
        <p:nvSpPr>
          <p:cNvPr id="4599" name="Google Shape;4599;p204"/>
          <p:cNvSpPr/>
          <p:nvPr/>
        </p:nvSpPr>
        <p:spPr>
          <a:xfrm>
            <a:off x="849725" y="931800"/>
            <a:ext cx="515700" cy="526500"/>
          </a:xfrm>
          <a:prstGeom prst="ellipse">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aven Pro"/>
                <a:ea typeface="Maven Pro"/>
                <a:cs typeface="Maven Pro"/>
                <a:sym typeface="Maven Pro"/>
              </a:rPr>
              <a:t>x</a:t>
            </a:r>
            <a:r>
              <a:rPr b="1" baseline="-25000" lang="en">
                <a:latin typeface="Maven Pro"/>
                <a:ea typeface="Maven Pro"/>
                <a:cs typeface="Maven Pro"/>
                <a:sym typeface="Maven Pro"/>
              </a:rPr>
              <a:t>1</a:t>
            </a:r>
            <a:endParaRPr b="1" baseline="-25000">
              <a:latin typeface="Maven Pro"/>
              <a:ea typeface="Maven Pro"/>
              <a:cs typeface="Maven Pro"/>
              <a:sym typeface="Maven Pro"/>
            </a:endParaRPr>
          </a:p>
        </p:txBody>
      </p:sp>
      <p:sp>
        <p:nvSpPr>
          <p:cNvPr id="4600" name="Google Shape;4600;p204"/>
          <p:cNvSpPr/>
          <p:nvPr/>
        </p:nvSpPr>
        <p:spPr>
          <a:xfrm>
            <a:off x="1586250" y="931800"/>
            <a:ext cx="515700" cy="526500"/>
          </a:xfrm>
          <a:prstGeom prst="ellipse">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aven Pro"/>
                <a:ea typeface="Maven Pro"/>
                <a:cs typeface="Maven Pro"/>
                <a:sym typeface="Maven Pro"/>
              </a:rPr>
              <a:t>x</a:t>
            </a:r>
            <a:r>
              <a:rPr b="1" baseline="-25000" lang="en">
                <a:latin typeface="Maven Pro"/>
                <a:ea typeface="Maven Pro"/>
                <a:cs typeface="Maven Pro"/>
                <a:sym typeface="Maven Pro"/>
              </a:rPr>
              <a:t>i</a:t>
            </a:r>
            <a:endParaRPr b="1" baseline="-25000">
              <a:latin typeface="Maven Pro"/>
              <a:ea typeface="Maven Pro"/>
              <a:cs typeface="Maven Pro"/>
              <a:sym typeface="Maven Pro"/>
            </a:endParaRPr>
          </a:p>
        </p:txBody>
      </p:sp>
      <p:sp>
        <p:nvSpPr>
          <p:cNvPr id="4601" name="Google Shape;4601;p204"/>
          <p:cNvSpPr/>
          <p:nvPr/>
        </p:nvSpPr>
        <p:spPr>
          <a:xfrm>
            <a:off x="2303713" y="931800"/>
            <a:ext cx="515700" cy="526500"/>
          </a:xfrm>
          <a:prstGeom prst="ellipse">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aven Pro"/>
                <a:ea typeface="Maven Pro"/>
                <a:cs typeface="Maven Pro"/>
                <a:sym typeface="Maven Pro"/>
              </a:rPr>
              <a:t>x</a:t>
            </a:r>
            <a:r>
              <a:rPr b="1" baseline="-25000" lang="en">
                <a:latin typeface="Maven Pro"/>
                <a:ea typeface="Maven Pro"/>
                <a:cs typeface="Maven Pro"/>
                <a:sym typeface="Maven Pro"/>
              </a:rPr>
              <a:t>n</a:t>
            </a:r>
            <a:endParaRPr b="1" baseline="-25000">
              <a:latin typeface="Maven Pro"/>
              <a:ea typeface="Maven Pro"/>
              <a:cs typeface="Maven Pro"/>
              <a:sym typeface="Maven Pro"/>
            </a:endParaRPr>
          </a:p>
        </p:txBody>
      </p:sp>
      <p:sp>
        <p:nvSpPr>
          <p:cNvPr id="4602" name="Google Shape;4602;p204"/>
          <p:cNvSpPr/>
          <p:nvPr/>
        </p:nvSpPr>
        <p:spPr>
          <a:xfrm>
            <a:off x="113188" y="931800"/>
            <a:ext cx="515700" cy="526500"/>
          </a:xfrm>
          <a:prstGeom prst="ellipse">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aven Pro"/>
                <a:ea typeface="Maven Pro"/>
                <a:cs typeface="Maven Pro"/>
                <a:sym typeface="Maven Pro"/>
              </a:rPr>
              <a:t>1</a:t>
            </a:r>
            <a:endParaRPr b="1" baseline="-25000">
              <a:latin typeface="Maven Pro"/>
              <a:ea typeface="Maven Pro"/>
              <a:cs typeface="Maven Pro"/>
              <a:sym typeface="Maven Pro"/>
            </a:endParaRPr>
          </a:p>
        </p:txBody>
      </p:sp>
      <p:sp>
        <p:nvSpPr>
          <p:cNvPr id="4603" name="Google Shape;4603;p204"/>
          <p:cNvSpPr/>
          <p:nvPr/>
        </p:nvSpPr>
        <p:spPr>
          <a:xfrm>
            <a:off x="1154163" y="2056600"/>
            <a:ext cx="655500" cy="678900"/>
          </a:xfrm>
          <a:prstGeom prst="ellipse">
            <a:avLst/>
          </a:prstGeom>
          <a:solidFill>
            <a:schemeClr val="accent4"/>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aven Pro"/>
                <a:ea typeface="Maven Pro"/>
                <a:cs typeface="Maven Pro"/>
                <a:sym typeface="Maven Pro"/>
              </a:rPr>
              <a:t>y</a:t>
            </a:r>
            <a:endParaRPr b="1">
              <a:latin typeface="Maven Pro"/>
              <a:ea typeface="Maven Pro"/>
              <a:cs typeface="Maven Pro"/>
              <a:sym typeface="Maven Pro"/>
            </a:endParaRPr>
          </a:p>
        </p:txBody>
      </p:sp>
      <p:cxnSp>
        <p:nvCxnSpPr>
          <p:cNvPr id="4604" name="Google Shape;4604;p204"/>
          <p:cNvCxnSpPr>
            <a:stCxn id="4602" idx="4"/>
            <a:endCxn id="4603" idx="2"/>
          </p:cNvCxnSpPr>
          <p:nvPr/>
        </p:nvCxnSpPr>
        <p:spPr>
          <a:xfrm>
            <a:off x="371038" y="1458300"/>
            <a:ext cx="783000" cy="937800"/>
          </a:xfrm>
          <a:prstGeom prst="straightConnector1">
            <a:avLst/>
          </a:prstGeom>
          <a:noFill/>
          <a:ln cap="flat" cmpd="sng" w="19050">
            <a:solidFill>
              <a:schemeClr val="accent5"/>
            </a:solidFill>
            <a:prstDash val="solid"/>
            <a:round/>
            <a:headEnd len="med" w="med" type="none"/>
            <a:tailEnd len="med" w="med" type="triangle"/>
          </a:ln>
        </p:spPr>
      </p:cxnSp>
      <p:cxnSp>
        <p:nvCxnSpPr>
          <p:cNvPr id="4605" name="Google Shape;4605;p204"/>
          <p:cNvCxnSpPr>
            <a:stCxn id="4599" idx="4"/>
            <a:endCxn id="4603" idx="1"/>
          </p:cNvCxnSpPr>
          <p:nvPr/>
        </p:nvCxnSpPr>
        <p:spPr>
          <a:xfrm>
            <a:off x="1107575" y="1458300"/>
            <a:ext cx="142500" cy="697800"/>
          </a:xfrm>
          <a:prstGeom prst="straightConnector1">
            <a:avLst/>
          </a:prstGeom>
          <a:noFill/>
          <a:ln cap="flat" cmpd="sng" w="19050">
            <a:solidFill>
              <a:schemeClr val="accent5"/>
            </a:solidFill>
            <a:prstDash val="solid"/>
            <a:round/>
            <a:headEnd len="med" w="med" type="none"/>
            <a:tailEnd len="med" w="med" type="triangle"/>
          </a:ln>
        </p:spPr>
      </p:cxnSp>
      <p:cxnSp>
        <p:nvCxnSpPr>
          <p:cNvPr id="4606" name="Google Shape;4606;p204"/>
          <p:cNvCxnSpPr>
            <a:stCxn id="4600" idx="4"/>
            <a:endCxn id="4603" idx="7"/>
          </p:cNvCxnSpPr>
          <p:nvPr/>
        </p:nvCxnSpPr>
        <p:spPr>
          <a:xfrm flipH="1">
            <a:off x="1713600" y="1458300"/>
            <a:ext cx="130500" cy="697800"/>
          </a:xfrm>
          <a:prstGeom prst="straightConnector1">
            <a:avLst/>
          </a:prstGeom>
          <a:noFill/>
          <a:ln cap="flat" cmpd="sng" w="19050">
            <a:solidFill>
              <a:schemeClr val="accent5"/>
            </a:solidFill>
            <a:prstDash val="solid"/>
            <a:round/>
            <a:headEnd len="med" w="med" type="none"/>
            <a:tailEnd len="med" w="med" type="triangle"/>
          </a:ln>
        </p:spPr>
      </p:cxnSp>
      <p:cxnSp>
        <p:nvCxnSpPr>
          <p:cNvPr id="4607" name="Google Shape;4607;p204"/>
          <p:cNvCxnSpPr>
            <a:stCxn id="4601" idx="4"/>
            <a:endCxn id="4603" idx="6"/>
          </p:cNvCxnSpPr>
          <p:nvPr/>
        </p:nvCxnSpPr>
        <p:spPr>
          <a:xfrm flipH="1">
            <a:off x="1809763" y="1458300"/>
            <a:ext cx="751800" cy="937800"/>
          </a:xfrm>
          <a:prstGeom prst="straightConnector1">
            <a:avLst/>
          </a:prstGeom>
          <a:noFill/>
          <a:ln cap="flat" cmpd="sng" w="19050">
            <a:solidFill>
              <a:schemeClr val="accent5"/>
            </a:solidFill>
            <a:prstDash val="solid"/>
            <a:round/>
            <a:headEnd len="med" w="med" type="none"/>
            <a:tailEnd len="med" w="med" type="triangle"/>
          </a:ln>
        </p:spPr>
      </p:cxnSp>
      <p:sp>
        <p:nvSpPr>
          <p:cNvPr id="4608" name="Google Shape;4608;p204"/>
          <p:cNvSpPr txBox="1"/>
          <p:nvPr/>
        </p:nvSpPr>
        <p:spPr>
          <a:xfrm>
            <a:off x="472800" y="1797675"/>
            <a:ext cx="3846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ω</a:t>
            </a:r>
            <a:r>
              <a:rPr baseline="-25000" lang="en" sz="1200">
                <a:solidFill>
                  <a:schemeClr val="lt1"/>
                </a:solidFill>
                <a:latin typeface="Maven Pro"/>
                <a:ea typeface="Maven Pro"/>
                <a:cs typeface="Maven Pro"/>
                <a:sym typeface="Maven Pro"/>
              </a:rPr>
              <a:t>0</a:t>
            </a:r>
            <a:endParaRPr baseline="-25000" sz="1200">
              <a:solidFill>
                <a:schemeClr val="lt1"/>
              </a:solidFill>
              <a:latin typeface="Maven Pro"/>
              <a:ea typeface="Maven Pro"/>
              <a:cs typeface="Maven Pro"/>
              <a:sym typeface="Maven Pro"/>
            </a:endParaRPr>
          </a:p>
        </p:txBody>
      </p:sp>
      <p:sp>
        <p:nvSpPr>
          <p:cNvPr id="4609" name="Google Shape;4609;p204"/>
          <p:cNvSpPr txBox="1"/>
          <p:nvPr/>
        </p:nvSpPr>
        <p:spPr>
          <a:xfrm>
            <a:off x="849725" y="1480025"/>
            <a:ext cx="3846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ω</a:t>
            </a:r>
            <a:r>
              <a:rPr baseline="-25000" lang="en" sz="1200">
                <a:solidFill>
                  <a:schemeClr val="lt1"/>
                </a:solidFill>
                <a:latin typeface="Maven Pro"/>
                <a:ea typeface="Maven Pro"/>
                <a:cs typeface="Maven Pro"/>
                <a:sym typeface="Maven Pro"/>
              </a:rPr>
              <a:t>1</a:t>
            </a:r>
            <a:endParaRPr baseline="-25000" sz="1200">
              <a:solidFill>
                <a:schemeClr val="lt1"/>
              </a:solidFill>
              <a:latin typeface="Maven Pro"/>
              <a:ea typeface="Maven Pro"/>
              <a:cs typeface="Maven Pro"/>
              <a:sym typeface="Maven Pro"/>
            </a:endParaRPr>
          </a:p>
        </p:txBody>
      </p:sp>
      <p:sp>
        <p:nvSpPr>
          <p:cNvPr id="4610" name="Google Shape;4610;p204"/>
          <p:cNvSpPr txBox="1"/>
          <p:nvPr/>
        </p:nvSpPr>
        <p:spPr>
          <a:xfrm>
            <a:off x="1809775" y="1480025"/>
            <a:ext cx="3846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ω</a:t>
            </a:r>
            <a:r>
              <a:rPr baseline="-25000" lang="en" sz="1200">
                <a:solidFill>
                  <a:schemeClr val="lt1"/>
                </a:solidFill>
                <a:latin typeface="Maven Pro"/>
                <a:ea typeface="Maven Pro"/>
                <a:cs typeface="Maven Pro"/>
                <a:sym typeface="Maven Pro"/>
              </a:rPr>
              <a:t>i</a:t>
            </a:r>
            <a:endParaRPr baseline="-25000" sz="1200">
              <a:solidFill>
                <a:schemeClr val="lt1"/>
              </a:solidFill>
              <a:latin typeface="Maven Pro"/>
              <a:ea typeface="Maven Pro"/>
              <a:cs typeface="Maven Pro"/>
              <a:sym typeface="Maven Pro"/>
            </a:endParaRPr>
          </a:p>
        </p:txBody>
      </p:sp>
      <p:sp>
        <p:nvSpPr>
          <p:cNvPr id="4611" name="Google Shape;4611;p204"/>
          <p:cNvSpPr txBox="1"/>
          <p:nvPr/>
        </p:nvSpPr>
        <p:spPr>
          <a:xfrm>
            <a:off x="2194363" y="1797675"/>
            <a:ext cx="3846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ω</a:t>
            </a:r>
            <a:r>
              <a:rPr baseline="-25000" lang="en" sz="1200">
                <a:solidFill>
                  <a:schemeClr val="lt1"/>
                </a:solidFill>
                <a:latin typeface="Maven Pro"/>
                <a:ea typeface="Maven Pro"/>
                <a:cs typeface="Maven Pro"/>
                <a:sym typeface="Maven Pro"/>
              </a:rPr>
              <a:t>n</a:t>
            </a:r>
            <a:endParaRPr baseline="-25000" sz="1200">
              <a:solidFill>
                <a:schemeClr val="lt1"/>
              </a:solidFill>
              <a:latin typeface="Maven Pro"/>
              <a:ea typeface="Maven Pro"/>
              <a:cs typeface="Maven Pro"/>
              <a:sym typeface="Maven Pro"/>
            </a:endParaRPr>
          </a:p>
        </p:txBody>
      </p:sp>
      <p:sp>
        <p:nvSpPr>
          <p:cNvPr id="4612" name="Google Shape;4612;p204"/>
          <p:cNvSpPr txBox="1"/>
          <p:nvPr/>
        </p:nvSpPr>
        <p:spPr>
          <a:xfrm>
            <a:off x="1289538" y="1050000"/>
            <a:ext cx="3846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a:t>
            </a:r>
            <a:endParaRPr sz="1100">
              <a:solidFill>
                <a:schemeClr val="lt1"/>
              </a:solidFill>
              <a:latin typeface="Maven Pro"/>
              <a:ea typeface="Maven Pro"/>
              <a:cs typeface="Maven Pro"/>
              <a:sym typeface="Maven Pro"/>
            </a:endParaRPr>
          </a:p>
        </p:txBody>
      </p:sp>
      <p:sp>
        <p:nvSpPr>
          <p:cNvPr id="4613" name="Google Shape;4613;p204"/>
          <p:cNvSpPr txBox="1"/>
          <p:nvPr/>
        </p:nvSpPr>
        <p:spPr>
          <a:xfrm>
            <a:off x="2034525" y="1050000"/>
            <a:ext cx="3846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a:t>
            </a:r>
            <a:endParaRPr sz="1100">
              <a:solidFill>
                <a:schemeClr val="lt1"/>
              </a:solidFill>
              <a:latin typeface="Maven Pro"/>
              <a:ea typeface="Maven Pro"/>
              <a:cs typeface="Maven Pro"/>
              <a:sym typeface="Maven Pro"/>
            </a:endParaRPr>
          </a:p>
        </p:txBody>
      </p:sp>
      <p:sp>
        <p:nvSpPr>
          <p:cNvPr id="4614" name="Google Shape;4614;p204"/>
          <p:cNvSpPr txBox="1"/>
          <p:nvPr/>
        </p:nvSpPr>
        <p:spPr>
          <a:xfrm>
            <a:off x="489375" y="2776150"/>
            <a:ext cx="1985100" cy="52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 sz="1650">
                <a:solidFill>
                  <a:srgbClr val="D1D5DB"/>
                </a:solidFill>
                <a:latin typeface="Times New Roman"/>
                <a:ea typeface="Times New Roman"/>
                <a:cs typeface="Times New Roman"/>
                <a:sym typeface="Times New Roman"/>
              </a:rPr>
              <a:t>w</a:t>
            </a:r>
            <a:r>
              <a:rPr lang="en" sz="900">
                <a:solidFill>
                  <a:srgbClr val="D1D5DB"/>
                </a:solidFill>
                <a:latin typeface="Times New Roman"/>
                <a:ea typeface="Times New Roman"/>
                <a:cs typeface="Times New Roman"/>
                <a:sym typeface="Times New Roman"/>
              </a:rPr>
              <a:t>0 </a:t>
            </a:r>
            <a:r>
              <a:rPr lang="en" sz="1650">
                <a:solidFill>
                  <a:srgbClr val="D1D5DB"/>
                </a:solidFill>
                <a:latin typeface="Times New Roman"/>
                <a:ea typeface="Times New Roman"/>
                <a:cs typeface="Times New Roman"/>
                <a:sym typeface="Times New Roman"/>
              </a:rPr>
              <a:t>+ ∑ </a:t>
            </a:r>
            <a:r>
              <a:rPr i="1" lang="en" sz="1200">
                <a:solidFill>
                  <a:srgbClr val="D1D5DB"/>
                </a:solidFill>
                <a:latin typeface="Times New Roman"/>
                <a:ea typeface="Times New Roman"/>
                <a:cs typeface="Times New Roman"/>
                <a:sym typeface="Times New Roman"/>
              </a:rPr>
              <a:t>n</a:t>
            </a:r>
            <a:r>
              <a:rPr lang="en" sz="1650">
                <a:solidFill>
                  <a:srgbClr val="D1D5DB"/>
                </a:solidFill>
                <a:latin typeface="Times New Roman"/>
                <a:ea typeface="Times New Roman"/>
                <a:cs typeface="Times New Roman"/>
                <a:sym typeface="Times New Roman"/>
              </a:rPr>
              <a:t>, </a:t>
            </a:r>
            <a:r>
              <a:rPr i="1" lang="en" sz="1200">
                <a:solidFill>
                  <a:srgbClr val="D1D5DB"/>
                </a:solidFill>
                <a:latin typeface="Times New Roman"/>
                <a:ea typeface="Times New Roman"/>
                <a:cs typeface="Times New Roman"/>
                <a:sym typeface="Times New Roman"/>
              </a:rPr>
              <a:t>i</a:t>
            </a:r>
            <a:r>
              <a:rPr lang="en" sz="1200">
                <a:solidFill>
                  <a:srgbClr val="D1D5DB"/>
                </a:solidFill>
                <a:latin typeface="Times New Roman"/>
                <a:ea typeface="Times New Roman"/>
                <a:cs typeface="Times New Roman"/>
                <a:sym typeface="Times New Roman"/>
              </a:rPr>
              <a:t>=1, </a:t>
            </a:r>
            <a:r>
              <a:rPr i="1" lang="en" sz="1650">
                <a:solidFill>
                  <a:srgbClr val="D1D5DB"/>
                </a:solidFill>
                <a:latin typeface="Times New Roman"/>
                <a:ea typeface="Times New Roman"/>
                <a:cs typeface="Times New Roman"/>
                <a:sym typeface="Times New Roman"/>
              </a:rPr>
              <a:t>x</a:t>
            </a:r>
            <a:r>
              <a:rPr lang="en" sz="900">
                <a:solidFill>
                  <a:srgbClr val="D1D5DB"/>
                </a:solidFill>
                <a:latin typeface="Times New Roman"/>
                <a:ea typeface="Times New Roman"/>
                <a:cs typeface="Times New Roman"/>
                <a:sym typeface="Times New Roman"/>
              </a:rPr>
              <a:t>i </a:t>
            </a:r>
            <a:r>
              <a:rPr i="1" lang="en" sz="1650">
                <a:solidFill>
                  <a:srgbClr val="D1D5DB"/>
                </a:solidFill>
                <a:latin typeface="Times New Roman"/>
                <a:ea typeface="Times New Roman"/>
                <a:cs typeface="Times New Roman"/>
                <a:sym typeface="Times New Roman"/>
              </a:rPr>
              <a:t> w</a:t>
            </a:r>
            <a:r>
              <a:rPr lang="en" sz="900">
                <a:solidFill>
                  <a:srgbClr val="D1D5DB"/>
                </a:solidFill>
                <a:latin typeface="Times New Roman"/>
                <a:ea typeface="Times New Roman"/>
                <a:cs typeface="Times New Roman"/>
                <a:sym typeface="Times New Roman"/>
              </a:rPr>
              <a:t>i</a:t>
            </a:r>
            <a:r>
              <a:rPr lang="en" sz="300">
                <a:solidFill>
                  <a:srgbClr val="D1D5DB"/>
                </a:solidFill>
                <a:latin typeface="Times New Roman"/>
                <a:ea typeface="Times New Roman"/>
                <a:cs typeface="Times New Roman"/>
                <a:sym typeface="Times New Roman"/>
              </a:rPr>
              <a:t>  </a:t>
            </a:r>
            <a:r>
              <a:rPr lang="en" sz="1650">
                <a:solidFill>
                  <a:srgbClr val="D1D5DB"/>
                </a:solidFill>
                <a:latin typeface="Times New Roman"/>
                <a:ea typeface="Times New Roman"/>
                <a:cs typeface="Times New Roman"/>
                <a:sym typeface="Times New Roman"/>
              </a:rPr>
              <a:t> = 0</a:t>
            </a:r>
            <a:endParaRPr sz="2000">
              <a:solidFill>
                <a:schemeClr val="lt1"/>
              </a:solidFill>
              <a:latin typeface="Maven Pro"/>
              <a:ea typeface="Maven Pro"/>
              <a:cs typeface="Maven Pro"/>
              <a:sym typeface="Maven Pro"/>
            </a:endParaRPr>
          </a:p>
        </p:txBody>
      </p:sp>
      <p:sp>
        <p:nvSpPr>
          <p:cNvPr descr="Timeline background shape" id="4615" name="Google Shape;4615;p204"/>
          <p:cNvSpPr/>
          <p:nvPr/>
        </p:nvSpPr>
        <p:spPr>
          <a:xfrm>
            <a:off x="213425" y="3302650"/>
            <a:ext cx="2758500" cy="780000"/>
          </a:xfrm>
          <a:prstGeom prst="homePlat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lt1"/>
                </a:solidFill>
                <a:latin typeface="Maven Pro"/>
                <a:ea typeface="Maven Pro"/>
                <a:cs typeface="Maven Pro"/>
                <a:sym typeface="Maven Pro"/>
              </a:rPr>
              <a:t>Once output ‘y’ computed, we train it</a:t>
            </a:r>
            <a:endParaRPr b="1" sz="1200">
              <a:solidFill>
                <a:schemeClr val="lt1"/>
              </a:solidFill>
              <a:latin typeface="Maven Pro"/>
              <a:ea typeface="Maven Pro"/>
              <a:cs typeface="Maven Pro"/>
              <a:sym typeface="Maven Pro"/>
            </a:endParaRPr>
          </a:p>
          <a:p>
            <a:pPr indent="457200" lvl="0" marL="0" rtl="0" algn="l">
              <a:spcBef>
                <a:spcPts val="0"/>
              </a:spcBef>
              <a:spcAft>
                <a:spcPts val="0"/>
              </a:spcAft>
              <a:buNone/>
            </a:pPr>
            <a:r>
              <a:rPr b="1" lang="en" sz="1200">
                <a:solidFill>
                  <a:schemeClr val="lt1"/>
                </a:solidFill>
                <a:latin typeface="Maven Pro"/>
                <a:ea typeface="Maven Pro"/>
                <a:cs typeface="Maven Pro"/>
                <a:sym typeface="Maven Pro"/>
              </a:rPr>
              <a:t>If branch NT -&gt; += -1 </a:t>
            </a:r>
            <a:endParaRPr b="1" sz="1200">
              <a:solidFill>
                <a:schemeClr val="lt1"/>
              </a:solidFill>
              <a:latin typeface="Maven Pro"/>
              <a:ea typeface="Maven Pro"/>
              <a:cs typeface="Maven Pro"/>
              <a:sym typeface="Maven Pro"/>
            </a:endParaRPr>
          </a:p>
          <a:p>
            <a:pPr indent="457200" lvl="0" marL="0" rtl="0" algn="l">
              <a:spcBef>
                <a:spcPts val="0"/>
              </a:spcBef>
              <a:spcAft>
                <a:spcPts val="0"/>
              </a:spcAft>
              <a:buNone/>
            </a:pPr>
            <a:r>
              <a:rPr b="1" lang="en" sz="1200">
                <a:solidFill>
                  <a:schemeClr val="lt1"/>
                </a:solidFill>
                <a:latin typeface="Maven Pro"/>
                <a:ea typeface="Maven Pro"/>
                <a:cs typeface="Maven Pro"/>
                <a:sym typeface="Maven Pro"/>
              </a:rPr>
              <a:t>If branch T -&gt; += 1 </a:t>
            </a:r>
            <a:endParaRPr b="1">
              <a:solidFill>
                <a:schemeClr val="lt1"/>
              </a:solidFill>
            </a:endParaRPr>
          </a:p>
        </p:txBody>
      </p:sp>
      <p:sp>
        <p:nvSpPr>
          <p:cNvPr descr="Timeline background shape" id="4616" name="Google Shape;4616;p204"/>
          <p:cNvSpPr/>
          <p:nvPr/>
        </p:nvSpPr>
        <p:spPr>
          <a:xfrm>
            <a:off x="213425" y="4240275"/>
            <a:ext cx="2758500" cy="780000"/>
          </a:xfrm>
          <a:prstGeom prst="homePlat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 sz="1100">
                <a:solidFill>
                  <a:schemeClr val="lt1"/>
                </a:solidFill>
                <a:latin typeface="Maven Pro"/>
                <a:ea typeface="Maven Pro"/>
                <a:cs typeface="Maven Pro"/>
                <a:sym typeface="Maven Pro"/>
              </a:rPr>
              <a:t>If sign(y</a:t>
            </a:r>
            <a:r>
              <a:rPr b="1" baseline="-25000" lang="en" sz="1100">
                <a:solidFill>
                  <a:schemeClr val="lt1"/>
                </a:solidFill>
                <a:latin typeface="Maven Pro"/>
                <a:ea typeface="Maven Pro"/>
                <a:cs typeface="Maven Pro"/>
                <a:sym typeface="Maven Pro"/>
              </a:rPr>
              <a:t>out</a:t>
            </a:r>
            <a:r>
              <a:rPr b="1" lang="en" sz="1100">
                <a:solidFill>
                  <a:schemeClr val="lt1"/>
                </a:solidFill>
                <a:latin typeface="Maven Pro"/>
                <a:ea typeface="Maven Pro"/>
                <a:cs typeface="Maven Pro"/>
                <a:sym typeface="Maven Pro"/>
              </a:rPr>
              <a:t>) ≠ t  OR  |y</a:t>
            </a:r>
            <a:r>
              <a:rPr b="1" baseline="-25000" lang="en" sz="1100">
                <a:solidFill>
                  <a:schemeClr val="lt1"/>
                </a:solidFill>
                <a:latin typeface="Maven Pro"/>
                <a:ea typeface="Maven Pro"/>
                <a:cs typeface="Maven Pro"/>
                <a:sym typeface="Maven Pro"/>
              </a:rPr>
              <a:t>out</a:t>
            </a:r>
            <a:r>
              <a:rPr b="1" lang="en" sz="1100">
                <a:solidFill>
                  <a:schemeClr val="lt1"/>
                </a:solidFill>
                <a:latin typeface="Maven Pro"/>
                <a:ea typeface="Maven Pro"/>
                <a:cs typeface="Maven Pro"/>
                <a:sym typeface="Maven Pro"/>
              </a:rPr>
              <a:t>| ≤ 0</a:t>
            </a:r>
            <a:endParaRPr b="1" sz="1100">
              <a:solidFill>
                <a:schemeClr val="lt1"/>
              </a:solidFill>
              <a:latin typeface="Maven Pro"/>
              <a:ea typeface="Maven Pro"/>
              <a:cs typeface="Maven Pro"/>
              <a:sym typeface="Maven Pro"/>
            </a:endParaRPr>
          </a:p>
          <a:p>
            <a:pPr indent="0" lvl="0" marL="0" rtl="0" algn="l">
              <a:lnSpc>
                <a:spcPct val="150000"/>
              </a:lnSpc>
              <a:spcBef>
                <a:spcPts val="0"/>
              </a:spcBef>
              <a:spcAft>
                <a:spcPts val="0"/>
              </a:spcAft>
              <a:buNone/>
            </a:pPr>
            <a:r>
              <a:rPr b="1" lang="en" sz="1100">
                <a:solidFill>
                  <a:schemeClr val="lt1"/>
                </a:solidFill>
                <a:latin typeface="Maven Pro"/>
                <a:ea typeface="Maven Pro"/>
                <a:cs typeface="Maven Pro"/>
                <a:sym typeface="Maven Pro"/>
              </a:rPr>
              <a:t>   THEN for i = 0 to n DO</a:t>
            </a:r>
            <a:endParaRPr b="1" sz="1100">
              <a:solidFill>
                <a:schemeClr val="lt1"/>
              </a:solidFill>
              <a:latin typeface="Maven Pro"/>
              <a:ea typeface="Maven Pro"/>
              <a:cs typeface="Maven Pro"/>
              <a:sym typeface="Maven Pro"/>
            </a:endParaRPr>
          </a:p>
          <a:p>
            <a:pPr indent="0" lvl="0" marL="0" rtl="0" algn="l">
              <a:lnSpc>
                <a:spcPct val="150000"/>
              </a:lnSpc>
              <a:spcBef>
                <a:spcPts val="0"/>
              </a:spcBef>
              <a:spcAft>
                <a:spcPts val="0"/>
              </a:spcAft>
              <a:buNone/>
            </a:pPr>
            <a:r>
              <a:rPr b="1" lang="en" sz="1100">
                <a:solidFill>
                  <a:schemeClr val="lt1"/>
                </a:solidFill>
                <a:latin typeface="Maven Pro"/>
                <a:ea typeface="Maven Pro"/>
                <a:cs typeface="Maven Pro"/>
                <a:sym typeface="Maven Pro"/>
              </a:rPr>
              <a:t>      </a:t>
            </a:r>
            <a:r>
              <a:rPr b="1" lang="en" sz="1100">
                <a:solidFill>
                  <a:schemeClr val="lt1"/>
                </a:solidFill>
                <a:latin typeface="Maven Pro"/>
                <a:ea typeface="Maven Pro"/>
                <a:cs typeface="Maven Pro"/>
                <a:sym typeface="Maven Pro"/>
              </a:rPr>
              <a:t>w</a:t>
            </a:r>
            <a:r>
              <a:rPr b="1" baseline="-25000" lang="en" sz="1100">
                <a:solidFill>
                  <a:schemeClr val="lt1"/>
                </a:solidFill>
                <a:latin typeface="Maven Pro"/>
                <a:ea typeface="Maven Pro"/>
                <a:cs typeface="Maven Pro"/>
                <a:sym typeface="Maven Pro"/>
              </a:rPr>
              <a:t>i</a:t>
            </a:r>
            <a:r>
              <a:rPr b="1" lang="en" sz="1100">
                <a:solidFill>
                  <a:schemeClr val="lt1"/>
                </a:solidFill>
                <a:latin typeface="Maven Pro"/>
                <a:ea typeface="Maven Pro"/>
                <a:cs typeface="Maven Pro"/>
                <a:sym typeface="Maven Pro"/>
              </a:rPr>
              <a:t> := w</a:t>
            </a:r>
            <a:r>
              <a:rPr b="1" baseline="-25000" lang="en" sz="1100">
                <a:solidFill>
                  <a:schemeClr val="lt1"/>
                </a:solidFill>
                <a:latin typeface="Maven Pro"/>
                <a:ea typeface="Maven Pro"/>
                <a:cs typeface="Maven Pro"/>
                <a:sym typeface="Maven Pro"/>
              </a:rPr>
              <a:t>i</a:t>
            </a:r>
            <a:r>
              <a:rPr b="1" lang="en" sz="1100">
                <a:solidFill>
                  <a:schemeClr val="lt1"/>
                </a:solidFill>
                <a:latin typeface="Maven Pro"/>
                <a:ea typeface="Maven Pro"/>
                <a:cs typeface="Maven Pro"/>
                <a:sym typeface="Maven Pro"/>
              </a:rPr>
              <a:t> + tx</a:t>
            </a:r>
            <a:r>
              <a:rPr b="1" baseline="-25000" lang="en" sz="1100">
                <a:solidFill>
                  <a:schemeClr val="lt1"/>
                </a:solidFill>
                <a:latin typeface="Maven Pro"/>
                <a:ea typeface="Maven Pro"/>
                <a:cs typeface="Maven Pro"/>
                <a:sym typeface="Maven Pro"/>
              </a:rPr>
              <a:t>i</a:t>
            </a:r>
            <a:endParaRPr b="1" baseline="-25000" sz="11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0" name="Shape 4620"/>
        <p:cNvGrpSpPr/>
        <p:nvPr/>
      </p:nvGrpSpPr>
      <p:grpSpPr>
        <a:xfrm>
          <a:off x="0" y="0"/>
          <a:ext cx="0" cy="0"/>
          <a:chOff x="0" y="0"/>
          <a:chExt cx="0" cy="0"/>
        </a:xfrm>
      </p:grpSpPr>
      <p:sp>
        <p:nvSpPr>
          <p:cNvPr id="4621" name="Google Shape;4621;p205"/>
          <p:cNvSpPr/>
          <p:nvPr/>
        </p:nvSpPr>
        <p:spPr>
          <a:xfrm>
            <a:off x="844675" y="3959450"/>
            <a:ext cx="8084700" cy="110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622" name="Google Shape;4622;p205"/>
          <p:cNvSpPr txBox="1"/>
          <p:nvPr/>
        </p:nvSpPr>
        <p:spPr>
          <a:xfrm>
            <a:off x="1241075" y="4215875"/>
            <a:ext cx="68481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Perceptron Predictor Data Structure Definition </a:t>
            </a:r>
            <a:r>
              <a:rPr lang="en" sz="1500">
                <a:solidFill>
                  <a:schemeClr val="accent5"/>
                </a:solidFill>
                <a:latin typeface="Share Tech"/>
                <a:ea typeface="Share Tech"/>
                <a:cs typeface="Share Tech"/>
                <a:sym typeface="Share Tech"/>
              </a:rPr>
              <a:t>(bpred.c)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pic>
        <p:nvPicPr>
          <p:cNvPr id="4623" name="Google Shape;4623;p205"/>
          <p:cNvPicPr preferRelativeResize="0"/>
          <p:nvPr/>
        </p:nvPicPr>
        <p:blipFill>
          <a:blip r:embed="rId3">
            <a:alphaModFix/>
          </a:blip>
          <a:stretch>
            <a:fillRect/>
          </a:stretch>
        </p:blipFill>
        <p:spPr>
          <a:xfrm>
            <a:off x="486200" y="1102675"/>
            <a:ext cx="8357850" cy="285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7" name="Shape 4627"/>
        <p:cNvGrpSpPr/>
        <p:nvPr/>
      </p:nvGrpSpPr>
      <p:grpSpPr>
        <a:xfrm>
          <a:off x="0" y="0"/>
          <a:ext cx="0" cy="0"/>
          <a:chOff x="0" y="0"/>
          <a:chExt cx="0" cy="0"/>
        </a:xfrm>
      </p:grpSpPr>
      <p:sp>
        <p:nvSpPr>
          <p:cNvPr id="4628" name="Google Shape;4628;p206"/>
          <p:cNvSpPr/>
          <p:nvPr/>
        </p:nvSpPr>
        <p:spPr>
          <a:xfrm>
            <a:off x="844675" y="3959450"/>
            <a:ext cx="8084700" cy="110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629" name="Google Shape;4629;p206"/>
          <p:cNvSpPr txBox="1"/>
          <p:nvPr/>
        </p:nvSpPr>
        <p:spPr>
          <a:xfrm>
            <a:off x="2232425" y="4416925"/>
            <a:ext cx="4679100" cy="78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Perceptron Lookup in BP</a:t>
            </a:r>
            <a:r>
              <a:rPr lang="en" sz="1500">
                <a:solidFill>
                  <a:schemeClr val="lt1"/>
                </a:solidFill>
                <a:latin typeface="Share Tech"/>
                <a:ea typeface="Share Tech"/>
                <a:cs typeface="Share Tech"/>
                <a:sym typeface="Share Tech"/>
              </a:rPr>
              <a:t> </a:t>
            </a:r>
            <a:r>
              <a:rPr lang="en" sz="1500">
                <a:solidFill>
                  <a:schemeClr val="accent5"/>
                </a:solidFill>
                <a:latin typeface="Share Tech"/>
                <a:ea typeface="Share Tech"/>
                <a:cs typeface="Share Tech"/>
                <a:sym typeface="Share Tech"/>
              </a:rPr>
              <a:t>(bpred.c)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pic>
        <p:nvPicPr>
          <p:cNvPr id="4630" name="Google Shape;4630;p206"/>
          <p:cNvPicPr preferRelativeResize="0"/>
          <p:nvPr/>
        </p:nvPicPr>
        <p:blipFill rotWithShape="1">
          <a:blip r:embed="rId3">
            <a:alphaModFix/>
          </a:blip>
          <a:srcRect b="4260" l="0" r="0" t="0"/>
          <a:stretch/>
        </p:blipFill>
        <p:spPr>
          <a:xfrm>
            <a:off x="982725" y="167450"/>
            <a:ext cx="7178526" cy="42042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4" name="Shape 4634"/>
        <p:cNvGrpSpPr/>
        <p:nvPr/>
      </p:nvGrpSpPr>
      <p:grpSpPr>
        <a:xfrm>
          <a:off x="0" y="0"/>
          <a:ext cx="0" cy="0"/>
          <a:chOff x="0" y="0"/>
          <a:chExt cx="0" cy="0"/>
        </a:xfrm>
      </p:grpSpPr>
      <p:sp>
        <p:nvSpPr>
          <p:cNvPr id="4635" name="Google Shape;4635;p207"/>
          <p:cNvSpPr/>
          <p:nvPr/>
        </p:nvSpPr>
        <p:spPr>
          <a:xfrm>
            <a:off x="128200" y="2036275"/>
            <a:ext cx="2496300" cy="2880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636" name="Google Shape;4636;p207"/>
          <p:cNvSpPr txBox="1"/>
          <p:nvPr/>
        </p:nvSpPr>
        <p:spPr>
          <a:xfrm>
            <a:off x="0" y="2036275"/>
            <a:ext cx="2757900" cy="288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Share Tech"/>
                <a:ea typeface="Share Tech"/>
                <a:cs typeface="Share Tech"/>
                <a:sym typeface="Share Tech"/>
              </a:rPr>
              <a:t>T</a:t>
            </a:r>
            <a:r>
              <a:rPr lang="en" sz="1000">
                <a:solidFill>
                  <a:schemeClr val="lt1"/>
                </a:solidFill>
                <a:latin typeface="Share Tech"/>
                <a:ea typeface="Share Tech"/>
                <a:cs typeface="Share Tech"/>
                <a:sym typeface="Share Tech"/>
              </a:rPr>
              <a:t>his section updates weights of the perceptron-based branch predictor. It's executed after the actual branch direction is resolved.</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000">
                <a:solidFill>
                  <a:schemeClr val="lt1"/>
                </a:solidFill>
                <a:latin typeface="Share Tech"/>
                <a:ea typeface="Share Tech"/>
                <a:cs typeface="Share Tech"/>
                <a:sym typeface="Share Tech"/>
              </a:rPr>
              <a:t>Steps:</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1. </a:t>
            </a:r>
            <a:r>
              <a:rPr lang="en" sz="1000">
                <a:solidFill>
                  <a:schemeClr val="lt1"/>
                </a:solidFill>
                <a:latin typeface="Share Tech"/>
                <a:ea typeface="Share Tech"/>
                <a:cs typeface="Share Tech"/>
                <a:sym typeface="Share Tech"/>
              </a:rPr>
              <a:t>Calculate threshold (theta) for weight updating using formula from referenced paper.</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2. </a:t>
            </a:r>
            <a:r>
              <a:rPr lang="en" sz="1000">
                <a:solidFill>
                  <a:schemeClr val="lt1"/>
                </a:solidFill>
                <a:latin typeface="Share Tech"/>
                <a:ea typeface="Share Tech"/>
                <a:cs typeface="Share Tech"/>
                <a:sym typeface="Share Tech"/>
              </a:rPr>
              <a:t>Determine actual branch outcome (t) as 1 (taken) or -1 (not taken).</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3. </a:t>
            </a:r>
            <a:r>
              <a:rPr lang="en" sz="1000">
                <a:solidFill>
                  <a:schemeClr val="lt1"/>
                </a:solidFill>
                <a:latin typeface="Share Tech"/>
                <a:ea typeface="Share Tech"/>
                <a:cs typeface="Share Tech"/>
                <a:sym typeface="Share Tech"/>
              </a:rPr>
              <a:t>Adjust perceptron output (lookup_out) to always be positive for comparison.</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4. </a:t>
            </a:r>
            <a:r>
              <a:rPr lang="en" sz="1000">
                <a:solidFill>
                  <a:schemeClr val="lt1"/>
                </a:solidFill>
                <a:latin typeface="Share Tech"/>
                <a:ea typeface="Share Tech"/>
                <a:cs typeface="Share Tech"/>
                <a:sym typeface="Share Tech"/>
              </a:rPr>
              <a:t>Check if weights need to be updated based on the perceptron output and actual outcome.</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5. </a:t>
            </a:r>
            <a:r>
              <a:rPr lang="en" sz="1000">
                <a:solidFill>
                  <a:schemeClr val="lt1"/>
                </a:solidFill>
                <a:latin typeface="Share Tech"/>
                <a:ea typeface="Share Tech"/>
                <a:cs typeface="Share Tech"/>
                <a:sym typeface="Share Tech"/>
              </a:rPr>
              <a:t>Update weights based on history and actual outcome. Increment or decrement weights depending on the match with actual outcome. Clamp weights within the range [-128, 127] to avoid overflow.</a:t>
            </a:r>
            <a:endParaRPr sz="10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000">
                <a:solidFill>
                  <a:schemeClr val="lt1"/>
                </a:solidFill>
                <a:latin typeface="Share Tech"/>
                <a:ea typeface="Share Tech"/>
                <a:cs typeface="Share Tech"/>
                <a:sym typeface="Share Tech"/>
              </a:rPr>
              <a:t>6. </a:t>
            </a:r>
            <a:r>
              <a:rPr lang="en" sz="1000">
                <a:solidFill>
                  <a:schemeClr val="lt1"/>
                </a:solidFill>
                <a:latin typeface="Share Tech"/>
                <a:ea typeface="Share Tech"/>
                <a:cs typeface="Share Tech"/>
                <a:sym typeface="Share Tech"/>
              </a:rPr>
              <a:t>Update the history of branch outcomes, shifting in the most recent outcome.</a:t>
            </a:r>
            <a:endParaRPr sz="1000">
              <a:solidFill>
                <a:schemeClr val="lt1"/>
              </a:solidFill>
              <a:latin typeface="Share Tech"/>
              <a:ea typeface="Share Tech"/>
              <a:cs typeface="Share Tech"/>
              <a:sym typeface="Share Tech"/>
            </a:endParaRPr>
          </a:p>
        </p:txBody>
      </p:sp>
      <p:pic>
        <p:nvPicPr>
          <p:cNvPr id="4637" name="Google Shape;4637;p207"/>
          <p:cNvPicPr preferRelativeResize="0"/>
          <p:nvPr/>
        </p:nvPicPr>
        <p:blipFill rotWithShape="1">
          <a:blip r:embed="rId3">
            <a:alphaModFix/>
          </a:blip>
          <a:srcRect b="1893" l="0" r="0" t="0"/>
          <a:stretch/>
        </p:blipFill>
        <p:spPr>
          <a:xfrm>
            <a:off x="84525" y="61900"/>
            <a:ext cx="6182702" cy="1923275"/>
          </a:xfrm>
          <a:prstGeom prst="rect">
            <a:avLst/>
          </a:prstGeom>
          <a:noFill/>
          <a:ln>
            <a:noFill/>
          </a:ln>
        </p:spPr>
      </p:pic>
      <p:pic>
        <p:nvPicPr>
          <p:cNvPr id="4638" name="Google Shape;4638;p207"/>
          <p:cNvPicPr preferRelativeResize="0"/>
          <p:nvPr/>
        </p:nvPicPr>
        <p:blipFill rotWithShape="1">
          <a:blip r:embed="rId4">
            <a:alphaModFix/>
          </a:blip>
          <a:srcRect b="4388" l="0" r="0" t="0"/>
          <a:stretch/>
        </p:blipFill>
        <p:spPr>
          <a:xfrm>
            <a:off x="2758025" y="2089075"/>
            <a:ext cx="6344900" cy="2957925"/>
          </a:xfrm>
          <a:prstGeom prst="rect">
            <a:avLst/>
          </a:prstGeom>
          <a:noFill/>
          <a:ln>
            <a:noFill/>
          </a:ln>
        </p:spPr>
      </p:pic>
      <p:sp>
        <p:nvSpPr>
          <p:cNvPr id="4639" name="Google Shape;4639;p207"/>
          <p:cNvSpPr txBox="1"/>
          <p:nvPr/>
        </p:nvSpPr>
        <p:spPr>
          <a:xfrm>
            <a:off x="6342825" y="844675"/>
            <a:ext cx="2171700" cy="6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Share Tech"/>
                <a:ea typeface="Share Tech"/>
                <a:cs typeface="Share Tech"/>
                <a:sym typeface="Share Tech"/>
              </a:rPr>
              <a:t>Perceptron BP Weight Update </a:t>
            </a:r>
            <a:r>
              <a:rPr lang="en" sz="1500">
                <a:solidFill>
                  <a:schemeClr val="accent5"/>
                </a:solidFill>
                <a:latin typeface="Share Tech"/>
                <a:ea typeface="Share Tech"/>
                <a:cs typeface="Share Tech"/>
                <a:sym typeface="Share Tech"/>
              </a:rPr>
              <a:t>(bpred.c)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3" name="Shape 4643"/>
        <p:cNvGrpSpPr/>
        <p:nvPr/>
      </p:nvGrpSpPr>
      <p:grpSpPr>
        <a:xfrm>
          <a:off x="0" y="0"/>
          <a:ext cx="0" cy="0"/>
          <a:chOff x="0" y="0"/>
          <a:chExt cx="0" cy="0"/>
        </a:xfrm>
      </p:grpSpPr>
      <p:sp>
        <p:nvSpPr>
          <p:cNvPr id="4644" name="Google Shape;4644;p208"/>
          <p:cNvSpPr txBox="1"/>
          <p:nvPr/>
        </p:nvSpPr>
        <p:spPr>
          <a:xfrm>
            <a:off x="1147950" y="3476775"/>
            <a:ext cx="68481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Configuration Array </a:t>
            </a:r>
            <a:r>
              <a:rPr lang="en" sz="1500">
                <a:solidFill>
                  <a:schemeClr val="accent5"/>
                </a:solidFill>
                <a:latin typeface="Share Tech"/>
                <a:ea typeface="Share Tech"/>
                <a:cs typeface="Share Tech"/>
                <a:sym typeface="Share Tech"/>
              </a:rPr>
              <a:t>(sim-outorder.c)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pic>
        <p:nvPicPr>
          <p:cNvPr id="4645" name="Google Shape;4645;p208"/>
          <p:cNvPicPr preferRelativeResize="0"/>
          <p:nvPr/>
        </p:nvPicPr>
        <p:blipFill rotWithShape="1">
          <a:blip r:embed="rId3">
            <a:alphaModFix/>
          </a:blip>
          <a:srcRect b="15275" l="0" r="1448" t="0"/>
          <a:stretch/>
        </p:blipFill>
        <p:spPr>
          <a:xfrm>
            <a:off x="425238" y="1344025"/>
            <a:ext cx="8293524" cy="2049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9" name="Shape 4649"/>
        <p:cNvGrpSpPr/>
        <p:nvPr/>
      </p:nvGrpSpPr>
      <p:grpSpPr>
        <a:xfrm>
          <a:off x="0" y="0"/>
          <a:ext cx="0" cy="0"/>
          <a:chOff x="0" y="0"/>
          <a:chExt cx="0" cy="0"/>
        </a:xfrm>
      </p:grpSpPr>
      <p:sp>
        <p:nvSpPr>
          <p:cNvPr id="4650" name="Google Shape;4650;p209"/>
          <p:cNvSpPr/>
          <p:nvPr/>
        </p:nvSpPr>
        <p:spPr>
          <a:xfrm>
            <a:off x="149025" y="1193600"/>
            <a:ext cx="8842500" cy="31575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209"/>
          <p:cNvSpPr/>
          <p:nvPr/>
        </p:nvSpPr>
        <p:spPr>
          <a:xfrm>
            <a:off x="218100" y="1272825"/>
            <a:ext cx="8664000" cy="29994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209"/>
          <p:cNvSpPr txBox="1"/>
          <p:nvPr>
            <p:ph type="ctrTitle"/>
          </p:nvPr>
        </p:nvSpPr>
        <p:spPr>
          <a:xfrm>
            <a:off x="356650" y="141775"/>
            <a:ext cx="646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06: </a:t>
            </a:r>
            <a:r>
              <a:rPr lang="en"/>
              <a:t>Implementation Challenges</a:t>
            </a:r>
            <a:endParaRPr/>
          </a:p>
        </p:txBody>
      </p:sp>
      <p:grpSp>
        <p:nvGrpSpPr>
          <p:cNvPr id="4653" name="Google Shape;4653;p209"/>
          <p:cNvGrpSpPr/>
          <p:nvPr/>
        </p:nvGrpSpPr>
        <p:grpSpPr>
          <a:xfrm>
            <a:off x="4884651" y="4346777"/>
            <a:ext cx="936653" cy="1300131"/>
            <a:chOff x="4882900" y="-64350"/>
            <a:chExt cx="2493750" cy="2922300"/>
          </a:xfrm>
        </p:grpSpPr>
        <p:sp>
          <p:nvSpPr>
            <p:cNvPr id="4654" name="Google Shape;4654;p20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20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20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20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20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659" name="Google Shape;4659;p209"/>
          <p:cNvGraphicFramePr/>
          <p:nvPr/>
        </p:nvGraphicFramePr>
        <p:xfrm>
          <a:off x="261240" y="752082"/>
          <a:ext cx="3000000" cy="3000000"/>
        </p:xfrm>
        <a:graphic>
          <a:graphicData uri="http://schemas.openxmlformats.org/drawingml/2006/table">
            <a:tbl>
              <a:tblPr>
                <a:noFill/>
                <a:tableStyleId>{ED7EA5E3-6C4C-45D9-8F0B-9DAE1A0A3A1D}</a:tableStyleId>
              </a:tblPr>
              <a:tblGrid>
                <a:gridCol w="2432000"/>
                <a:gridCol w="1461275"/>
                <a:gridCol w="2231650"/>
                <a:gridCol w="894800"/>
                <a:gridCol w="1558000"/>
              </a:tblGrid>
              <a:tr h="351100">
                <a:tc>
                  <a:txBody>
                    <a:bodyPr/>
                    <a:lstStyle/>
                    <a:p>
                      <a:pPr indent="0" lvl="0" marL="0" rtl="0" algn="l">
                        <a:spcBef>
                          <a:spcPts val="0"/>
                        </a:spcBef>
                        <a:spcAft>
                          <a:spcPts val="0"/>
                        </a:spcAft>
                        <a:buNone/>
                      </a:pPr>
                      <a:r>
                        <a:t/>
                      </a:r>
                      <a:endParaRPr sz="1800"/>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PREDICTOR</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CHALLENGE</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gridSpan="2">
                  <a:txBody>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SOLUTION</a:t>
                      </a:r>
                      <a:endParaRPr sz="1800">
                        <a:solidFill>
                          <a:schemeClr val="lt1"/>
                        </a:solidFill>
                        <a:latin typeface="Maven Pro"/>
                        <a:ea typeface="Maven Pro"/>
                        <a:cs typeface="Maven Pro"/>
                        <a:sym typeface="Maven Pro"/>
                      </a:endParaRPr>
                    </a:p>
                  </a:txBody>
                  <a:tcPr marT="91425" marB="91425" marR="91425" marL="91425">
                    <a:lnL cap="flat" cmpd="sng" w="9525">
                      <a:solidFill>
                        <a:schemeClr val="accent2">
                          <a:alpha val="0"/>
                        </a:schemeClr>
                      </a:solidFill>
                      <a:prstDash val="solid"/>
                      <a:round/>
                      <a:headEnd len="sm" w="sm" type="none"/>
                      <a:tailEnd len="sm" w="sm" type="none"/>
                    </a:lnL>
                    <a:lnR cap="flat" cmpd="sng" w="9525">
                      <a:solidFill>
                        <a:schemeClr val="accent2">
                          <a:alpha val="0"/>
                        </a:scheme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chemeClr val="accent2">
                          <a:alpha val="0"/>
                        </a:schemeClr>
                      </a:solidFill>
                      <a:prstDash val="solid"/>
                      <a:round/>
                      <a:headEnd len="sm" w="sm" type="none"/>
                      <a:tailEnd len="sm" w="sm" type="none"/>
                    </a:lnB>
                  </a:tcPr>
                </a:tc>
                <a:tc hMerge="1"/>
              </a:tr>
              <a:tr h="644550">
                <a:tc>
                  <a:txBody>
                    <a:bodyPr/>
                    <a:lstStyle/>
                    <a:p>
                      <a:pPr indent="0" lvl="0" marL="0" rtl="0" algn="ctr">
                        <a:spcBef>
                          <a:spcPts val="0"/>
                        </a:spcBef>
                        <a:spcAft>
                          <a:spcPts val="0"/>
                        </a:spcAft>
                        <a:buNone/>
                      </a:pPr>
                      <a:r>
                        <a:rPr lang="en" sz="1800">
                          <a:solidFill>
                            <a:schemeClr val="accent2"/>
                          </a:solidFill>
                          <a:latin typeface="Share Tech"/>
                          <a:ea typeface="Share Tech"/>
                          <a:cs typeface="Share Tech"/>
                          <a:sym typeface="Share Tech"/>
                        </a:rPr>
                        <a:t>Resource Management </a:t>
                      </a:r>
                      <a:endParaRPr sz="1800">
                        <a:solidFill>
                          <a:schemeClr val="accent2"/>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Comb </a:t>
                      </a:r>
                      <a:r>
                        <a:rPr lang="en">
                          <a:solidFill>
                            <a:schemeClr val="lt1"/>
                          </a:solidFill>
                          <a:latin typeface="Maven Pro"/>
                          <a:ea typeface="Maven Pro"/>
                          <a:cs typeface="Maven Pro"/>
                          <a:sym typeface="Maven Pro"/>
                        </a:rPr>
                        <a:t>2L Adaptive</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Balancing additional resource requirements of dual predictors &amp; meta-predictor</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Optimize data structures to minimize memory overhead and ensure efficient utilization of resources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accent2">
                          <a:alpha val="0"/>
                        </a:scheme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604225">
                <a:tc>
                  <a:txBody>
                    <a:bodyPr/>
                    <a:lstStyle/>
                    <a:p>
                      <a:pPr indent="0" lvl="0" marL="0" rtl="0" algn="ctr">
                        <a:spcBef>
                          <a:spcPts val="0"/>
                        </a:spcBef>
                        <a:spcAft>
                          <a:spcPts val="0"/>
                        </a:spcAft>
                        <a:buNone/>
                      </a:pPr>
                      <a:r>
                        <a:rPr lang="en" sz="1800">
                          <a:solidFill>
                            <a:schemeClr val="accent1"/>
                          </a:solidFill>
                          <a:latin typeface="Share Tech"/>
                          <a:ea typeface="Share Tech"/>
                          <a:cs typeface="Share Tech"/>
                          <a:sym typeface="Share Tech"/>
                        </a:rPr>
                        <a:t>Accuracy Measurement &amp; Debugging</a:t>
                      </a:r>
                      <a:endParaRPr sz="1800">
                        <a:solidFill>
                          <a:schemeClr val="accent1"/>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Comb </a:t>
                      </a:r>
                      <a:r>
                        <a:rPr lang="en">
                          <a:solidFill>
                            <a:schemeClr val="lt1"/>
                          </a:solidFill>
                          <a:latin typeface="Maven Pro"/>
                          <a:ea typeface="Maven Pro"/>
                          <a:cs typeface="Maven Pro"/>
                          <a:sym typeface="Maven Pro"/>
                        </a:rPr>
                        <a:t>2L Adaptive</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Measuring accuracy and performance</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Debugging tools to track predictor behavior and identify issues</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596500">
                <a:tc>
                  <a:txBody>
                    <a:bodyPr/>
                    <a:lstStyle/>
                    <a:p>
                      <a:pPr indent="0" lvl="0" marL="0" rtl="0" algn="ctr">
                        <a:spcBef>
                          <a:spcPts val="0"/>
                        </a:spcBef>
                        <a:spcAft>
                          <a:spcPts val="0"/>
                        </a:spcAft>
                        <a:buNone/>
                      </a:pPr>
                      <a:r>
                        <a:rPr lang="en" sz="1800">
                          <a:solidFill>
                            <a:schemeClr val="accent3"/>
                          </a:solidFill>
                          <a:latin typeface="Share Tech"/>
                          <a:ea typeface="Share Tech"/>
                          <a:cs typeface="Share Tech"/>
                          <a:sym typeface="Share Tech"/>
                        </a:rPr>
                        <a:t>Computational Complexity</a:t>
                      </a:r>
                      <a:endParaRPr sz="1800">
                        <a:solidFill>
                          <a:schemeClr val="accent3"/>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Perceptron</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Managing computational complexity</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Algorithmic optimizations and structure proposed by Jimenez and Lin</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441425">
                <a:tc>
                  <a:txBody>
                    <a:bodyPr/>
                    <a:lstStyle/>
                    <a:p>
                      <a:pPr indent="0" lvl="0" marL="0" rtl="0" algn="ctr">
                        <a:spcBef>
                          <a:spcPts val="0"/>
                        </a:spcBef>
                        <a:spcAft>
                          <a:spcPts val="0"/>
                        </a:spcAft>
                        <a:buNone/>
                      </a:pPr>
                      <a:r>
                        <a:rPr lang="en" sz="1800">
                          <a:solidFill>
                            <a:schemeClr val="accent4"/>
                          </a:solidFill>
                          <a:latin typeface="Share Tech"/>
                          <a:ea typeface="Share Tech"/>
                          <a:cs typeface="Share Tech"/>
                          <a:sym typeface="Share Tech"/>
                        </a:rPr>
                        <a:t>Accuracy Verification</a:t>
                      </a:r>
                      <a:endParaRPr sz="1800">
                        <a:solidFill>
                          <a:schemeClr val="accent4"/>
                        </a:solidFill>
                        <a:latin typeface="Share Tech"/>
                        <a:ea typeface="Share Tech"/>
                        <a:cs typeface="Share Tech"/>
                        <a:sym typeface="Share Tech"/>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chemeClr val="accent1">
                          <a:alpha val="0"/>
                        </a:schemeClr>
                      </a:solidFill>
                      <a:prstDash val="solid"/>
                      <a:round/>
                      <a:headEnd len="sm" w="sm" type="none"/>
                      <a:tailEnd len="sm" w="sm" type="none"/>
                    </a:lnR>
                    <a:lnT cap="flat" cmpd="sng" w="9525">
                      <a:solidFill>
                        <a:schemeClr val="accent1">
                          <a:alpha val="0"/>
                        </a:schemeClr>
                      </a:solidFill>
                      <a:prstDash val="solid"/>
                      <a:round/>
                      <a:headEnd len="sm" w="sm" type="none"/>
                      <a:tailEnd len="sm" w="sm" type="none"/>
                    </a:lnT>
                    <a:lnB cap="flat" cmpd="sng" w="9525">
                      <a:solidFill>
                        <a:schemeClr val="accen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Maven Pro"/>
                          <a:ea typeface="Maven Pro"/>
                          <a:cs typeface="Maven Pro"/>
                          <a:sym typeface="Maven Pro"/>
                        </a:rPr>
                        <a:t>Perceptron</a:t>
                      </a:r>
                      <a:endParaRPr>
                        <a:solidFill>
                          <a:schemeClr val="lt1"/>
                        </a:solidFill>
                        <a:latin typeface="Maven Pro"/>
                        <a:ea typeface="Maven Pro"/>
                        <a:cs typeface="Maven Pro"/>
                        <a:sym typeface="Maven Pro"/>
                      </a:endParaRPr>
                    </a:p>
                  </a:txBody>
                  <a:tcPr marT="91425" marB="91425" marR="91425" marL="91425" anchor="ctr">
                    <a:lnL cap="flat" cmpd="sng" w="9525">
                      <a:solidFill>
                        <a:schemeClr val="accent1">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Ensuring accuracy and integrity of predictor</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gridSpan="2">
                  <a:txBody>
                    <a:bodyPr/>
                    <a:lstStyle/>
                    <a:p>
                      <a:pPr indent="0" lvl="0" marL="0" rtl="0" algn="l">
                        <a:spcBef>
                          <a:spcPts val="0"/>
                        </a:spcBef>
                        <a:spcAft>
                          <a:spcPts val="0"/>
                        </a:spcAft>
                        <a:buNone/>
                      </a:pPr>
                      <a:r>
                        <a:rPr lang="en" sz="1200">
                          <a:solidFill>
                            <a:schemeClr val="lt1"/>
                          </a:solidFill>
                          <a:latin typeface="Maven Pro"/>
                          <a:ea typeface="Maven Pro"/>
                          <a:cs typeface="Maven Pro"/>
                          <a:sym typeface="Maven Pro"/>
                        </a:rPr>
                        <a:t>Extensive simulation runs for analyzing and diagnosing discrepancies </a:t>
                      </a:r>
                      <a:endParaRPr sz="1200">
                        <a:solidFill>
                          <a:schemeClr val="lt1"/>
                        </a:solidFill>
                        <a:latin typeface="Maven Pro"/>
                        <a:ea typeface="Maven Pro"/>
                        <a:cs typeface="Maven Pro"/>
                        <a:sym typeface="Maven Pr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3" name="Shape 4663"/>
        <p:cNvGrpSpPr/>
        <p:nvPr/>
      </p:nvGrpSpPr>
      <p:grpSpPr>
        <a:xfrm>
          <a:off x="0" y="0"/>
          <a:ext cx="0" cy="0"/>
          <a:chOff x="0" y="0"/>
          <a:chExt cx="0" cy="0"/>
        </a:xfrm>
      </p:grpSpPr>
      <p:sp>
        <p:nvSpPr>
          <p:cNvPr id="4664" name="Google Shape;4664;p210"/>
          <p:cNvSpPr txBox="1"/>
          <p:nvPr>
            <p:ph type="ctrTitle"/>
          </p:nvPr>
        </p:nvSpPr>
        <p:spPr>
          <a:xfrm>
            <a:off x="86900" y="302050"/>
            <a:ext cx="73869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08: </a:t>
            </a:r>
            <a:r>
              <a:rPr lang="en"/>
              <a:t>Our 9 Benchmarked Predictors</a:t>
            </a:r>
            <a:endParaRPr/>
          </a:p>
        </p:txBody>
      </p:sp>
      <p:sp>
        <p:nvSpPr>
          <p:cNvPr id="4665" name="Google Shape;4665;p210"/>
          <p:cNvSpPr txBox="1"/>
          <p:nvPr/>
        </p:nvSpPr>
        <p:spPr>
          <a:xfrm>
            <a:off x="577750" y="765500"/>
            <a:ext cx="7663500" cy="39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3"/>
                </a:solidFill>
                <a:latin typeface="Share Tech"/>
                <a:ea typeface="Share Tech"/>
                <a:cs typeface="Share Tech"/>
                <a:sym typeface="Share Tech"/>
              </a:rPr>
              <a:t>Perceptron Predictors</a:t>
            </a:r>
            <a:endParaRPr b="1" sz="1500">
              <a:solidFill>
                <a:schemeClr val="accent3"/>
              </a:solidFill>
              <a:latin typeface="Share Tech"/>
              <a:ea typeface="Share Tech"/>
              <a:cs typeface="Share Tech"/>
              <a:sym typeface="Share Tech"/>
            </a:endParaRPr>
          </a:p>
          <a:p>
            <a:pPr indent="-323850" lvl="0" marL="457200" rtl="0" algn="l">
              <a:spcBef>
                <a:spcPts val="0"/>
              </a:spcBef>
              <a:spcAft>
                <a:spcPts val="0"/>
              </a:spcAft>
              <a:buClr>
                <a:schemeClr val="accent5"/>
              </a:buClr>
              <a:buSzPts val="1500"/>
              <a:buFont typeface="Share Tech"/>
              <a:buChar char="●"/>
            </a:pPr>
            <a:r>
              <a:rPr lang="en" sz="1500">
                <a:solidFill>
                  <a:schemeClr val="lt1"/>
                </a:solidFill>
                <a:latin typeface="Share Tech"/>
                <a:ea typeface="Share Tech"/>
                <a:cs typeface="Share Tech"/>
                <a:sym typeface="Share Tech"/>
              </a:rPr>
              <a:t>Perceptron1: Shorter branch patterns (128 entries, 8-bit, 27-bit BHR)</a:t>
            </a:r>
            <a:endParaRPr sz="1500">
              <a:solidFill>
                <a:schemeClr val="lt1"/>
              </a:solidFill>
              <a:latin typeface="Share Tech"/>
              <a:ea typeface="Share Tech"/>
              <a:cs typeface="Share Tech"/>
              <a:sym typeface="Share Tech"/>
            </a:endParaRPr>
          </a:p>
          <a:p>
            <a:pPr indent="-323850" lvl="0" marL="457200" rtl="0" algn="l">
              <a:spcBef>
                <a:spcPts val="0"/>
              </a:spcBef>
              <a:spcAft>
                <a:spcPts val="0"/>
              </a:spcAft>
              <a:buClr>
                <a:schemeClr val="accent5"/>
              </a:buClr>
              <a:buSzPts val="1500"/>
              <a:buFont typeface="Share Tech"/>
              <a:buChar char="●"/>
            </a:pPr>
            <a:r>
              <a:rPr lang="en" sz="1500">
                <a:solidFill>
                  <a:schemeClr val="lt1"/>
                </a:solidFill>
                <a:latin typeface="Share Tech"/>
                <a:ea typeface="Share Tech"/>
                <a:cs typeface="Share Tech"/>
                <a:sym typeface="Share Tech"/>
              </a:rPr>
              <a:t>Perceptron2: Extended branch patterns (256 entries, 8-bit, 54-bit BHR)</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500">
                <a:solidFill>
                  <a:schemeClr val="accent3"/>
                </a:solidFill>
                <a:latin typeface="Share Tech"/>
                <a:ea typeface="Share Tech"/>
                <a:cs typeface="Share Tech"/>
                <a:sym typeface="Share Tech"/>
              </a:rPr>
              <a:t>Gshare predictor:</a:t>
            </a:r>
            <a:r>
              <a:rPr lang="en" sz="1500">
                <a:solidFill>
                  <a:schemeClr val="lt1"/>
                </a:solidFill>
                <a:latin typeface="Share Tech"/>
                <a:ea typeface="Share Tech"/>
                <a:cs typeface="Share Tech"/>
                <a:sym typeface="Share Tech"/>
              </a:rPr>
              <a:t> Specialized two-level predictor</a:t>
            </a:r>
            <a:endParaRPr sz="1500">
              <a:solidFill>
                <a:schemeClr val="lt1"/>
              </a:solidFill>
              <a:latin typeface="Share Tech"/>
              <a:ea typeface="Share Tech"/>
              <a:cs typeface="Share Tech"/>
              <a:sym typeface="Share Tech"/>
            </a:endParaRPr>
          </a:p>
          <a:p>
            <a:pPr indent="-323850" lvl="0" marL="457200" rtl="0" algn="l">
              <a:spcBef>
                <a:spcPts val="0"/>
              </a:spcBef>
              <a:spcAft>
                <a:spcPts val="0"/>
              </a:spcAft>
              <a:buClr>
                <a:schemeClr val="accent5"/>
              </a:buClr>
              <a:buSzPts val="1500"/>
              <a:buFont typeface="Share Tech"/>
              <a:buChar char="●"/>
            </a:pPr>
            <a:r>
              <a:rPr lang="en" sz="1500">
                <a:solidFill>
                  <a:schemeClr val="lt1"/>
                </a:solidFill>
                <a:latin typeface="Share Tech"/>
                <a:ea typeface="Share Tech"/>
                <a:cs typeface="Share Tech"/>
                <a:sym typeface="Share Tech"/>
              </a:rPr>
              <a:t>Combines global history (1024 entries) with XOR flag</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500">
                <a:solidFill>
                  <a:schemeClr val="accent3"/>
                </a:solidFill>
                <a:latin typeface="Share Tech"/>
                <a:ea typeface="Share Tech"/>
                <a:cs typeface="Share Tech"/>
                <a:sym typeface="Share Tech"/>
              </a:rPr>
              <a:t>Comb2lev Predictor:</a:t>
            </a:r>
            <a:r>
              <a:rPr lang="en" sz="1500">
                <a:solidFill>
                  <a:schemeClr val="lt1"/>
                </a:solidFill>
                <a:latin typeface="Share Tech"/>
                <a:ea typeface="Share Tech"/>
                <a:cs typeface="Share Tech"/>
                <a:sym typeface="Share Tech"/>
              </a:rPr>
              <a:t> Hybrid two-level predictor with a 1024-entry meta predictor table.</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lang="en" sz="1500">
                <a:solidFill>
                  <a:schemeClr val="lt1"/>
                </a:solidFill>
                <a:latin typeface="Share Tech"/>
                <a:ea typeface="Share Tech"/>
                <a:cs typeface="Share Tech"/>
                <a:sym typeface="Share Tech"/>
              </a:rPr>
              <a:t>Comb Predictor: Combines a two-level predictor (1024 l1size, 1024 l2size, 10 history bits) and a bimodal predictor (4096 table size) with a 1024-entry meta predictor.</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500">
                <a:solidFill>
                  <a:schemeClr val="accent3"/>
                </a:solidFill>
                <a:latin typeface="Share Tech"/>
                <a:ea typeface="Share Tech"/>
                <a:cs typeface="Share Tech"/>
                <a:sym typeface="Share Tech"/>
              </a:rPr>
              <a:t>Bimodal Predictors</a:t>
            </a:r>
            <a:endParaRPr b="1" sz="1500">
              <a:solidFill>
                <a:schemeClr val="accent3"/>
              </a:solidFill>
              <a:latin typeface="Share Tech"/>
              <a:ea typeface="Share Tech"/>
              <a:cs typeface="Share Tech"/>
              <a:sym typeface="Share Tech"/>
            </a:endParaRPr>
          </a:p>
          <a:p>
            <a:pPr indent="-323850" lvl="0" marL="457200" rtl="0" algn="l">
              <a:spcBef>
                <a:spcPts val="0"/>
              </a:spcBef>
              <a:spcAft>
                <a:spcPts val="0"/>
              </a:spcAft>
              <a:buClr>
                <a:schemeClr val="accent5"/>
              </a:buClr>
              <a:buSzPts val="1500"/>
              <a:buFont typeface="Share Tech"/>
              <a:buChar char="●"/>
            </a:pPr>
            <a:r>
              <a:rPr lang="en" sz="1500">
                <a:solidFill>
                  <a:schemeClr val="lt1"/>
                </a:solidFill>
                <a:latin typeface="Share Tech"/>
                <a:ea typeface="Share Tech"/>
                <a:cs typeface="Share Tech"/>
                <a:sym typeface="Share Tech"/>
              </a:rPr>
              <a:t>Bimodal1: Default predictor with 2048-entry table.</a:t>
            </a:r>
            <a:endParaRPr sz="1500">
              <a:solidFill>
                <a:schemeClr val="lt1"/>
              </a:solidFill>
              <a:latin typeface="Share Tech"/>
              <a:ea typeface="Share Tech"/>
              <a:cs typeface="Share Tech"/>
              <a:sym typeface="Share Tech"/>
            </a:endParaRPr>
          </a:p>
          <a:p>
            <a:pPr indent="-323850" lvl="0" marL="457200" rtl="0" algn="l">
              <a:spcBef>
                <a:spcPts val="0"/>
              </a:spcBef>
              <a:spcAft>
                <a:spcPts val="0"/>
              </a:spcAft>
              <a:buClr>
                <a:schemeClr val="accent5"/>
              </a:buClr>
              <a:buSzPts val="1500"/>
              <a:buFont typeface="Share Tech"/>
              <a:buChar char="●"/>
            </a:pPr>
            <a:r>
              <a:rPr lang="en" sz="1500">
                <a:solidFill>
                  <a:schemeClr val="lt1"/>
                </a:solidFill>
                <a:latin typeface="Share Tech"/>
                <a:ea typeface="Share Tech"/>
                <a:cs typeface="Share Tech"/>
                <a:sym typeface="Share Tech"/>
              </a:rPr>
              <a:t>Bimodal2: Enhanced predictor with larger 16384-entry table.</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t/>
            </a:r>
            <a:endParaRPr sz="1500">
              <a:solidFill>
                <a:schemeClr val="lt1"/>
              </a:solidFill>
              <a:latin typeface="Share Tech"/>
              <a:ea typeface="Share Tech"/>
              <a:cs typeface="Share Tech"/>
              <a:sym typeface="Share Tech"/>
            </a:endParaRPr>
          </a:p>
          <a:p>
            <a:pPr indent="0" lvl="0" marL="0" rtl="0" algn="l">
              <a:spcBef>
                <a:spcPts val="0"/>
              </a:spcBef>
              <a:spcAft>
                <a:spcPts val="0"/>
              </a:spcAft>
              <a:buNone/>
            </a:pPr>
            <a:r>
              <a:rPr b="1" lang="en" sz="1500">
                <a:solidFill>
                  <a:schemeClr val="accent3"/>
                </a:solidFill>
                <a:latin typeface="Share Tech"/>
                <a:ea typeface="Share Tech"/>
                <a:cs typeface="Share Tech"/>
                <a:sym typeface="Share Tech"/>
              </a:rPr>
              <a:t>Perfect Predictor:</a:t>
            </a:r>
            <a:r>
              <a:rPr lang="en" sz="1500">
                <a:solidFill>
                  <a:schemeClr val="lt1"/>
                </a:solidFill>
                <a:latin typeface="Share Tech"/>
                <a:ea typeface="Share Tech"/>
                <a:cs typeface="Share Tech"/>
                <a:sym typeface="Share Tech"/>
              </a:rPr>
              <a:t> Ideal model with consistently correct predictions. Used as a benchmark.</a:t>
            </a:r>
            <a:endParaRPr sz="1500">
              <a:solidFill>
                <a:schemeClr val="lt1"/>
              </a:solidFill>
              <a:latin typeface="Share Tech"/>
              <a:ea typeface="Share Tech"/>
              <a:cs typeface="Share Tech"/>
              <a:sym typeface="Share Tec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9" name="Shape 4669"/>
        <p:cNvGrpSpPr/>
        <p:nvPr/>
      </p:nvGrpSpPr>
      <p:grpSpPr>
        <a:xfrm>
          <a:off x="0" y="0"/>
          <a:ext cx="0" cy="0"/>
          <a:chOff x="0" y="0"/>
          <a:chExt cx="0" cy="0"/>
        </a:xfrm>
      </p:grpSpPr>
      <p:sp>
        <p:nvSpPr>
          <p:cNvPr id="4670" name="Google Shape;4670;p211"/>
          <p:cNvSpPr txBox="1"/>
          <p:nvPr>
            <p:ph type="ctrTitle"/>
          </p:nvPr>
        </p:nvSpPr>
        <p:spPr>
          <a:xfrm>
            <a:off x="86900" y="302050"/>
            <a:ext cx="4453800" cy="51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07: </a:t>
            </a:r>
            <a:r>
              <a:rPr lang="en"/>
              <a:t>Benchmarks - MPLAT 3 </a:t>
            </a:r>
            <a:endParaRPr/>
          </a:p>
        </p:txBody>
      </p:sp>
      <p:graphicFrame>
        <p:nvGraphicFramePr>
          <p:cNvPr id="4671" name="Google Shape;4671;p211"/>
          <p:cNvGraphicFramePr/>
          <p:nvPr/>
        </p:nvGraphicFramePr>
        <p:xfrm>
          <a:off x="68750" y="1469413"/>
          <a:ext cx="3000000" cy="3000000"/>
        </p:xfrm>
        <a:graphic>
          <a:graphicData uri="http://schemas.openxmlformats.org/drawingml/2006/table">
            <a:tbl>
              <a:tblPr>
                <a:noFill/>
                <a:tableStyleId>{3E00B5F1-CE03-4925-96CC-38A473AD5676}</a:tableStyleId>
              </a:tblPr>
              <a:tblGrid>
                <a:gridCol w="925825"/>
                <a:gridCol w="627350"/>
                <a:gridCol w="943750"/>
                <a:gridCol w="717225"/>
                <a:gridCol w="764000"/>
              </a:tblGrid>
              <a:tr h="330575">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Predictor</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IPC</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Dir_Prediction</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MPLAT</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Benchmark</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247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Perceptron1</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0.7759</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0.7915</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rowSpan="9">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3</a:t>
                      </a:r>
                      <a:endParaRPr b="1" sz="1100">
                        <a:solidFill>
                          <a:schemeClr val="dk2"/>
                        </a:solidFill>
                        <a:latin typeface="Maven Pro"/>
                        <a:ea typeface="Maven Pro"/>
                        <a:cs typeface="Maven Pro"/>
                        <a:sym typeface="Maven Pro"/>
                      </a:endParaRPr>
                    </a:p>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“Default”</a:t>
                      </a:r>
                      <a:endParaRPr b="1" sz="1100">
                        <a:solidFill>
                          <a:schemeClr val="dk2"/>
                        </a:solidFill>
                        <a:latin typeface="Maven Pro"/>
                        <a:ea typeface="Maven Pro"/>
                        <a:cs typeface="Maven Pro"/>
                        <a:sym typeface="Maven Pro"/>
                      </a:endParaRPr>
                    </a:p>
                  </a:txBody>
                  <a:tcPr marT="19050" marB="19050" marR="28575" marL="285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4"/>
                    </a:solidFill>
                  </a:tcPr>
                </a:tc>
                <a:tc rowSpan="9">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gcc</a:t>
                      </a:r>
                      <a:endParaRPr b="1" sz="1100">
                        <a:solidFill>
                          <a:schemeClr val="dk2"/>
                        </a:solidFill>
                        <a:latin typeface="Maven Pro"/>
                        <a:ea typeface="Maven Pro"/>
                        <a:cs typeface="Maven Pro"/>
                        <a:sym typeface="Maven Pro"/>
                      </a:endParaRPr>
                    </a:p>
                  </a:txBody>
                  <a:tcPr marT="19050" marB="19050" marR="28575" marL="28575" anchor="ctr">
                    <a:lnL cap="flat" cmpd="sng" w="19050">
                      <a:solidFill>
                        <a:schemeClr val="dk2"/>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247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Perceptron2</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0.8003</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0.8245</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Gshare</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0.7756</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0.7895</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Comb2lev</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0.735</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0.7263</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Comb</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0.8604</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0.9034</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2Lev</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0.7498</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0.7563</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Biomdal1</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0.8438</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0.8832</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Bimodal2</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0.8548</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0.8999</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653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Perfect</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0.9425</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1</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bl>
          </a:graphicData>
        </a:graphic>
      </p:graphicFrame>
      <p:sp>
        <p:nvSpPr>
          <p:cNvPr id="4672" name="Google Shape;4672;p211"/>
          <p:cNvSpPr/>
          <p:nvPr/>
        </p:nvSpPr>
        <p:spPr>
          <a:xfrm>
            <a:off x="5169240" y="6026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211"/>
          <p:cNvSpPr/>
          <p:nvPr/>
        </p:nvSpPr>
        <p:spPr>
          <a:xfrm>
            <a:off x="5890425" y="6026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211"/>
          <p:cNvSpPr/>
          <p:nvPr/>
        </p:nvSpPr>
        <p:spPr>
          <a:xfrm>
            <a:off x="6611609" y="602690"/>
            <a:ext cx="52" cy="1892956"/>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211"/>
          <p:cNvSpPr/>
          <p:nvPr/>
        </p:nvSpPr>
        <p:spPr>
          <a:xfrm>
            <a:off x="7332845" y="6026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6" name="Google Shape;4676;p211"/>
          <p:cNvGrpSpPr/>
          <p:nvPr/>
        </p:nvGrpSpPr>
        <p:grpSpPr>
          <a:xfrm>
            <a:off x="5160265" y="1867209"/>
            <a:ext cx="2488606" cy="302905"/>
            <a:chOff x="3828650" y="3364330"/>
            <a:chExt cx="3401594" cy="503499"/>
          </a:xfrm>
        </p:grpSpPr>
        <p:sp>
          <p:nvSpPr>
            <p:cNvPr id="4677" name="Google Shape;4677;p211"/>
            <p:cNvSpPr/>
            <p:nvPr/>
          </p:nvSpPr>
          <p:spPr>
            <a:xfrm>
              <a:off x="3829529" y="3364330"/>
              <a:ext cx="3277292" cy="106425"/>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211"/>
            <p:cNvSpPr/>
            <p:nvPr/>
          </p:nvSpPr>
          <p:spPr>
            <a:xfrm>
              <a:off x="3828650" y="3762355"/>
              <a:ext cx="3401594" cy="105474"/>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79" name="Google Shape;4679;p211"/>
          <p:cNvGrpSpPr/>
          <p:nvPr/>
        </p:nvGrpSpPr>
        <p:grpSpPr>
          <a:xfrm>
            <a:off x="5160264" y="1475476"/>
            <a:ext cx="2511168" cy="257108"/>
            <a:chOff x="3811500" y="2798961"/>
            <a:chExt cx="3432434" cy="427374"/>
          </a:xfrm>
        </p:grpSpPr>
        <p:sp>
          <p:nvSpPr>
            <p:cNvPr id="4680" name="Google Shape;4680;p211"/>
            <p:cNvSpPr/>
            <p:nvPr/>
          </p:nvSpPr>
          <p:spPr>
            <a:xfrm>
              <a:off x="3811500" y="2798961"/>
              <a:ext cx="3432434" cy="106399"/>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211"/>
            <p:cNvSpPr/>
            <p:nvPr/>
          </p:nvSpPr>
          <p:spPr>
            <a:xfrm>
              <a:off x="3811500" y="3119936"/>
              <a:ext cx="2970067" cy="106399"/>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2" name="Google Shape;4682;p211"/>
          <p:cNvGrpSpPr/>
          <p:nvPr/>
        </p:nvGrpSpPr>
        <p:grpSpPr>
          <a:xfrm>
            <a:off x="5160263" y="1035902"/>
            <a:ext cx="2251650" cy="302905"/>
            <a:chOff x="3793475" y="2081270"/>
            <a:chExt cx="3077706" cy="503499"/>
          </a:xfrm>
        </p:grpSpPr>
        <p:sp>
          <p:nvSpPr>
            <p:cNvPr id="4683" name="Google Shape;4683;p211"/>
            <p:cNvSpPr/>
            <p:nvPr/>
          </p:nvSpPr>
          <p:spPr>
            <a:xfrm>
              <a:off x="3793475" y="2081270"/>
              <a:ext cx="3077706" cy="10642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211"/>
            <p:cNvSpPr/>
            <p:nvPr/>
          </p:nvSpPr>
          <p:spPr>
            <a:xfrm>
              <a:off x="3793477" y="2478370"/>
              <a:ext cx="2915751" cy="106399"/>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85" name="Google Shape;4685;p211"/>
          <p:cNvSpPr/>
          <p:nvPr/>
        </p:nvSpPr>
        <p:spPr>
          <a:xfrm>
            <a:off x="5160078" y="837433"/>
            <a:ext cx="2291002" cy="63473"/>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211"/>
          <p:cNvSpPr/>
          <p:nvPr/>
        </p:nvSpPr>
        <p:spPr>
          <a:xfrm>
            <a:off x="5160077" y="2304769"/>
            <a:ext cx="2730970" cy="63455"/>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211"/>
          <p:cNvSpPr txBox="1"/>
          <p:nvPr/>
        </p:nvSpPr>
        <p:spPr>
          <a:xfrm rot="-1364">
            <a:off x="4503683" y="59124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1</a:t>
            </a:r>
            <a:endParaRPr sz="500">
              <a:solidFill>
                <a:schemeClr val="lt1"/>
              </a:solidFill>
              <a:latin typeface="Maven Pro"/>
              <a:ea typeface="Maven Pro"/>
              <a:cs typeface="Maven Pro"/>
              <a:sym typeface="Maven Pro"/>
            </a:endParaRPr>
          </a:p>
        </p:txBody>
      </p:sp>
      <p:sp>
        <p:nvSpPr>
          <p:cNvPr id="4688" name="Google Shape;4688;p211"/>
          <p:cNvSpPr txBox="1"/>
          <p:nvPr/>
        </p:nvSpPr>
        <p:spPr>
          <a:xfrm rot="-1364">
            <a:off x="4503668" y="77461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2</a:t>
            </a:r>
            <a:endParaRPr sz="500">
              <a:solidFill>
                <a:schemeClr val="lt1"/>
              </a:solidFill>
              <a:latin typeface="Maven Pro"/>
              <a:ea typeface="Maven Pro"/>
              <a:cs typeface="Maven Pro"/>
              <a:sym typeface="Maven Pro"/>
            </a:endParaRPr>
          </a:p>
        </p:txBody>
      </p:sp>
      <p:sp>
        <p:nvSpPr>
          <p:cNvPr id="4689" name="Google Shape;4689;p211"/>
          <p:cNvSpPr txBox="1"/>
          <p:nvPr/>
        </p:nvSpPr>
        <p:spPr>
          <a:xfrm rot="-1364">
            <a:off x="4503670" y="978923"/>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Gshare</a:t>
            </a:r>
            <a:endParaRPr sz="500">
              <a:solidFill>
                <a:schemeClr val="lt1"/>
              </a:solidFill>
              <a:latin typeface="Maven Pro"/>
              <a:ea typeface="Maven Pro"/>
              <a:cs typeface="Maven Pro"/>
              <a:sym typeface="Maven Pro"/>
            </a:endParaRPr>
          </a:p>
        </p:txBody>
      </p:sp>
      <p:sp>
        <p:nvSpPr>
          <p:cNvPr id="4690" name="Google Shape;4690;p211"/>
          <p:cNvSpPr txBox="1"/>
          <p:nvPr/>
        </p:nvSpPr>
        <p:spPr>
          <a:xfrm rot="-1364">
            <a:off x="4503670" y="1204015"/>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Comb2lev</a:t>
            </a:r>
            <a:endParaRPr sz="500">
              <a:solidFill>
                <a:schemeClr val="lt1"/>
              </a:solidFill>
              <a:latin typeface="Maven Pro"/>
              <a:ea typeface="Maven Pro"/>
              <a:cs typeface="Maven Pro"/>
              <a:sym typeface="Maven Pro"/>
            </a:endParaRPr>
          </a:p>
        </p:txBody>
      </p:sp>
      <p:sp>
        <p:nvSpPr>
          <p:cNvPr id="4691" name="Google Shape;4691;p211"/>
          <p:cNvSpPr txBox="1"/>
          <p:nvPr/>
        </p:nvSpPr>
        <p:spPr>
          <a:xfrm rot="-1364">
            <a:off x="4503670" y="1423098"/>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a:t>
            </a:r>
            <a:endParaRPr sz="500">
              <a:solidFill>
                <a:schemeClr val="lt1"/>
              </a:solidFill>
              <a:latin typeface="Maven Pro"/>
              <a:ea typeface="Maven Pro"/>
              <a:cs typeface="Maven Pro"/>
              <a:sym typeface="Maven Pro"/>
            </a:endParaRPr>
          </a:p>
        </p:txBody>
      </p:sp>
      <p:sp>
        <p:nvSpPr>
          <p:cNvPr id="4692" name="Google Shape;4692;p211"/>
          <p:cNvSpPr txBox="1"/>
          <p:nvPr/>
        </p:nvSpPr>
        <p:spPr>
          <a:xfrm rot="-1364">
            <a:off x="4503670" y="162741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2lev</a:t>
            </a:r>
            <a:endParaRPr sz="500">
              <a:solidFill>
                <a:schemeClr val="lt1"/>
              </a:solidFill>
              <a:latin typeface="Maven Pro"/>
              <a:ea typeface="Maven Pro"/>
              <a:cs typeface="Maven Pro"/>
              <a:sym typeface="Maven Pro"/>
            </a:endParaRPr>
          </a:p>
        </p:txBody>
      </p:sp>
      <p:sp>
        <p:nvSpPr>
          <p:cNvPr id="4693" name="Google Shape;4693;p211"/>
          <p:cNvSpPr txBox="1"/>
          <p:nvPr/>
        </p:nvSpPr>
        <p:spPr>
          <a:xfrm rot="-1364">
            <a:off x="4503670" y="1799855"/>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Biomdal1</a:t>
            </a:r>
            <a:endParaRPr sz="500">
              <a:solidFill>
                <a:schemeClr val="lt1"/>
              </a:solidFill>
              <a:latin typeface="Maven Pro"/>
              <a:ea typeface="Maven Pro"/>
              <a:cs typeface="Maven Pro"/>
              <a:sym typeface="Maven Pro"/>
            </a:endParaRPr>
          </a:p>
        </p:txBody>
      </p:sp>
      <p:sp>
        <p:nvSpPr>
          <p:cNvPr id="4694" name="Google Shape;4694;p211"/>
          <p:cNvSpPr txBox="1"/>
          <p:nvPr/>
        </p:nvSpPr>
        <p:spPr>
          <a:xfrm rot="-1364">
            <a:off x="4503670" y="205232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Bimodal2</a:t>
            </a:r>
            <a:endParaRPr sz="500">
              <a:solidFill>
                <a:schemeClr val="lt1"/>
              </a:solidFill>
              <a:latin typeface="Maven Pro"/>
              <a:ea typeface="Maven Pro"/>
              <a:cs typeface="Maven Pro"/>
              <a:sym typeface="Maven Pro"/>
            </a:endParaRPr>
          </a:p>
        </p:txBody>
      </p:sp>
      <p:sp>
        <p:nvSpPr>
          <p:cNvPr id="4695" name="Google Shape;4695;p211"/>
          <p:cNvSpPr txBox="1"/>
          <p:nvPr/>
        </p:nvSpPr>
        <p:spPr>
          <a:xfrm rot="-1364">
            <a:off x="4503670" y="225496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Perfect</a:t>
            </a:r>
            <a:endParaRPr sz="500">
              <a:solidFill>
                <a:schemeClr val="lt1"/>
              </a:solidFill>
              <a:latin typeface="Maven Pro"/>
              <a:ea typeface="Maven Pro"/>
              <a:cs typeface="Maven Pro"/>
              <a:sym typeface="Maven Pro"/>
            </a:endParaRPr>
          </a:p>
        </p:txBody>
      </p:sp>
      <p:sp>
        <p:nvSpPr>
          <p:cNvPr id="4696" name="Google Shape;4696;p211"/>
          <p:cNvSpPr txBox="1"/>
          <p:nvPr/>
        </p:nvSpPr>
        <p:spPr>
          <a:xfrm rot="1464406">
            <a:off x="5051753" y="25667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0.0</a:t>
            </a:r>
            <a:endParaRPr sz="700">
              <a:solidFill>
                <a:schemeClr val="lt1"/>
              </a:solidFill>
              <a:latin typeface="Maven Pro"/>
              <a:ea typeface="Maven Pro"/>
              <a:cs typeface="Maven Pro"/>
              <a:sym typeface="Maven Pro"/>
            </a:endParaRPr>
          </a:p>
        </p:txBody>
      </p:sp>
      <p:sp>
        <p:nvSpPr>
          <p:cNvPr id="4697" name="Google Shape;4697;p211"/>
          <p:cNvSpPr txBox="1"/>
          <p:nvPr/>
        </p:nvSpPr>
        <p:spPr>
          <a:xfrm rot="1464406">
            <a:off x="5788059" y="25667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0.25</a:t>
            </a:r>
            <a:endParaRPr sz="700">
              <a:solidFill>
                <a:schemeClr val="lt1"/>
              </a:solidFill>
              <a:latin typeface="Maven Pro"/>
              <a:ea typeface="Maven Pro"/>
              <a:cs typeface="Maven Pro"/>
              <a:sym typeface="Maven Pro"/>
            </a:endParaRPr>
          </a:p>
        </p:txBody>
      </p:sp>
      <p:sp>
        <p:nvSpPr>
          <p:cNvPr id="4698" name="Google Shape;4698;p211"/>
          <p:cNvSpPr txBox="1"/>
          <p:nvPr/>
        </p:nvSpPr>
        <p:spPr>
          <a:xfrm rot="1464406">
            <a:off x="6494463" y="25667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0.50</a:t>
            </a:r>
            <a:endParaRPr sz="700">
              <a:solidFill>
                <a:schemeClr val="lt1"/>
              </a:solidFill>
              <a:latin typeface="Maven Pro"/>
              <a:ea typeface="Maven Pro"/>
              <a:cs typeface="Maven Pro"/>
              <a:sym typeface="Maven Pro"/>
            </a:endParaRPr>
          </a:p>
        </p:txBody>
      </p:sp>
      <p:sp>
        <p:nvSpPr>
          <p:cNvPr id="4699" name="Google Shape;4699;p211"/>
          <p:cNvSpPr txBox="1"/>
          <p:nvPr/>
        </p:nvSpPr>
        <p:spPr>
          <a:xfrm rot="1464406">
            <a:off x="7239237" y="25667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0.75</a:t>
            </a:r>
            <a:endParaRPr sz="700">
              <a:solidFill>
                <a:schemeClr val="lt1"/>
              </a:solidFill>
              <a:latin typeface="Maven Pro"/>
              <a:ea typeface="Maven Pro"/>
              <a:cs typeface="Maven Pro"/>
              <a:sym typeface="Maven Pro"/>
            </a:endParaRPr>
          </a:p>
        </p:txBody>
      </p:sp>
      <p:sp>
        <p:nvSpPr>
          <p:cNvPr id="4700" name="Google Shape;4700;p211"/>
          <p:cNvSpPr txBox="1"/>
          <p:nvPr/>
        </p:nvSpPr>
        <p:spPr>
          <a:xfrm rot="1464406">
            <a:off x="7852752" y="25667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1.00</a:t>
            </a:r>
            <a:endParaRPr sz="700">
              <a:solidFill>
                <a:schemeClr val="lt1"/>
              </a:solidFill>
              <a:latin typeface="Maven Pro"/>
              <a:ea typeface="Maven Pro"/>
              <a:cs typeface="Maven Pro"/>
              <a:sym typeface="Maven Pro"/>
            </a:endParaRPr>
          </a:p>
        </p:txBody>
      </p:sp>
      <p:sp>
        <p:nvSpPr>
          <p:cNvPr id="4701" name="Google Shape;4701;p211"/>
          <p:cNvSpPr/>
          <p:nvPr/>
        </p:nvSpPr>
        <p:spPr>
          <a:xfrm>
            <a:off x="5160078" y="643610"/>
            <a:ext cx="2217595" cy="63473"/>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2" name="Google Shape;4702;p211"/>
          <p:cNvSpPr/>
          <p:nvPr/>
        </p:nvSpPr>
        <p:spPr>
          <a:xfrm>
            <a:off x="5169240" y="28939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211"/>
          <p:cNvSpPr/>
          <p:nvPr/>
        </p:nvSpPr>
        <p:spPr>
          <a:xfrm>
            <a:off x="5890425" y="28939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211"/>
          <p:cNvSpPr/>
          <p:nvPr/>
        </p:nvSpPr>
        <p:spPr>
          <a:xfrm>
            <a:off x="6611609" y="2893990"/>
            <a:ext cx="52" cy="1892956"/>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211"/>
          <p:cNvSpPr/>
          <p:nvPr/>
        </p:nvSpPr>
        <p:spPr>
          <a:xfrm>
            <a:off x="7332845" y="28939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6" name="Google Shape;4706;p211"/>
          <p:cNvGrpSpPr/>
          <p:nvPr/>
        </p:nvGrpSpPr>
        <p:grpSpPr>
          <a:xfrm>
            <a:off x="5160265" y="4158509"/>
            <a:ext cx="2488606" cy="302905"/>
            <a:chOff x="3828650" y="3364330"/>
            <a:chExt cx="3401594" cy="503499"/>
          </a:xfrm>
        </p:grpSpPr>
        <p:sp>
          <p:nvSpPr>
            <p:cNvPr id="4707" name="Google Shape;4707;p211"/>
            <p:cNvSpPr/>
            <p:nvPr/>
          </p:nvSpPr>
          <p:spPr>
            <a:xfrm>
              <a:off x="3829529" y="3364330"/>
              <a:ext cx="3277292" cy="106425"/>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211"/>
            <p:cNvSpPr/>
            <p:nvPr/>
          </p:nvSpPr>
          <p:spPr>
            <a:xfrm>
              <a:off x="3828650" y="3762355"/>
              <a:ext cx="3401594" cy="105474"/>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9" name="Google Shape;4709;p211"/>
          <p:cNvGrpSpPr/>
          <p:nvPr/>
        </p:nvGrpSpPr>
        <p:grpSpPr>
          <a:xfrm>
            <a:off x="5160264" y="3766776"/>
            <a:ext cx="2511168" cy="257108"/>
            <a:chOff x="3811500" y="2798961"/>
            <a:chExt cx="3432434" cy="427374"/>
          </a:xfrm>
        </p:grpSpPr>
        <p:sp>
          <p:nvSpPr>
            <p:cNvPr id="4710" name="Google Shape;4710;p211"/>
            <p:cNvSpPr/>
            <p:nvPr/>
          </p:nvSpPr>
          <p:spPr>
            <a:xfrm>
              <a:off x="3811500" y="2798961"/>
              <a:ext cx="3432434" cy="106399"/>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211"/>
            <p:cNvSpPr/>
            <p:nvPr/>
          </p:nvSpPr>
          <p:spPr>
            <a:xfrm>
              <a:off x="3811500" y="3119936"/>
              <a:ext cx="2970067" cy="106399"/>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2" name="Google Shape;4712;p211"/>
          <p:cNvGrpSpPr/>
          <p:nvPr/>
        </p:nvGrpSpPr>
        <p:grpSpPr>
          <a:xfrm>
            <a:off x="5160263" y="3327202"/>
            <a:ext cx="2251650" cy="302905"/>
            <a:chOff x="3793475" y="2081270"/>
            <a:chExt cx="3077706" cy="503499"/>
          </a:xfrm>
        </p:grpSpPr>
        <p:sp>
          <p:nvSpPr>
            <p:cNvPr id="4713" name="Google Shape;4713;p211"/>
            <p:cNvSpPr/>
            <p:nvPr/>
          </p:nvSpPr>
          <p:spPr>
            <a:xfrm>
              <a:off x="3793475" y="2081270"/>
              <a:ext cx="3077706" cy="10642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211"/>
            <p:cNvSpPr/>
            <p:nvPr/>
          </p:nvSpPr>
          <p:spPr>
            <a:xfrm>
              <a:off x="3793477" y="2478370"/>
              <a:ext cx="2915751" cy="106399"/>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5" name="Google Shape;4715;p211"/>
          <p:cNvSpPr/>
          <p:nvPr/>
        </p:nvSpPr>
        <p:spPr>
          <a:xfrm>
            <a:off x="5160078" y="3128733"/>
            <a:ext cx="2291002" cy="63473"/>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211"/>
          <p:cNvSpPr/>
          <p:nvPr/>
        </p:nvSpPr>
        <p:spPr>
          <a:xfrm>
            <a:off x="5160075" y="4596075"/>
            <a:ext cx="2894030" cy="63451"/>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211"/>
          <p:cNvSpPr txBox="1"/>
          <p:nvPr/>
        </p:nvSpPr>
        <p:spPr>
          <a:xfrm rot="-1364">
            <a:off x="4503683" y="288254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1</a:t>
            </a:r>
            <a:endParaRPr sz="500">
              <a:solidFill>
                <a:schemeClr val="lt1"/>
              </a:solidFill>
              <a:latin typeface="Maven Pro"/>
              <a:ea typeface="Maven Pro"/>
              <a:cs typeface="Maven Pro"/>
              <a:sym typeface="Maven Pro"/>
            </a:endParaRPr>
          </a:p>
        </p:txBody>
      </p:sp>
      <p:sp>
        <p:nvSpPr>
          <p:cNvPr id="4718" name="Google Shape;4718;p211"/>
          <p:cNvSpPr txBox="1"/>
          <p:nvPr/>
        </p:nvSpPr>
        <p:spPr>
          <a:xfrm rot="-1364">
            <a:off x="4503668" y="306591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2</a:t>
            </a:r>
            <a:endParaRPr sz="500">
              <a:solidFill>
                <a:schemeClr val="lt1"/>
              </a:solidFill>
              <a:latin typeface="Maven Pro"/>
              <a:ea typeface="Maven Pro"/>
              <a:cs typeface="Maven Pro"/>
              <a:sym typeface="Maven Pro"/>
            </a:endParaRPr>
          </a:p>
        </p:txBody>
      </p:sp>
      <p:sp>
        <p:nvSpPr>
          <p:cNvPr id="4719" name="Google Shape;4719;p211"/>
          <p:cNvSpPr txBox="1"/>
          <p:nvPr/>
        </p:nvSpPr>
        <p:spPr>
          <a:xfrm rot="-1364">
            <a:off x="4503670" y="3270223"/>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Gshare</a:t>
            </a:r>
            <a:endParaRPr sz="500">
              <a:solidFill>
                <a:schemeClr val="lt1"/>
              </a:solidFill>
              <a:latin typeface="Maven Pro"/>
              <a:ea typeface="Maven Pro"/>
              <a:cs typeface="Maven Pro"/>
              <a:sym typeface="Maven Pro"/>
            </a:endParaRPr>
          </a:p>
        </p:txBody>
      </p:sp>
      <p:sp>
        <p:nvSpPr>
          <p:cNvPr id="4720" name="Google Shape;4720;p211"/>
          <p:cNvSpPr txBox="1"/>
          <p:nvPr/>
        </p:nvSpPr>
        <p:spPr>
          <a:xfrm rot="-1364">
            <a:off x="4503670" y="3495315"/>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Comb2lev</a:t>
            </a:r>
            <a:endParaRPr sz="500">
              <a:solidFill>
                <a:schemeClr val="lt1"/>
              </a:solidFill>
              <a:latin typeface="Maven Pro"/>
              <a:ea typeface="Maven Pro"/>
              <a:cs typeface="Maven Pro"/>
              <a:sym typeface="Maven Pro"/>
            </a:endParaRPr>
          </a:p>
        </p:txBody>
      </p:sp>
      <p:sp>
        <p:nvSpPr>
          <p:cNvPr id="4721" name="Google Shape;4721;p211"/>
          <p:cNvSpPr txBox="1"/>
          <p:nvPr/>
        </p:nvSpPr>
        <p:spPr>
          <a:xfrm rot="-1364">
            <a:off x="4503670" y="3714398"/>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a:t>
            </a:r>
            <a:endParaRPr sz="500">
              <a:solidFill>
                <a:schemeClr val="lt1"/>
              </a:solidFill>
              <a:latin typeface="Maven Pro"/>
              <a:ea typeface="Maven Pro"/>
              <a:cs typeface="Maven Pro"/>
              <a:sym typeface="Maven Pro"/>
            </a:endParaRPr>
          </a:p>
        </p:txBody>
      </p:sp>
      <p:sp>
        <p:nvSpPr>
          <p:cNvPr id="4722" name="Google Shape;4722;p211"/>
          <p:cNvSpPr txBox="1"/>
          <p:nvPr/>
        </p:nvSpPr>
        <p:spPr>
          <a:xfrm rot="-1364">
            <a:off x="4503670" y="3918711"/>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2lev</a:t>
            </a:r>
            <a:endParaRPr sz="500">
              <a:solidFill>
                <a:schemeClr val="lt1"/>
              </a:solidFill>
              <a:latin typeface="Maven Pro"/>
              <a:ea typeface="Maven Pro"/>
              <a:cs typeface="Maven Pro"/>
              <a:sym typeface="Maven Pro"/>
            </a:endParaRPr>
          </a:p>
        </p:txBody>
      </p:sp>
      <p:sp>
        <p:nvSpPr>
          <p:cNvPr id="4723" name="Google Shape;4723;p211"/>
          <p:cNvSpPr txBox="1"/>
          <p:nvPr/>
        </p:nvSpPr>
        <p:spPr>
          <a:xfrm rot="-1364">
            <a:off x="4503670" y="4091155"/>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Biomdal1</a:t>
            </a:r>
            <a:endParaRPr sz="500">
              <a:solidFill>
                <a:schemeClr val="lt1"/>
              </a:solidFill>
              <a:latin typeface="Maven Pro"/>
              <a:ea typeface="Maven Pro"/>
              <a:cs typeface="Maven Pro"/>
              <a:sym typeface="Maven Pro"/>
            </a:endParaRPr>
          </a:p>
        </p:txBody>
      </p:sp>
      <p:sp>
        <p:nvSpPr>
          <p:cNvPr id="4724" name="Google Shape;4724;p211"/>
          <p:cNvSpPr txBox="1"/>
          <p:nvPr/>
        </p:nvSpPr>
        <p:spPr>
          <a:xfrm rot="-1364">
            <a:off x="4503670" y="434362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Bimodal2</a:t>
            </a:r>
            <a:endParaRPr sz="500">
              <a:solidFill>
                <a:schemeClr val="lt1"/>
              </a:solidFill>
              <a:latin typeface="Maven Pro"/>
              <a:ea typeface="Maven Pro"/>
              <a:cs typeface="Maven Pro"/>
              <a:sym typeface="Maven Pro"/>
            </a:endParaRPr>
          </a:p>
        </p:txBody>
      </p:sp>
      <p:sp>
        <p:nvSpPr>
          <p:cNvPr id="4725" name="Google Shape;4725;p211"/>
          <p:cNvSpPr txBox="1"/>
          <p:nvPr/>
        </p:nvSpPr>
        <p:spPr>
          <a:xfrm rot="-1364">
            <a:off x="4503670" y="454626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Perfect</a:t>
            </a:r>
            <a:endParaRPr sz="500">
              <a:solidFill>
                <a:schemeClr val="lt1"/>
              </a:solidFill>
              <a:latin typeface="Maven Pro"/>
              <a:ea typeface="Maven Pro"/>
              <a:cs typeface="Maven Pro"/>
              <a:sym typeface="Maven Pro"/>
            </a:endParaRPr>
          </a:p>
        </p:txBody>
      </p:sp>
      <p:sp>
        <p:nvSpPr>
          <p:cNvPr id="4726" name="Google Shape;4726;p211"/>
          <p:cNvSpPr txBox="1"/>
          <p:nvPr/>
        </p:nvSpPr>
        <p:spPr>
          <a:xfrm rot="1464406">
            <a:off x="5051753" y="48580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0.0</a:t>
            </a:r>
            <a:endParaRPr sz="700">
              <a:solidFill>
                <a:schemeClr val="lt1"/>
              </a:solidFill>
              <a:latin typeface="Maven Pro"/>
              <a:ea typeface="Maven Pro"/>
              <a:cs typeface="Maven Pro"/>
              <a:sym typeface="Maven Pro"/>
            </a:endParaRPr>
          </a:p>
        </p:txBody>
      </p:sp>
      <p:sp>
        <p:nvSpPr>
          <p:cNvPr id="4727" name="Google Shape;4727;p211"/>
          <p:cNvSpPr txBox="1"/>
          <p:nvPr/>
        </p:nvSpPr>
        <p:spPr>
          <a:xfrm rot="1464406">
            <a:off x="5788059" y="48580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0.25</a:t>
            </a:r>
            <a:endParaRPr sz="700">
              <a:solidFill>
                <a:schemeClr val="lt1"/>
              </a:solidFill>
              <a:latin typeface="Maven Pro"/>
              <a:ea typeface="Maven Pro"/>
              <a:cs typeface="Maven Pro"/>
              <a:sym typeface="Maven Pro"/>
            </a:endParaRPr>
          </a:p>
        </p:txBody>
      </p:sp>
      <p:sp>
        <p:nvSpPr>
          <p:cNvPr id="4728" name="Google Shape;4728;p211"/>
          <p:cNvSpPr txBox="1"/>
          <p:nvPr/>
        </p:nvSpPr>
        <p:spPr>
          <a:xfrm rot="1464406">
            <a:off x="6494463" y="48580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0.50</a:t>
            </a:r>
            <a:endParaRPr sz="700">
              <a:solidFill>
                <a:schemeClr val="lt1"/>
              </a:solidFill>
              <a:latin typeface="Maven Pro"/>
              <a:ea typeface="Maven Pro"/>
              <a:cs typeface="Maven Pro"/>
              <a:sym typeface="Maven Pro"/>
            </a:endParaRPr>
          </a:p>
        </p:txBody>
      </p:sp>
      <p:sp>
        <p:nvSpPr>
          <p:cNvPr id="4729" name="Google Shape;4729;p211"/>
          <p:cNvSpPr txBox="1"/>
          <p:nvPr/>
        </p:nvSpPr>
        <p:spPr>
          <a:xfrm rot="1464406">
            <a:off x="7239237" y="48580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0.75</a:t>
            </a:r>
            <a:endParaRPr sz="700">
              <a:solidFill>
                <a:schemeClr val="lt1"/>
              </a:solidFill>
              <a:latin typeface="Maven Pro"/>
              <a:ea typeface="Maven Pro"/>
              <a:cs typeface="Maven Pro"/>
              <a:sym typeface="Maven Pro"/>
            </a:endParaRPr>
          </a:p>
        </p:txBody>
      </p:sp>
      <p:sp>
        <p:nvSpPr>
          <p:cNvPr id="4730" name="Google Shape;4730;p211"/>
          <p:cNvSpPr txBox="1"/>
          <p:nvPr/>
        </p:nvSpPr>
        <p:spPr>
          <a:xfrm rot="1464406">
            <a:off x="7852752" y="4858055"/>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1.00</a:t>
            </a:r>
            <a:endParaRPr sz="700">
              <a:solidFill>
                <a:schemeClr val="lt1"/>
              </a:solidFill>
              <a:latin typeface="Maven Pro"/>
              <a:ea typeface="Maven Pro"/>
              <a:cs typeface="Maven Pro"/>
              <a:sym typeface="Maven Pro"/>
            </a:endParaRPr>
          </a:p>
        </p:txBody>
      </p:sp>
      <p:sp>
        <p:nvSpPr>
          <p:cNvPr id="4731" name="Google Shape;4731;p211"/>
          <p:cNvSpPr/>
          <p:nvPr/>
        </p:nvSpPr>
        <p:spPr>
          <a:xfrm>
            <a:off x="5160078" y="2934910"/>
            <a:ext cx="2217595" cy="63473"/>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211"/>
          <p:cNvSpPr txBox="1"/>
          <p:nvPr/>
        </p:nvSpPr>
        <p:spPr>
          <a:xfrm rot="-5400000">
            <a:off x="3380875" y="1341875"/>
            <a:ext cx="21732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Maven Pro"/>
                <a:ea typeface="Maven Pro"/>
                <a:cs typeface="Maven Pro"/>
                <a:sym typeface="Maven Pro"/>
              </a:rPr>
              <a:t>IPC vs. Predictor (mplat 3 “default”)</a:t>
            </a:r>
            <a:endParaRPr b="1" sz="900">
              <a:solidFill>
                <a:schemeClr val="lt1"/>
              </a:solidFill>
              <a:latin typeface="Maven Pro"/>
              <a:ea typeface="Maven Pro"/>
              <a:cs typeface="Maven Pro"/>
              <a:sym typeface="Maven Pro"/>
            </a:endParaRPr>
          </a:p>
        </p:txBody>
      </p:sp>
      <p:sp>
        <p:nvSpPr>
          <p:cNvPr id="4733" name="Google Shape;4733;p211"/>
          <p:cNvSpPr txBox="1"/>
          <p:nvPr/>
        </p:nvSpPr>
        <p:spPr>
          <a:xfrm rot="-5400000">
            <a:off x="3156500" y="3620500"/>
            <a:ext cx="23829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Maven Pro"/>
                <a:ea typeface="Maven Pro"/>
                <a:cs typeface="Maven Pro"/>
                <a:sym typeface="Maven Pro"/>
              </a:rPr>
              <a:t>Branch Direction vs. Predictor (mplat 3 “default”)</a:t>
            </a:r>
            <a:endParaRPr b="1" sz="900">
              <a:solidFill>
                <a:schemeClr val="lt1"/>
              </a:solidFill>
              <a:latin typeface="Maven Pro"/>
              <a:ea typeface="Maven Pro"/>
              <a:cs typeface="Maven Pro"/>
              <a:sym typeface="Maven Pro"/>
            </a:endParaRPr>
          </a:p>
        </p:txBody>
      </p:sp>
      <p:sp>
        <p:nvSpPr>
          <p:cNvPr id="4734" name="Google Shape;4734;p211"/>
          <p:cNvSpPr/>
          <p:nvPr/>
        </p:nvSpPr>
        <p:spPr>
          <a:xfrm>
            <a:off x="8054095" y="6026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211"/>
          <p:cNvSpPr/>
          <p:nvPr/>
        </p:nvSpPr>
        <p:spPr>
          <a:xfrm>
            <a:off x="8054095" y="2893990"/>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9" name="Shape 4739"/>
        <p:cNvGrpSpPr/>
        <p:nvPr/>
      </p:nvGrpSpPr>
      <p:grpSpPr>
        <a:xfrm>
          <a:off x="0" y="0"/>
          <a:ext cx="0" cy="0"/>
          <a:chOff x="0" y="0"/>
          <a:chExt cx="0" cy="0"/>
        </a:xfrm>
      </p:grpSpPr>
      <p:sp>
        <p:nvSpPr>
          <p:cNvPr id="4740" name="Google Shape;4740;p212"/>
          <p:cNvSpPr txBox="1"/>
          <p:nvPr>
            <p:ph type="ctrTitle"/>
          </p:nvPr>
        </p:nvSpPr>
        <p:spPr>
          <a:xfrm>
            <a:off x="144950" y="2314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07: </a:t>
            </a:r>
            <a:r>
              <a:rPr lang="en"/>
              <a:t>Benchmarks - MPLAT 6</a:t>
            </a:r>
            <a:endParaRPr/>
          </a:p>
        </p:txBody>
      </p:sp>
      <p:graphicFrame>
        <p:nvGraphicFramePr>
          <p:cNvPr id="4741" name="Google Shape;4741;p212"/>
          <p:cNvGraphicFramePr/>
          <p:nvPr/>
        </p:nvGraphicFramePr>
        <p:xfrm>
          <a:off x="144950" y="1545613"/>
          <a:ext cx="3000000" cy="3000000"/>
        </p:xfrm>
        <a:graphic>
          <a:graphicData uri="http://schemas.openxmlformats.org/drawingml/2006/table">
            <a:tbl>
              <a:tblPr>
                <a:noFill/>
                <a:tableStyleId>{3E00B5F1-CE03-4925-96CC-38A473AD5676}</a:tableStyleId>
              </a:tblPr>
              <a:tblGrid>
                <a:gridCol w="940225"/>
                <a:gridCol w="559525"/>
                <a:gridCol w="911225"/>
                <a:gridCol w="701900"/>
                <a:gridCol w="756550"/>
              </a:tblGrid>
              <a:tr h="367525">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Predictor</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IPC</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Dir_Prediction</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MPLAT</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2"/>
                    </a:solidFill>
                  </a:tcPr>
                </a:tc>
                <a:tc>
                  <a:txBody>
                    <a:bodyPr/>
                    <a:lstStyle/>
                    <a:p>
                      <a:pPr indent="0" lvl="0" marL="0" rtl="0" algn="ctr">
                        <a:lnSpc>
                          <a:spcPct val="115000"/>
                        </a:lnSpc>
                        <a:spcBef>
                          <a:spcPts val="0"/>
                        </a:spcBef>
                        <a:spcAft>
                          <a:spcPts val="0"/>
                        </a:spcAft>
                        <a:buNone/>
                      </a:pPr>
                      <a:r>
                        <a:rPr b="1" lang="en" sz="1200">
                          <a:solidFill>
                            <a:schemeClr val="lt1"/>
                          </a:solidFill>
                          <a:latin typeface="Share Tech"/>
                          <a:ea typeface="Share Tech"/>
                          <a:cs typeface="Share Tech"/>
                          <a:sym typeface="Share Tech"/>
                        </a:rPr>
                        <a:t>Benchmark</a:t>
                      </a:r>
                      <a:endParaRPr b="1" sz="1200">
                        <a:solidFill>
                          <a:schemeClr val="lt1"/>
                        </a:solidFill>
                        <a:latin typeface="Share Tech"/>
                        <a:ea typeface="Share Tech"/>
                        <a:cs typeface="Share Tech"/>
                        <a:sym typeface="Share Tech"/>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2"/>
                    </a:solidFill>
                  </a:tcPr>
                </a:tc>
              </a:tr>
              <a:tr h="269725">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Perceptron 1</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0.7001</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0.7915</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rowSpan="9">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6</a:t>
                      </a:r>
                      <a:endParaRPr b="1" sz="1100">
                        <a:solidFill>
                          <a:schemeClr val="dk2"/>
                        </a:solidFill>
                        <a:latin typeface="Maven Pro"/>
                        <a:ea typeface="Maven Pro"/>
                        <a:cs typeface="Maven Pro"/>
                        <a:sym typeface="Maven Pro"/>
                      </a:endParaRPr>
                    </a:p>
                    <a:p>
                      <a:pPr indent="0" lvl="0" marL="0" rtl="0" algn="l">
                        <a:lnSpc>
                          <a:spcPct val="115000"/>
                        </a:lnSpc>
                        <a:spcBef>
                          <a:spcPts val="0"/>
                        </a:spcBef>
                        <a:spcAft>
                          <a:spcPts val="0"/>
                        </a:spcAft>
                        <a:buNone/>
                      </a:pPr>
                      <a:r>
                        <a:t/>
                      </a:r>
                      <a:endParaRPr b="1" sz="1100">
                        <a:solidFill>
                          <a:schemeClr val="dk2"/>
                        </a:solidFill>
                        <a:latin typeface="Maven Pro"/>
                        <a:ea typeface="Maven Pro"/>
                        <a:cs typeface="Maven Pro"/>
                        <a:sym typeface="Maven Pro"/>
                      </a:endParaRPr>
                    </a:p>
                  </a:txBody>
                  <a:tcPr marT="19050" marB="19050" marR="28575" marL="2857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4"/>
                    </a:solidFill>
                  </a:tcPr>
                </a:tc>
                <a:tc rowSpan="9">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gcc</a:t>
                      </a:r>
                      <a:endParaRPr b="1" sz="1100">
                        <a:solidFill>
                          <a:schemeClr val="dk2"/>
                        </a:solidFill>
                        <a:latin typeface="Maven Pro"/>
                        <a:ea typeface="Maven Pro"/>
                        <a:cs typeface="Maven Pro"/>
                        <a:sym typeface="Maven Pro"/>
                      </a:endParaRPr>
                    </a:p>
                  </a:txBody>
                  <a:tcPr marT="19050" marB="19050" marR="28575" marL="28575" anchor="ctr">
                    <a:lnL cap="flat" cmpd="sng" w="19050">
                      <a:solidFill>
                        <a:schemeClr val="dk2"/>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r>
              <a:tr h="269725">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Perceptron 2</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0.7303</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0.8246</a:t>
                      </a:r>
                      <a:endParaRPr b="1" sz="1100">
                        <a:solidFill>
                          <a:schemeClr val="dk2"/>
                        </a:solidFill>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Gshare</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0.6989</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0.7897</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22400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Comb2lev</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0.6491</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0.7263</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Comb</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0.8089</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0.9035</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2Lev</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0.6683</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0.7572</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Biomdal1</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0.7865</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0.8832</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Bimodal2</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0.8023</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0.8999</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r h="183750">
                <a:tc>
                  <a:txBody>
                    <a:bodyPr/>
                    <a:lstStyle/>
                    <a:p>
                      <a:pPr indent="0" lvl="0" marL="0" rtl="0" algn="ctr">
                        <a:lnSpc>
                          <a:spcPct val="115000"/>
                        </a:lnSpc>
                        <a:spcBef>
                          <a:spcPts val="0"/>
                        </a:spcBef>
                        <a:spcAft>
                          <a:spcPts val="0"/>
                        </a:spcAft>
                        <a:buNone/>
                      </a:pPr>
                      <a:r>
                        <a:rPr b="1" lang="en" sz="1100">
                          <a:solidFill>
                            <a:schemeClr val="dk2"/>
                          </a:solidFill>
                          <a:latin typeface="Maven Pro"/>
                          <a:ea typeface="Maven Pro"/>
                          <a:cs typeface="Maven Pro"/>
                          <a:sym typeface="Maven Pro"/>
                        </a:rPr>
                        <a:t>Perfect</a:t>
                      </a:r>
                      <a:endParaRPr b="1" sz="1100">
                        <a:solidFill>
                          <a:schemeClr val="dk2"/>
                        </a:solidFill>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0.9425</a:t>
                      </a:r>
                      <a:endParaRPr b="1" sz="1100">
                        <a:latin typeface="Maven Pro"/>
                        <a:ea typeface="Maven Pro"/>
                        <a:cs typeface="Maven Pro"/>
                        <a:sym typeface="Maven Pro"/>
                      </a:endParaRPr>
                    </a:p>
                  </a:txBody>
                  <a:tcPr marT="19050" marB="19050" marR="28575" marL="28575" anchor="b">
                    <a:lnL cap="flat" cmpd="sng" w="19050">
                      <a:solidFill>
                        <a:srgbClr val="000000"/>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sz="1100">
                          <a:latin typeface="Maven Pro"/>
                          <a:ea typeface="Maven Pro"/>
                          <a:cs typeface="Maven Pro"/>
                          <a:sym typeface="Maven Pro"/>
                        </a:rPr>
                        <a:t>1</a:t>
                      </a:r>
                      <a:endParaRPr b="1" sz="1100">
                        <a:latin typeface="Maven Pro"/>
                        <a:ea typeface="Maven Pro"/>
                        <a:cs typeface="Maven Pro"/>
                        <a:sym typeface="Maven Pro"/>
                      </a:endParaRPr>
                    </a:p>
                  </a:txBody>
                  <a:tcPr marT="19050" marB="19050" marR="28575" marL="28575" anchor="b">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solidFill>
                      <a:schemeClr val="accent3"/>
                    </a:solidFill>
                  </a:tcPr>
                </a:tc>
                <a:tc vMerge="1"/>
                <a:tc vMerge="1"/>
              </a:tr>
            </a:tbl>
          </a:graphicData>
        </a:graphic>
      </p:graphicFrame>
      <p:sp>
        <p:nvSpPr>
          <p:cNvPr id="4742" name="Google Shape;4742;p212"/>
          <p:cNvSpPr/>
          <p:nvPr/>
        </p:nvSpPr>
        <p:spPr>
          <a:xfrm>
            <a:off x="5192390" y="5996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212"/>
          <p:cNvSpPr/>
          <p:nvPr/>
        </p:nvSpPr>
        <p:spPr>
          <a:xfrm>
            <a:off x="5913575" y="5996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212"/>
          <p:cNvSpPr/>
          <p:nvPr/>
        </p:nvSpPr>
        <p:spPr>
          <a:xfrm>
            <a:off x="6634759" y="599652"/>
            <a:ext cx="52" cy="1892956"/>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212"/>
          <p:cNvSpPr/>
          <p:nvPr/>
        </p:nvSpPr>
        <p:spPr>
          <a:xfrm>
            <a:off x="7355995" y="5996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6" name="Google Shape;4746;p212"/>
          <p:cNvGrpSpPr/>
          <p:nvPr/>
        </p:nvGrpSpPr>
        <p:grpSpPr>
          <a:xfrm>
            <a:off x="5183425" y="1864175"/>
            <a:ext cx="2291010" cy="302901"/>
            <a:chOff x="3828664" y="3364336"/>
            <a:chExt cx="3131506" cy="503492"/>
          </a:xfrm>
        </p:grpSpPr>
        <p:sp>
          <p:nvSpPr>
            <p:cNvPr id="4747" name="Google Shape;4747;p212"/>
            <p:cNvSpPr/>
            <p:nvPr/>
          </p:nvSpPr>
          <p:spPr>
            <a:xfrm>
              <a:off x="3829519" y="3364336"/>
              <a:ext cx="3031191" cy="106425"/>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212"/>
            <p:cNvSpPr/>
            <p:nvPr/>
          </p:nvSpPr>
          <p:spPr>
            <a:xfrm>
              <a:off x="3828664" y="3762358"/>
              <a:ext cx="3131506" cy="105470"/>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9" name="Google Shape;4749;p212"/>
          <p:cNvGrpSpPr/>
          <p:nvPr/>
        </p:nvGrpSpPr>
        <p:grpSpPr>
          <a:xfrm>
            <a:off x="5183424" y="1472450"/>
            <a:ext cx="2373858" cy="257101"/>
            <a:chOff x="3811514" y="2798979"/>
            <a:chExt cx="3244748" cy="427361"/>
          </a:xfrm>
        </p:grpSpPr>
        <p:sp>
          <p:nvSpPr>
            <p:cNvPr id="4750" name="Google Shape;4750;p212"/>
            <p:cNvSpPr/>
            <p:nvPr/>
          </p:nvSpPr>
          <p:spPr>
            <a:xfrm>
              <a:off x="3811515" y="2798979"/>
              <a:ext cx="3244747" cy="106385"/>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212"/>
            <p:cNvSpPr/>
            <p:nvPr/>
          </p:nvSpPr>
          <p:spPr>
            <a:xfrm>
              <a:off x="3811514" y="3119915"/>
              <a:ext cx="2748934" cy="106425"/>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2" name="Google Shape;4752;p212"/>
          <p:cNvGrpSpPr/>
          <p:nvPr/>
        </p:nvGrpSpPr>
        <p:grpSpPr>
          <a:xfrm>
            <a:off x="5183424" y="1032875"/>
            <a:ext cx="2088624" cy="302901"/>
            <a:chOff x="3793490" y="2081287"/>
            <a:chExt cx="2854872" cy="503492"/>
          </a:xfrm>
        </p:grpSpPr>
        <p:sp>
          <p:nvSpPr>
            <p:cNvPr id="4753" name="Google Shape;4753;p212"/>
            <p:cNvSpPr/>
            <p:nvPr/>
          </p:nvSpPr>
          <p:spPr>
            <a:xfrm>
              <a:off x="3793490" y="2081287"/>
              <a:ext cx="2854872" cy="10642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212"/>
            <p:cNvSpPr/>
            <p:nvPr/>
          </p:nvSpPr>
          <p:spPr>
            <a:xfrm>
              <a:off x="3793491" y="2478353"/>
              <a:ext cx="2688189" cy="106425"/>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5" name="Google Shape;4755;p212"/>
          <p:cNvSpPr/>
          <p:nvPr/>
        </p:nvSpPr>
        <p:spPr>
          <a:xfrm>
            <a:off x="5183225" y="834400"/>
            <a:ext cx="2138355" cy="63477"/>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212"/>
          <p:cNvSpPr/>
          <p:nvPr/>
        </p:nvSpPr>
        <p:spPr>
          <a:xfrm>
            <a:off x="5183225" y="2301725"/>
            <a:ext cx="2730970" cy="63451"/>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212"/>
          <p:cNvSpPr txBox="1"/>
          <p:nvPr/>
        </p:nvSpPr>
        <p:spPr>
          <a:xfrm rot="-1364">
            <a:off x="4526833" y="58820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1</a:t>
            </a:r>
            <a:endParaRPr sz="500">
              <a:solidFill>
                <a:schemeClr val="lt1"/>
              </a:solidFill>
              <a:latin typeface="Maven Pro"/>
              <a:ea typeface="Maven Pro"/>
              <a:cs typeface="Maven Pro"/>
              <a:sym typeface="Maven Pro"/>
            </a:endParaRPr>
          </a:p>
        </p:txBody>
      </p:sp>
      <p:sp>
        <p:nvSpPr>
          <p:cNvPr id="4758" name="Google Shape;4758;p212"/>
          <p:cNvSpPr txBox="1"/>
          <p:nvPr/>
        </p:nvSpPr>
        <p:spPr>
          <a:xfrm rot="-1364">
            <a:off x="4526818" y="771573"/>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2</a:t>
            </a:r>
            <a:endParaRPr sz="500">
              <a:solidFill>
                <a:schemeClr val="lt1"/>
              </a:solidFill>
              <a:latin typeface="Maven Pro"/>
              <a:ea typeface="Maven Pro"/>
              <a:cs typeface="Maven Pro"/>
              <a:sym typeface="Maven Pro"/>
            </a:endParaRPr>
          </a:p>
        </p:txBody>
      </p:sp>
      <p:sp>
        <p:nvSpPr>
          <p:cNvPr id="4759" name="Google Shape;4759;p212"/>
          <p:cNvSpPr txBox="1"/>
          <p:nvPr/>
        </p:nvSpPr>
        <p:spPr>
          <a:xfrm rot="-1364">
            <a:off x="4526820" y="975886"/>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Gshare</a:t>
            </a:r>
            <a:endParaRPr sz="500">
              <a:solidFill>
                <a:schemeClr val="lt1"/>
              </a:solidFill>
              <a:latin typeface="Maven Pro"/>
              <a:ea typeface="Maven Pro"/>
              <a:cs typeface="Maven Pro"/>
              <a:sym typeface="Maven Pro"/>
            </a:endParaRPr>
          </a:p>
        </p:txBody>
      </p:sp>
      <p:sp>
        <p:nvSpPr>
          <p:cNvPr id="4760" name="Google Shape;4760;p212"/>
          <p:cNvSpPr txBox="1"/>
          <p:nvPr/>
        </p:nvSpPr>
        <p:spPr>
          <a:xfrm rot="-1364">
            <a:off x="4526820" y="120097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Comb2lev</a:t>
            </a:r>
            <a:endParaRPr sz="500">
              <a:solidFill>
                <a:schemeClr val="lt1"/>
              </a:solidFill>
              <a:latin typeface="Maven Pro"/>
              <a:ea typeface="Maven Pro"/>
              <a:cs typeface="Maven Pro"/>
              <a:sym typeface="Maven Pro"/>
            </a:endParaRPr>
          </a:p>
        </p:txBody>
      </p:sp>
      <p:sp>
        <p:nvSpPr>
          <p:cNvPr id="4761" name="Google Shape;4761;p212"/>
          <p:cNvSpPr txBox="1"/>
          <p:nvPr/>
        </p:nvSpPr>
        <p:spPr>
          <a:xfrm rot="-1364">
            <a:off x="4526820" y="1420060"/>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a:t>
            </a:r>
            <a:endParaRPr sz="500">
              <a:solidFill>
                <a:schemeClr val="lt1"/>
              </a:solidFill>
              <a:latin typeface="Maven Pro"/>
              <a:ea typeface="Maven Pro"/>
              <a:cs typeface="Maven Pro"/>
              <a:sym typeface="Maven Pro"/>
            </a:endParaRPr>
          </a:p>
        </p:txBody>
      </p:sp>
      <p:sp>
        <p:nvSpPr>
          <p:cNvPr id="4762" name="Google Shape;4762;p212"/>
          <p:cNvSpPr txBox="1"/>
          <p:nvPr/>
        </p:nvSpPr>
        <p:spPr>
          <a:xfrm rot="-1364">
            <a:off x="4526820" y="162437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2lev</a:t>
            </a:r>
            <a:endParaRPr sz="500">
              <a:solidFill>
                <a:schemeClr val="lt1"/>
              </a:solidFill>
              <a:latin typeface="Maven Pro"/>
              <a:ea typeface="Maven Pro"/>
              <a:cs typeface="Maven Pro"/>
              <a:sym typeface="Maven Pro"/>
            </a:endParaRPr>
          </a:p>
        </p:txBody>
      </p:sp>
      <p:sp>
        <p:nvSpPr>
          <p:cNvPr id="4763" name="Google Shape;4763;p212"/>
          <p:cNvSpPr txBox="1"/>
          <p:nvPr/>
        </p:nvSpPr>
        <p:spPr>
          <a:xfrm rot="-1364">
            <a:off x="4526820" y="179681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Biomdal1</a:t>
            </a:r>
            <a:endParaRPr sz="500">
              <a:solidFill>
                <a:schemeClr val="lt1"/>
              </a:solidFill>
              <a:latin typeface="Maven Pro"/>
              <a:ea typeface="Maven Pro"/>
              <a:cs typeface="Maven Pro"/>
              <a:sym typeface="Maven Pro"/>
            </a:endParaRPr>
          </a:p>
        </p:txBody>
      </p:sp>
      <p:sp>
        <p:nvSpPr>
          <p:cNvPr id="4764" name="Google Shape;4764;p212"/>
          <p:cNvSpPr txBox="1"/>
          <p:nvPr/>
        </p:nvSpPr>
        <p:spPr>
          <a:xfrm rot="-1364">
            <a:off x="4526820" y="2049290"/>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Bimodal2</a:t>
            </a:r>
            <a:endParaRPr sz="500">
              <a:solidFill>
                <a:schemeClr val="lt1"/>
              </a:solidFill>
              <a:latin typeface="Maven Pro"/>
              <a:ea typeface="Maven Pro"/>
              <a:cs typeface="Maven Pro"/>
              <a:sym typeface="Maven Pro"/>
            </a:endParaRPr>
          </a:p>
        </p:txBody>
      </p:sp>
      <p:sp>
        <p:nvSpPr>
          <p:cNvPr id="4765" name="Google Shape;4765;p212"/>
          <p:cNvSpPr txBox="1"/>
          <p:nvPr/>
        </p:nvSpPr>
        <p:spPr>
          <a:xfrm rot="-1364">
            <a:off x="4526820" y="2251926"/>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Perfect</a:t>
            </a:r>
            <a:endParaRPr sz="500">
              <a:solidFill>
                <a:schemeClr val="lt1"/>
              </a:solidFill>
              <a:latin typeface="Maven Pro"/>
              <a:ea typeface="Maven Pro"/>
              <a:cs typeface="Maven Pro"/>
              <a:sym typeface="Maven Pro"/>
            </a:endParaRPr>
          </a:p>
        </p:txBody>
      </p:sp>
      <p:sp>
        <p:nvSpPr>
          <p:cNvPr id="4766" name="Google Shape;4766;p212"/>
          <p:cNvSpPr txBox="1"/>
          <p:nvPr/>
        </p:nvSpPr>
        <p:spPr>
          <a:xfrm rot="1464406">
            <a:off x="5074903" y="25637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0.0</a:t>
            </a:r>
            <a:endParaRPr sz="700">
              <a:solidFill>
                <a:schemeClr val="lt1"/>
              </a:solidFill>
              <a:latin typeface="Maven Pro"/>
              <a:ea typeface="Maven Pro"/>
              <a:cs typeface="Maven Pro"/>
              <a:sym typeface="Maven Pro"/>
            </a:endParaRPr>
          </a:p>
        </p:txBody>
      </p:sp>
      <p:sp>
        <p:nvSpPr>
          <p:cNvPr id="4767" name="Google Shape;4767;p212"/>
          <p:cNvSpPr txBox="1"/>
          <p:nvPr/>
        </p:nvSpPr>
        <p:spPr>
          <a:xfrm rot="1464406">
            <a:off x="5811209" y="25637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0.25</a:t>
            </a:r>
            <a:endParaRPr sz="700">
              <a:solidFill>
                <a:schemeClr val="lt1"/>
              </a:solidFill>
              <a:latin typeface="Maven Pro"/>
              <a:ea typeface="Maven Pro"/>
              <a:cs typeface="Maven Pro"/>
              <a:sym typeface="Maven Pro"/>
            </a:endParaRPr>
          </a:p>
        </p:txBody>
      </p:sp>
      <p:sp>
        <p:nvSpPr>
          <p:cNvPr id="4768" name="Google Shape;4768;p212"/>
          <p:cNvSpPr txBox="1"/>
          <p:nvPr/>
        </p:nvSpPr>
        <p:spPr>
          <a:xfrm rot="1464406">
            <a:off x="6517613" y="25637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0.50</a:t>
            </a:r>
            <a:endParaRPr sz="700">
              <a:solidFill>
                <a:schemeClr val="lt1"/>
              </a:solidFill>
              <a:latin typeface="Maven Pro"/>
              <a:ea typeface="Maven Pro"/>
              <a:cs typeface="Maven Pro"/>
              <a:sym typeface="Maven Pro"/>
            </a:endParaRPr>
          </a:p>
        </p:txBody>
      </p:sp>
      <p:sp>
        <p:nvSpPr>
          <p:cNvPr id="4769" name="Google Shape;4769;p212"/>
          <p:cNvSpPr txBox="1"/>
          <p:nvPr/>
        </p:nvSpPr>
        <p:spPr>
          <a:xfrm rot="1464406">
            <a:off x="7262387" y="25637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0.75</a:t>
            </a:r>
            <a:endParaRPr sz="700">
              <a:solidFill>
                <a:schemeClr val="lt1"/>
              </a:solidFill>
              <a:latin typeface="Maven Pro"/>
              <a:ea typeface="Maven Pro"/>
              <a:cs typeface="Maven Pro"/>
              <a:sym typeface="Maven Pro"/>
            </a:endParaRPr>
          </a:p>
        </p:txBody>
      </p:sp>
      <p:sp>
        <p:nvSpPr>
          <p:cNvPr id="4770" name="Google Shape;4770;p212"/>
          <p:cNvSpPr txBox="1"/>
          <p:nvPr/>
        </p:nvSpPr>
        <p:spPr>
          <a:xfrm rot="1464406">
            <a:off x="7875902" y="25637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1.00</a:t>
            </a:r>
            <a:endParaRPr sz="700">
              <a:solidFill>
                <a:schemeClr val="lt1"/>
              </a:solidFill>
              <a:latin typeface="Maven Pro"/>
              <a:ea typeface="Maven Pro"/>
              <a:cs typeface="Maven Pro"/>
              <a:sym typeface="Maven Pro"/>
            </a:endParaRPr>
          </a:p>
        </p:txBody>
      </p:sp>
      <p:sp>
        <p:nvSpPr>
          <p:cNvPr id="4771" name="Google Shape;4771;p212"/>
          <p:cNvSpPr/>
          <p:nvPr/>
        </p:nvSpPr>
        <p:spPr>
          <a:xfrm>
            <a:off x="5183225" y="640575"/>
            <a:ext cx="2051474" cy="63477"/>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212"/>
          <p:cNvSpPr/>
          <p:nvPr/>
        </p:nvSpPr>
        <p:spPr>
          <a:xfrm>
            <a:off x="5192390" y="28909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212"/>
          <p:cNvSpPr/>
          <p:nvPr/>
        </p:nvSpPr>
        <p:spPr>
          <a:xfrm>
            <a:off x="5913575" y="28909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212"/>
          <p:cNvSpPr/>
          <p:nvPr/>
        </p:nvSpPr>
        <p:spPr>
          <a:xfrm>
            <a:off x="6634759" y="2890952"/>
            <a:ext cx="52" cy="1892956"/>
          </a:xfrm>
          <a:custGeom>
            <a:rect b="b" l="l" r="r" t="t"/>
            <a:pathLst>
              <a:path extrusionOk="0" fill="none" h="42769" w="1">
                <a:moveTo>
                  <a:pt x="1" y="1"/>
                </a:moveTo>
                <a:lnTo>
                  <a:pt x="1"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212"/>
          <p:cNvSpPr/>
          <p:nvPr/>
        </p:nvSpPr>
        <p:spPr>
          <a:xfrm>
            <a:off x="7355995" y="28909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6" name="Google Shape;4776;p212"/>
          <p:cNvGrpSpPr/>
          <p:nvPr/>
        </p:nvGrpSpPr>
        <p:grpSpPr>
          <a:xfrm>
            <a:off x="5183581" y="4155480"/>
            <a:ext cx="2582777" cy="302901"/>
            <a:chOff x="3828665" y="3364336"/>
            <a:chExt cx="3732876" cy="503492"/>
          </a:xfrm>
        </p:grpSpPr>
        <p:sp>
          <p:nvSpPr>
            <p:cNvPr id="4777" name="Google Shape;4777;p212"/>
            <p:cNvSpPr/>
            <p:nvPr/>
          </p:nvSpPr>
          <p:spPr>
            <a:xfrm>
              <a:off x="3829517" y="3364336"/>
              <a:ext cx="3694181" cy="106425"/>
            </a:xfrm>
            <a:custGeom>
              <a:rect b="b" l="l" r="r" t="t"/>
              <a:pathLst>
                <a:path extrusionOk="0" h="1488" w="31251">
                  <a:moveTo>
                    <a:pt x="744" y="0"/>
                  </a:moveTo>
                  <a:cubicBezTo>
                    <a:pt x="328" y="0"/>
                    <a:pt x="1" y="340"/>
                    <a:pt x="1" y="744"/>
                  </a:cubicBezTo>
                  <a:cubicBezTo>
                    <a:pt x="1" y="1159"/>
                    <a:pt x="328" y="1487"/>
                    <a:pt x="744" y="1487"/>
                  </a:cubicBezTo>
                  <a:lnTo>
                    <a:pt x="30507" y="1487"/>
                  </a:lnTo>
                  <a:cubicBezTo>
                    <a:pt x="30911" y="1487"/>
                    <a:pt x="31251" y="1159"/>
                    <a:pt x="31251" y="744"/>
                  </a:cubicBezTo>
                  <a:cubicBezTo>
                    <a:pt x="31251" y="340"/>
                    <a:pt x="30911" y="0"/>
                    <a:pt x="30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212"/>
            <p:cNvSpPr/>
            <p:nvPr/>
          </p:nvSpPr>
          <p:spPr>
            <a:xfrm>
              <a:off x="3828665" y="3762358"/>
              <a:ext cx="3732876" cy="105470"/>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9" name="Google Shape;4779;p212"/>
          <p:cNvGrpSpPr/>
          <p:nvPr/>
        </p:nvGrpSpPr>
        <p:grpSpPr>
          <a:xfrm>
            <a:off x="5183425" y="3763750"/>
            <a:ext cx="2664815" cy="257101"/>
            <a:chOff x="3811515" y="2798979"/>
            <a:chExt cx="3642448" cy="427361"/>
          </a:xfrm>
        </p:grpSpPr>
        <p:sp>
          <p:nvSpPr>
            <p:cNvPr id="4780" name="Google Shape;4780;p212"/>
            <p:cNvSpPr/>
            <p:nvPr/>
          </p:nvSpPr>
          <p:spPr>
            <a:xfrm>
              <a:off x="3811516" y="2798979"/>
              <a:ext cx="3642447" cy="106385"/>
            </a:xfrm>
            <a:custGeom>
              <a:rect b="b" l="l" r="r" t="t"/>
              <a:pathLst>
                <a:path extrusionOk="0" h="1488" w="69772">
                  <a:moveTo>
                    <a:pt x="744" y="1"/>
                  </a:moveTo>
                  <a:cubicBezTo>
                    <a:pt x="328" y="1"/>
                    <a:pt x="1" y="341"/>
                    <a:pt x="1" y="744"/>
                  </a:cubicBezTo>
                  <a:cubicBezTo>
                    <a:pt x="1" y="1147"/>
                    <a:pt x="328" y="1488"/>
                    <a:pt x="744" y="1488"/>
                  </a:cubicBezTo>
                  <a:lnTo>
                    <a:pt x="69028" y="1488"/>
                  </a:lnTo>
                  <a:cubicBezTo>
                    <a:pt x="69431" y="1488"/>
                    <a:pt x="69772" y="1147"/>
                    <a:pt x="69772" y="744"/>
                  </a:cubicBezTo>
                  <a:cubicBezTo>
                    <a:pt x="69772" y="341"/>
                    <a:pt x="69431" y="1"/>
                    <a:pt x="6902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212"/>
            <p:cNvSpPr/>
            <p:nvPr/>
          </p:nvSpPr>
          <p:spPr>
            <a:xfrm>
              <a:off x="3811515" y="3119915"/>
              <a:ext cx="2969684" cy="106425"/>
            </a:xfrm>
            <a:custGeom>
              <a:rect b="b" l="l" r="r" t="t"/>
              <a:pathLst>
                <a:path extrusionOk="0" h="1488" w="19154">
                  <a:moveTo>
                    <a:pt x="744" y="0"/>
                  </a:moveTo>
                  <a:cubicBezTo>
                    <a:pt x="328" y="0"/>
                    <a:pt x="1" y="340"/>
                    <a:pt x="1" y="744"/>
                  </a:cubicBezTo>
                  <a:cubicBezTo>
                    <a:pt x="1" y="1159"/>
                    <a:pt x="328" y="1487"/>
                    <a:pt x="744" y="1487"/>
                  </a:cubicBezTo>
                  <a:lnTo>
                    <a:pt x="18410" y="1487"/>
                  </a:lnTo>
                  <a:cubicBezTo>
                    <a:pt x="18826" y="1487"/>
                    <a:pt x="19154" y="1147"/>
                    <a:pt x="19154" y="744"/>
                  </a:cubicBezTo>
                  <a:cubicBezTo>
                    <a:pt x="19154" y="340"/>
                    <a:pt x="18826" y="0"/>
                    <a:pt x="184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82" name="Google Shape;4782;p212"/>
          <p:cNvGrpSpPr/>
          <p:nvPr/>
        </p:nvGrpSpPr>
        <p:grpSpPr>
          <a:xfrm>
            <a:off x="5183425" y="3324175"/>
            <a:ext cx="2251650" cy="302901"/>
            <a:chOff x="3793491" y="2081287"/>
            <a:chExt cx="3077707" cy="503492"/>
          </a:xfrm>
        </p:grpSpPr>
        <p:sp>
          <p:nvSpPr>
            <p:cNvPr id="4783" name="Google Shape;4783;p212"/>
            <p:cNvSpPr/>
            <p:nvPr/>
          </p:nvSpPr>
          <p:spPr>
            <a:xfrm>
              <a:off x="3793491" y="2081287"/>
              <a:ext cx="3077706" cy="106425"/>
            </a:xfrm>
            <a:custGeom>
              <a:rect b="b" l="l" r="r" t="t"/>
              <a:pathLst>
                <a:path extrusionOk="0" h="1488" w="31264">
                  <a:moveTo>
                    <a:pt x="744" y="0"/>
                  </a:moveTo>
                  <a:cubicBezTo>
                    <a:pt x="341" y="0"/>
                    <a:pt x="1" y="328"/>
                    <a:pt x="1" y="744"/>
                  </a:cubicBezTo>
                  <a:cubicBezTo>
                    <a:pt x="1" y="1147"/>
                    <a:pt x="341" y="1487"/>
                    <a:pt x="744" y="1487"/>
                  </a:cubicBezTo>
                  <a:lnTo>
                    <a:pt x="30520" y="1487"/>
                  </a:lnTo>
                  <a:cubicBezTo>
                    <a:pt x="30923" y="1487"/>
                    <a:pt x="31263" y="1147"/>
                    <a:pt x="31251" y="744"/>
                  </a:cubicBezTo>
                  <a:cubicBezTo>
                    <a:pt x="31251" y="328"/>
                    <a:pt x="30923" y="0"/>
                    <a:pt x="305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212"/>
            <p:cNvSpPr/>
            <p:nvPr/>
          </p:nvSpPr>
          <p:spPr>
            <a:xfrm>
              <a:off x="3793491" y="2478353"/>
              <a:ext cx="2854892" cy="106425"/>
            </a:xfrm>
            <a:custGeom>
              <a:rect b="b" l="l" r="r" t="t"/>
              <a:pathLst>
                <a:path extrusionOk="0" h="1488" w="21095">
                  <a:moveTo>
                    <a:pt x="744" y="1"/>
                  </a:moveTo>
                  <a:cubicBezTo>
                    <a:pt x="341" y="1"/>
                    <a:pt x="1" y="341"/>
                    <a:pt x="1" y="744"/>
                  </a:cubicBezTo>
                  <a:cubicBezTo>
                    <a:pt x="1" y="1147"/>
                    <a:pt x="341" y="1488"/>
                    <a:pt x="744" y="1488"/>
                  </a:cubicBezTo>
                  <a:lnTo>
                    <a:pt x="20351" y="1488"/>
                  </a:lnTo>
                  <a:cubicBezTo>
                    <a:pt x="20754" y="1488"/>
                    <a:pt x="21094" y="1147"/>
                    <a:pt x="21094" y="744"/>
                  </a:cubicBezTo>
                  <a:cubicBezTo>
                    <a:pt x="21094" y="341"/>
                    <a:pt x="20754" y="1"/>
                    <a:pt x="20351" y="1"/>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5" name="Google Shape;4785;p212"/>
          <p:cNvSpPr/>
          <p:nvPr/>
        </p:nvSpPr>
        <p:spPr>
          <a:xfrm>
            <a:off x="5183225" y="3125700"/>
            <a:ext cx="2373861" cy="63477"/>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212"/>
          <p:cNvSpPr/>
          <p:nvPr/>
        </p:nvSpPr>
        <p:spPr>
          <a:xfrm>
            <a:off x="5183225" y="4593025"/>
            <a:ext cx="2894030" cy="63451"/>
          </a:xfrm>
          <a:custGeom>
            <a:rect b="b" l="l" r="r" t="t"/>
            <a:pathLst>
              <a:path extrusionOk="0" h="1475" w="50366">
                <a:moveTo>
                  <a:pt x="743" y="0"/>
                </a:moveTo>
                <a:cubicBezTo>
                  <a:pt x="340" y="0"/>
                  <a:pt x="0" y="328"/>
                  <a:pt x="0" y="731"/>
                </a:cubicBezTo>
                <a:cubicBezTo>
                  <a:pt x="13" y="1147"/>
                  <a:pt x="340" y="1474"/>
                  <a:pt x="743" y="1474"/>
                </a:cubicBezTo>
                <a:lnTo>
                  <a:pt x="49635" y="1474"/>
                </a:lnTo>
                <a:cubicBezTo>
                  <a:pt x="50038" y="1474"/>
                  <a:pt x="50366" y="1147"/>
                  <a:pt x="50366" y="731"/>
                </a:cubicBezTo>
                <a:cubicBezTo>
                  <a:pt x="50366" y="328"/>
                  <a:pt x="50038" y="0"/>
                  <a:pt x="49635" y="0"/>
                </a:cubicBezTo>
                <a:close/>
              </a:path>
            </a:pathLst>
          </a:cu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212"/>
          <p:cNvSpPr txBox="1"/>
          <p:nvPr/>
        </p:nvSpPr>
        <p:spPr>
          <a:xfrm rot="-1364">
            <a:off x="4526833" y="287950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1</a:t>
            </a:r>
            <a:endParaRPr sz="500">
              <a:solidFill>
                <a:schemeClr val="lt1"/>
              </a:solidFill>
              <a:latin typeface="Maven Pro"/>
              <a:ea typeface="Maven Pro"/>
              <a:cs typeface="Maven Pro"/>
              <a:sym typeface="Maven Pro"/>
            </a:endParaRPr>
          </a:p>
        </p:txBody>
      </p:sp>
      <p:sp>
        <p:nvSpPr>
          <p:cNvPr id="4788" name="Google Shape;4788;p212"/>
          <p:cNvSpPr txBox="1"/>
          <p:nvPr/>
        </p:nvSpPr>
        <p:spPr>
          <a:xfrm rot="-1364">
            <a:off x="4526818" y="3062873"/>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Perceptron 2</a:t>
            </a:r>
            <a:endParaRPr sz="500">
              <a:solidFill>
                <a:schemeClr val="lt1"/>
              </a:solidFill>
              <a:latin typeface="Maven Pro"/>
              <a:ea typeface="Maven Pro"/>
              <a:cs typeface="Maven Pro"/>
              <a:sym typeface="Maven Pro"/>
            </a:endParaRPr>
          </a:p>
        </p:txBody>
      </p:sp>
      <p:sp>
        <p:nvSpPr>
          <p:cNvPr id="4789" name="Google Shape;4789;p212"/>
          <p:cNvSpPr txBox="1"/>
          <p:nvPr/>
        </p:nvSpPr>
        <p:spPr>
          <a:xfrm rot="-1364">
            <a:off x="4526820" y="3267186"/>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Gshare</a:t>
            </a:r>
            <a:endParaRPr sz="500">
              <a:solidFill>
                <a:schemeClr val="lt1"/>
              </a:solidFill>
              <a:latin typeface="Maven Pro"/>
              <a:ea typeface="Maven Pro"/>
              <a:cs typeface="Maven Pro"/>
              <a:sym typeface="Maven Pro"/>
            </a:endParaRPr>
          </a:p>
        </p:txBody>
      </p:sp>
      <p:sp>
        <p:nvSpPr>
          <p:cNvPr id="4790" name="Google Shape;4790;p212"/>
          <p:cNvSpPr txBox="1"/>
          <p:nvPr/>
        </p:nvSpPr>
        <p:spPr>
          <a:xfrm rot="-1364">
            <a:off x="4526820" y="349227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Comb2lev</a:t>
            </a:r>
            <a:endParaRPr sz="500">
              <a:solidFill>
                <a:schemeClr val="lt1"/>
              </a:solidFill>
              <a:latin typeface="Maven Pro"/>
              <a:ea typeface="Maven Pro"/>
              <a:cs typeface="Maven Pro"/>
              <a:sym typeface="Maven Pro"/>
            </a:endParaRPr>
          </a:p>
        </p:txBody>
      </p:sp>
      <p:sp>
        <p:nvSpPr>
          <p:cNvPr id="4791" name="Google Shape;4791;p212"/>
          <p:cNvSpPr txBox="1"/>
          <p:nvPr/>
        </p:nvSpPr>
        <p:spPr>
          <a:xfrm rot="-1364">
            <a:off x="4526820" y="3711360"/>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Comb</a:t>
            </a:r>
            <a:endParaRPr sz="500">
              <a:solidFill>
                <a:schemeClr val="lt1"/>
              </a:solidFill>
              <a:latin typeface="Maven Pro"/>
              <a:ea typeface="Maven Pro"/>
              <a:cs typeface="Maven Pro"/>
              <a:sym typeface="Maven Pro"/>
            </a:endParaRPr>
          </a:p>
        </p:txBody>
      </p:sp>
      <p:sp>
        <p:nvSpPr>
          <p:cNvPr id="4792" name="Google Shape;4792;p212"/>
          <p:cNvSpPr txBox="1"/>
          <p:nvPr/>
        </p:nvSpPr>
        <p:spPr>
          <a:xfrm rot="-1364">
            <a:off x="4526820" y="3915674"/>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2lev</a:t>
            </a:r>
            <a:endParaRPr sz="500">
              <a:solidFill>
                <a:schemeClr val="lt1"/>
              </a:solidFill>
              <a:latin typeface="Maven Pro"/>
              <a:ea typeface="Maven Pro"/>
              <a:cs typeface="Maven Pro"/>
              <a:sym typeface="Maven Pro"/>
            </a:endParaRPr>
          </a:p>
        </p:txBody>
      </p:sp>
      <p:sp>
        <p:nvSpPr>
          <p:cNvPr id="4793" name="Google Shape;4793;p212"/>
          <p:cNvSpPr txBox="1"/>
          <p:nvPr/>
        </p:nvSpPr>
        <p:spPr>
          <a:xfrm rot="-1364">
            <a:off x="4526820" y="4088117"/>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Biomdal1</a:t>
            </a:r>
            <a:endParaRPr sz="500">
              <a:solidFill>
                <a:schemeClr val="lt1"/>
              </a:solidFill>
              <a:latin typeface="Maven Pro"/>
              <a:ea typeface="Maven Pro"/>
              <a:cs typeface="Maven Pro"/>
              <a:sym typeface="Maven Pro"/>
            </a:endParaRPr>
          </a:p>
        </p:txBody>
      </p:sp>
      <p:sp>
        <p:nvSpPr>
          <p:cNvPr id="4794" name="Google Shape;4794;p212"/>
          <p:cNvSpPr txBox="1"/>
          <p:nvPr/>
        </p:nvSpPr>
        <p:spPr>
          <a:xfrm rot="-1364">
            <a:off x="4526820" y="4340590"/>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Bimodal2</a:t>
            </a:r>
            <a:endParaRPr sz="500">
              <a:solidFill>
                <a:schemeClr val="lt1"/>
              </a:solidFill>
              <a:latin typeface="Maven Pro"/>
              <a:ea typeface="Maven Pro"/>
              <a:cs typeface="Maven Pro"/>
              <a:sym typeface="Maven Pro"/>
            </a:endParaRPr>
          </a:p>
        </p:txBody>
      </p:sp>
      <p:sp>
        <p:nvSpPr>
          <p:cNvPr id="4795" name="Google Shape;4795;p212"/>
          <p:cNvSpPr txBox="1"/>
          <p:nvPr/>
        </p:nvSpPr>
        <p:spPr>
          <a:xfrm rot="-1364">
            <a:off x="4526820" y="4543226"/>
            <a:ext cx="756300" cy="2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1"/>
                </a:solidFill>
                <a:latin typeface="Maven Pro"/>
                <a:ea typeface="Maven Pro"/>
                <a:cs typeface="Maven Pro"/>
                <a:sym typeface="Maven Pro"/>
              </a:rPr>
              <a:t>Perfect</a:t>
            </a:r>
            <a:endParaRPr sz="500">
              <a:solidFill>
                <a:schemeClr val="lt1"/>
              </a:solidFill>
              <a:latin typeface="Maven Pro"/>
              <a:ea typeface="Maven Pro"/>
              <a:cs typeface="Maven Pro"/>
              <a:sym typeface="Maven Pro"/>
            </a:endParaRPr>
          </a:p>
        </p:txBody>
      </p:sp>
      <p:sp>
        <p:nvSpPr>
          <p:cNvPr id="4796" name="Google Shape;4796;p212"/>
          <p:cNvSpPr txBox="1"/>
          <p:nvPr/>
        </p:nvSpPr>
        <p:spPr>
          <a:xfrm rot="1464406">
            <a:off x="5074903" y="48550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0.0</a:t>
            </a:r>
            <a:endParaRPr sz="700">
              <a:solidFill>
                <a:schemeClr val="lt1"/>
              </a:solidFill>
              <a:latin typeface="Maven Pro"/>
              <a:ea typeface="Maven Pro"/>
              <a:cs typeface="Maven Pro"/>
              <a:sym typeface="Maven Pro"/>
            </a:endParaRPr>
          </a:p>
        </p:txBody>
      </p:sp>
      <p:sp>
        <p:nvSpPr>
          <p:cNvPr id="4797" name="Google Shape;4797;p212"/>
          <p:cNvSpPr txBox="1"/>
          <p:nvPr/>
        </p:nvSpPr>
        <p:spPr>
          <a:xfrm rot="1464406">
            <a:off x="5811209" y="48550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0.25</a:t>
            </a:r>
            <a:endParaRPr sz="700">
              <a:solidFill>
                <a:schemeClr val="lt1"/>
              </a:solidFill>
              <a:latin typeface="Maven Pro"/>
              <a:ea typeface="Maven Pro"/>
              <a:cs typeface="Maven Pro"/>
              <a:sym typeface="Maven Pro"/>
            </a:endParaRPr>
          </a:p>
        </p:txBody>
      </p:sp>
      <p:sp>
        <p:nvSpPr>
          <p:cNvPr id="4798" name="Google Shape;4798;p212"/>
          <p:cNvSpPr txBox="1"/>
          <p:nvPr/>
        </p:nvSpPr>
        <p:spPr>
          <a:xfrm rot="1464406">
            <a:off x="6517613" y="48550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0.50</a:t>
            </a:r>
            <a:endParaRPr sz="700">
              <a:solidFill>
                <a:schemeClr val="lt1"/>
              </a:solidFill>
              <a:latin typeface="Maven Pro"/>
              <a:ea typeface="Maven Pro"/>
              <a:cs typeface="Maven Pro"/>
              <a:sym typeface="Maven Pro"/>
            </a:endParaRPr>
          </a:p>
        </p:txBody>
      </p:sp>
      <p:sp>
        <p:nvSpPr>
          <p:cNvPr id="4799" name="Google Shape;4799;p212"/>
          <p:cNvSpPr txBox="1"/>
          <p:nvPr/>
        </p:nvSpPr>
        <p:spPr>
          <a:xfrm rot="1464406">
            <a:off x="7262387" y="48550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0.75</a:t>
            </a:r>
            <a:endParaRPr sz="700">
              <a:solidFill>
                <a:schemeClr val="lt1"/>
              </a:solidFill>
              <a:latin typeface="Maven Pro"/>
              <a:ea typeface="Maven Pro"/>
              <a:cs typeface="Maven Pro"/>
              <a:sym typeface="Maven Pro"/>
            </a:endParaRPr>
          </a:p>
        </p:txBody>
      </p:sp>
      <p:sp>
        <p:nvSpPr>
          <p:cNvPr id="4800" name="Google Shape;4800;p212"/>
          <p:cNvSpPr txBox="1"/>
          <p:nvPr/>
        </p:nvSpPr>
        <p:spPr>
          <a:xfrm rot="1464406">
            <a:off x="7875902" y="4855017"/>
            <a:ext cx="726746" cy="21550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Maven Pro"/>
                <a:ea typeface="Maven Pro"/>
                <a:cs typeface="Maven Pro"/>
                <a:sym typeface="Maven Pro"/>
              </a:rPr>
              <a:t>1.00</a:t>
            </a:r>
            <a:endParaRPr sz="700">
              <a:solidFill>
                <a:schemeClr val="lt1"/>
              </a:solidFill>
              <a:latin typeface="Maven Pro"/>
              <a:ea typeface="Maven Pro"/>
              <a:cs typeface="Maven Pro"/>
              <a:sym typeface="Maven Pro"/>
            </a:endParaRPr>
          </a:p>
        </p:txBody>
      </p:sp>
      <p:sp>
        <p:nvSpPr>
          <p:cNvPr id="4801" name="Google Shape;4801;p212"/>
          <p:cNvSpPr/>
          <p:nvPr/>
        </p:nvSpPr>
        <p:spPr>
          <a:xfrm>
            <a:off x="5183225" y="2931875"/>
            <a:ext cx="2251684" cy="63477"/>
          </a:xfrm>
          <a:custGeom>
            <a:rect b="b" l="l" r="r" t="t"/>
            <a:pathLst>
              <a:path extrusionOk="0" h="1475" w="40223">
                <a:moveTo>
                  <a:pt x="744" y="0"/>
                </a:moveTo>
                <a:cubicBezTo>
                  <a:pt x="340" y="0"/>
                  <a:pt x="13" y="328"/>
                  <a:pt x="0" y="744"/>
                </a:cubicBezTo>
                <a:cubicBezTo>
                  <a:pt x="0" y="1147"/>
                  <a:pt x="340" y="1475"/>
                  <a:pt x="744" y="1475"/>
                </a:cubicBezTo>
                <a:lnTo>
                  <a:pt x="39479" y="1475"/>
                </a:lnTo>
                <a:cubicBezTo>
                  <a:pt x="39895" y="1475"/>
                  <a:pt x="40222" y="1147"/>
                  <a:pt x="40222" y="744"/>
                </a:cubicBezTo>
                <a:cubicBezTo>
                  <a:pt x="40222" y="328"/>
                  <a:pt x="39895" y="0"/>
                  <a:pt x="394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212"/>
          <p:cNvSpPr txBox="1"/>
          <p:nvPr/>
        </p:nvSpPr>
        <p:spPr>
          <a:xfrm rot="-5400000">
            <a:off x="3397475" y="1110213"/>
            <a:ext cx="2173200" cy="3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Maven Pro"/>
                <a:ea typeface="Maven Pro"/>
                <a:cs typeface="Maven Pro"/>
                <a:sym typeface="Maven Pro"/>
              </a:rPr>
              <a:t>IPC vs. Predictor (mplat 6)</a:t>
            </a:r>
            <a:endParaRPr b="1" sz="900">
              <a:solidFill>
                <a:schemeClr val="lt1"/>
              </a:solidFill>
              <a:latin typeface="Maven Pro"/>
              <a:ea typeface="Maven Pro"/>
              <a:cs typeface="Maven Pro"/>
              <a:sym typeface="Maven Pro"/>
            </a:endParaRPr>
          </a:p>
        </p:txBody>
      </p:sp>
      <p:sp>
        <p:nvSpPr>
          <p:cNvPr id="4803" name="Google Shape;4803;p212"/>
          <p:cNvSpPr txBox="1"/>
          <p:nvPr/>
        </p:nvSpPr>
        <p:spPr>
          <a:xfrm rot="-5400000">
            <a:off x="3252725" y="3656225"/>
            <a:ext cx="2462700" cy="38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Maven Pro"/>
                <a:ea typeface="Maven Pro"/>
                <a:cs typeface="Maven Pro"/>
                <a:sym typeface="Maven Pro"/>
              </a:rPr>
              <a:t>Branch Direction vs. Predictor (mplat 6)</a:t>
            </a:r>
            <a:endParaRPr b="1" sz="900">
              <a:solidFill>
                <a:schemeClr val="lt1"/>
              </a:solidFill>
              <a:latin typeface="Maven Pro"/>
              <a:ea typeface="Maven Pro"/>
              <a:cs typeface="Maven Pro"/>
              <a:sym typeface="Maven Pro"/>
            </a:endParaRPr>
          </a:p>
        </p:txBody>
      </p:sp>
      <p:sp>
        <p:nvSpPr>
          <p:cNvPr id="4804" name="Google Shape;4804;p212"/>
          <p:cNvSpPr/>
          <p:nvPr/>
        </p:nvSpPr>
        <p:spPr>
          <a:xfrm>
            <a:off x="8077245" y="5996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212"/>
          <p:cNvSpPr/>
          <p:nvPr/>
        </p:nvSpPr>
        <p:spPr>
          <a:xfrm>
            <a:off x="8077245" y="2890952"/>
            <a:ext cx="52" cy="1892956"/>
          </a:xfrm>
          <a:custGeom>
            <a:rect b="b" l="l" r="r" t="t"/>
            <a:pathLst>
              <a:path extrusionOk="0" fill="none" h="42769" w="1">
                <a:moveTo>
                  <a:pt x="0" y="1"/>
                </a:moveTo>
                <a:lnTo>
                  <a:pt x="0" y="42768"/>
                </a:lnTo>
              </a:path>
            </a:pathLst>
          </a:custGeom>
          <a:noFill/>
          <a:ln cap="flat" cmpd="sng" w="3150">
            <a:solidFill>
              <a:srgbClr val="FFD6E1"/>
            </a:solidFill>
            <a:prstDash val="solid"/>
            <a:miter lim="126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9" name="Shape 4809"/>
        <p:cNvGrpSpPr/>
        <p:nvPr/>
      </p:nvGrpSpPr>
      <p:grpSpPr>
        <a:xfrm>
          <a:off x="0" y="0"/>
          <a:ext cx="0" cy="0"/>
          <a:chOff x="0" y="0"/>
          <a:chExt cx="0" cy="0"/>
        </a:xfrm>
      </p:grpSpPr>
      <p:sp>
        <p:nvSpPr>
          <p:cNvPr id="4810" name="Google Shape;4810;p213"/>
          <p:cNvSpPr/>
          <p:nvPr/>
        </p:nvSpPr>
        <p:spPr>
          <a:xfrm>
            <a:off x="44475" y="4276200"/>
            <a:ext cx="822000" cy="776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811" name="Google Shape;4811;p213"/>
          <p:cNvSpPr txBox="1"/>
          <p:nvPr>
            <p:ph idx="6" type="ctrTitle"/>
          </p:nvPr>
        </p:nvSpPr>
        <p:spPr>
          <a:xfrm>
            <a:off x="156775" y="253300"/>
            <a:ext cx="5189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08: </a:t>
            </a:r>
            <a:r>
              <a:rPr lang="en"/>
              <a:t>Conclusions and Future Work</a:t>
            </a:r>
            <a:endParaRPr/>
          </a:p>
        </p:txBody>
      </p:sp>
      <p:sp>
        <p:nvSpPr>
          <p:cNvPr id="4812" name="Google Shape;4812;p213"/>
          <p:cNvSpPr txBox="1"/>
          <p:nvPr>
            <p:ph idx="1" type="subTitle"/>
          </p:nvPr>
        </p:nvSpPr>
        <p:spPr>
          <a:xfrm>
            <a:off x="42175" y="1896550"/>
            <a:ext cx="2843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Traditional predictors like Bimodal1 and Bimodal2 often outperform more complex models like perceptrons in terms of IPC, though the latter excel in prediction accuracy</a:t>
            </a:r>
            <a:endParaRPr sz="1200"/>
          </a:p>
        </p:txBody>
      </p:sp>
      <p:sp>
        <p:nvSpPr>
          <p:cNvPr id="4813" name="Google Shape;4813;p213"/>
          <p:cNvSpPr txBox="1"/>
          <p:nvPr>
            <p:ph idx="3" type="subTitle"/>
          </p:nvPr>
        </p:nvSpPr>
        <p:spPr>
          <a:xfrm>
            <a:off x="3071250" y="1896550"/>
            <a:ext cx="2843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Perceptron predictors, despite their lower IPC, offer high Dir_Prediction rates, illustrating a trade-off between computational intensity and prediction accuracy.</a:t>
            </a:r>
            <a:endParaRPr sz="1200"/>
          </a:p>
        </p:txBody>
      </p:sp>
      <p:sp>
        <p:nvSpPr>
          <p:cNvPr id="4814" name="Google Shape;4814;p213"/>
          <p:cNvSpPr txBox="1"/>
          <p:nvPr>
            <p:ph idx="5" type="subTitle"/>
          </p:nvPr>
        </p:nvSpPr>
        <p:spPr>
          <a:xfrm>
            <a:off x="6183625" y="1879950"/>
            <a:ext cx="2843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The Comb predictor showcased an impressive balance of high IPC and Dir_Prediction rates, suggesting the effectiveness of combining different prediction strategies</a:t>
            </a:r>
            <a:endParaRPr sz="1200"/>
          </a:p>
        </p:txBody>
      </p:sp>
      <p:sp>
        <p:nvSpPr>
          <p:cNvPr id="4815" name="Google Shape;4815;p213"/>
          <p:cNvSpPr txBox="1"/>
          <p:nvPr>
            <p:ph idx="8" type="subTitle"/>
          </p:nvPr>
        </p:nvSpPr>
        <p:spPr>
          <a:xfrm>
            <a:off x="42175" y="4088850"/>
            <a:ext cx="2843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Future work could focus on optimizing perceptron predictors for better IPC performance while maintaining their prediction accuracy.</a:t>
            </a:r>
            <a:endParaRPr sz="1200"/>
          </a:p>
        </p:txBody>
      </p:sp>
      <p:sp>
        <p:nvSpPr>
          <p:cNvPr id="4816" name="Google Shape;4816;p213"/>
          <p:cNvSpPr txBox="1"/>
          <p:nvPr>
            <p:ph idx="13" type="subTitle"/>
          </p:nvPr>
        </p:nvSpPr>
        <p:spPr>
          <a:xfrm>
            <a:off x="3074250" y="4088850"/>
            <a:ext cx="2843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Investigating hybrid predictors that integrate the strengths of various models could lead to advancements in branch prediction efficiency.</a:t>
            </a:r>
            <a:endParaRPr sz="1200"/>
          </a:p>
          <a:p>
            <a:pPr indent="0" lvl="0" marL="0" rtl="0" algn="ctr">
              <a:spcBef>
                <a:spcPts val="0"/>
              </a:spcBef>
              <a:spcAft>
                <a:spcPts val="0"/>
              </a:spcAft>
              <a:buNone/>
            </a:pPr>
            <a:r>
              <a:t/>
            </a:r>
            <a:endParaRPr/>
          </a:p>
        </p:txBody>
      </p:sp>
      <p:sp>
        <p:nvSpPr>
          <p:cNvPr id="4817" name="Google Shape;4817;p213"/>
          <p:cNvSpPr txBox="1"/>
          <p:nvPr>
            <p:ph idx="15" type="subTitle"/>
          </p:nvPr>
        </p:nvSpPr>
        <p:spPr>
          <a:xfrm>
            <a:off x="5917350" y="4088850"/>
            <a:ext cx="3245100" cy="8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Evaluate performance of these predictors across a broader range of workloads and architectural configurations to validate generalizability and effectiveness in diverse scenarios.</a:t>
            </a:r>
            <a:endParaRPr sz="1200"/>
          </a:p>
        </p:txBody>
      </p:sp>
      <p:sp>
        <p:nvSpPr>
          <p:cNvPr id="4818" name="Google Shape;4818;p213"/>
          <p:cNvSpPr/>
          <p:nvPr/>
        </p:nvSpPr>
        <p:spPr>
          <a:xfrm>
            <a:off x="1172525" y="3181884"/>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9" name="Google Shape;4819;p213"/>
          <p:cNvSpPr/>
          <p:nvPr/>
        </p:nvSpPr>
        <p:spPr>
          <a:xfrm>
            <a:off x="4284963" y="3157684"/>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0" name="Google Shape;4820;p213"/>
          <p:cNvSpPr/>
          <p:nvPr/>
        </p:nvSpPr>
        <p:spPr>
          <a:xfrm>
            <a:off x="7397424" y="3157684"/>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1" name="Google Shape;4821;p213"/>
          <p:cNvSpPr/>
          <p:nvPr/>
        </p:nvSpPr>
        <p:spPr>
          <a:xfrm>
            <a:off x="1172525" y="1010842"/>
            <a:ext cx="415500" cy="41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2" name="Google Shape;4822;p213"/>
          <p:cNvSpPr/>
          <p:nvPr/>
        </p:nvSpPr>
        <p:spPr>
          <a:xfrm>
            <a:off x="4284963" y="1010842"/>
            <a:ext cx="415500" cy="41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3" name="Google Shape;4823;p213"/>
          <p:cNvSpPr/>
          <p:nvPr/>
        </p:nvSpPr>
        <p:spPr>
          <a:xfrm>
            <a:off x="7397424" y="1010829"/>
            <a:ext cx="415500" cy="415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24" name="Google Shape;4824;p213"/>
          <p:cNvCxnSpPr>
            <a:stCxn id="4821" idx="3"/>
            <a:endCxn id="4819" idx="1"/>
          </p:cNvCxnSpPr>
          <p:nvPr/>
        </p:nvCxnSpPr>
        <p:spPr>
          <a:xfrm>
            <a:off x="1588025" y="1218592"/>
            <a:ext cx="2697000" cy="2146800"/>
          </a:xfrm>
          <a:prstGeom prst="bentConnector3">
            <a:avLst>
              <a:gd fmla="val 49999" name="adj1"/>
            </a:avLst>
          </a:prstGeom>
          <a:noFill/>
          <a:ln cap="flat" cmpd="sng" w="9525">
            <a:solidFill>
              <a:schemeClr val="lt2"/>
            </a:solidFill>
            <a:prstDash val="solid"/>
            <a:round/>
            <a:headEnd len="med" w="med" type="none"/>
            <a:tailEnd len="med" w="med" type="none"/>
          </a:ln>
        </p:spPr>
      </p:cxnSp>
      <p:cxnSp>
        <p:nvCxnSpPr>
          <p:cNvPr id="4825" name="Google Shape;4825;p213"/>
          <p:cNvCxnSpPr>
            <a:stCxn id="4819" idx="3"/>
            <a:endCxn id="4823" idx="1"/>
          </p:cNvCxnSpPr>
          <p:nvPr/>
        </p:nvCxnSpPr>
        <p:spPr>
          <a:xfrm flipH="1" rot="10800000">
            <a:off x="4700463" y="1218634"/>
            <a:ext cx="2697000" cy="2146800"/>
          </a:xfrm>
          <a:prstGeom prst="bentConnector3">
            <a:avLst>
              <a:gd fmla="val 49999" name="adj1"/>
            </a:avLst>
          </a:prstGeom>
          <a:noFill/>
          <a:ln cap="flat" cmpd="sng" w="9525">
            <a:solidFill>
              <a:schemeClr val="lt2"/>
            </a:solidFill>
            <a:prstDash val="solid"/>
            <a:round/>
            <a:headEnd len="med" w="med" type="none"/>
            <a:tailEnd len="med" w="med" type="none"/>
          </a:ln>
        </p:spPr>
      </p:cxnSp>
      <p:sp>
        <p:nvSpPr>
          <p:cNvPr id="4826" name="Google Shape;4826;p213"/>
          <p:cNvSpPr txBox="1"/>
          <p:nvPr/>
        </p:nvSpPr>
        <p:spPr>
          <a:xfrm>
            <a:off x="-22075" y="1530975"/>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Performance Insight</a:t>
            </a:r>
            <a:endParaRPr sz="1800">
              <a:solidFill>
                <a:schemeClr val="lt1"/>
              </a:solidFill>
              <a:latin typeface="Maven Pro"/>
              <a:ea typeface="Maven Pro"/>
              <a:cs typeface="Maven Pro"/>
              <a:sym typeface="Maven Pro"/>
            </a:endParaRPr>
          </a:p>
        </p:txBody>
      </p:sp>
      <p:sp>
        <p:nvSpPr>
          <p:cNvPr id="4827" name="Google Shape;4827;p213"/>
          <p:cNvSpPr txBox="1"/>
          <p:nvPr/>
        </p:nvSpPr>
        <p:spPr>
          <a:xfrm>
            <a:off x="3090450" y="1530975"/>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Design Trade-Offs</a:t>
            </a:r>
            <a:endParaRPr sz="1800">
              <a:solidFill>
                <a:schemeClr val="lt1"/>
              </a:solidFill>
              <a:latin typeface="Maven Pro"/>
              <a:ea typeface="Maven Pro"/>
              <a:cs typeface="Maven Pro"/>
              <a:sym typeface="Maven Pro"/>
            </a:endParaRPr>
          </a:p>
        </p:txBody>
      </p:sp>
      <p:sp>
        <p:nvSpPr>
          <p:cNvPr id="4828" name="Google Shape;4828;p213"/>
          <p:cNvSpPr txBox="1"/>
          <p:nvPr/>
        </p:nvSpPr>
        <p:spPr>
          <a:xfrm>
            <a:off x="6202963" y="1321025"/>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Combined Predictor Advantages</a:t>
            </a:r>
            <a:endParaRPr sz="1800">
              <a:solidFill>
                <a:schemeClr val="lt1"/>
              </a:solidFill>
              <a:latin typeface="Maven Pro"/>
              <a:ea typeface="Maven Pro"/>
              <a:cs typeface="Maven Pro"/>
              <a:sym typeface="Maven Pro"/>
            </a:endParaRPr>
          </a:p>
        </p:txBody>
      </p:sp>
      <p:sp>
        <p:nvSpPr>
          <p:cNvPr id="4829" name="Google Shape;4829;p213"/>
          <p:cNvSpPr txBox="1"/>
          <p:nvPr/>
        </p:nvSpPr>
        <p:spPr>
          <a:xfrm>
            <a:off x="80575" y="3697388"/>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Optimizing Perceptron</a:t>
            </a:r>
            <a:endParaRPr sz="1800">
              <a:solidFill>
                <a:schemeClr val="lt1"/>
              </a:solidFill>
              <a:latin typeface="Maven Pro"/>
              <a:ea typeface="Maven Pro"/>
              <a:cs typeface="Maven Pro"/>
              <a:sym typeface="Maven Pro"/>
            </a:endParaRPr>
          </a:p>
        </p:txBody>
      </p:sp>
      <p:sp>
        <p:nvSpPr>
          <p:cNvPr id="4830" name="Google Shape;4830;p213"/>
          <p:cNvSpPr txBox="1"/>
          <p:nvPr/>
        </p:nvSpPr>
        <p:spPr>
          <a:xfrm>
            <a:off x="3090375" y="3697388"/>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Hybrid Predictor </a:t>
            </a:r>
            <a:endParaRPr sz="1800">
              <a:solidFill>
                <a:schemeClr val="lt1"/>
              </a:solidFill>
              <a:latin typeface="Maven Pro"/>
              <a:ea typeface="Maven Pro"/>
              <a:cs typeface="Maven Pro"/>
              <a:sym typeface="Maven Pro"/>
            </a:endParaRPr>
          </a:p>
        </p:txBody>
      </p:sp>
      <p:sp>
        <p:nvSpPr>
          <p:cNvPr id="4831" name="Google Shape;4831;p213"/>
          <p:cNvSpPr txBox="1"/>
          <p:nvPr/>
        </p:nvSpPr>
        <p:spPr>
          <a:xfrm>
            <a:off x="6208688" y="3541775"/>
            <a:ext cx="2804700" cy="4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aven Pro"/>
                <a:ea typeface="Maven Pro"/>
                <a:cs typeface="Maven Pro"/>
                <a:sym typeface="Maven Pro"/>
              </a:rPr>
              <a:t>Differing Workload Adaptation</a:t>
            </a:r>
            <a:endParaRPr sz="1800">
              <a:solidFill>
                <a:schemeClr val="lt1"/>
              </a:solidFill>
              <a:latin typeface="Maven Pro"/>
              <a:ea typeface="Maven Pro"/>
              <a:cs typeface="Maven Pro"/>
              <a:sym typeface="Maven Pro"/>
            </a:endParaRPr>
          </a:p>
        </p:txBody>
      </p:sp>
      <p:grpSp>
        <p:nvGrpSpPr>
          <p:cNvPr id="4832" name="Google Shape;4832;p213"/>
          <p:cNvGrpSpPr/>
          <p:nvPr/>
        </p:nvGrpSpPr>
        <p:grpSpPr>
          <a:xfrm>
            <a:off x="7451799" y="3189695"/>
            <a:ext cx="306759" cy="351445"/>
            <a:chOff x="859262" y="3353920"/>
            <a:chExt cx="306759" cy="351445"/>
          </a:xfrm>
        </p:grpSpPr>
        <p:sp>
          <p:nvSpPr>
            <p:cNvPr id="4833" name="Google Shape;4833;p213"/>
            <p:cNvSpPr/>
            <p:nvPr/>
          </p:nvSpPr>
          <p:spPr>
            <a:xfrm>
              <a:off x="859262" y="3415718"/>
              <a:ext cx="132563" cy="205937"/>
            </a:xfrm>
            <a:custGeom>
              <a:rect b="b" l="l" r="r" t="t"/>
              <a:pathLst>
                <a:path extrusionOk="0" h="6475" w="4168">
                  <a:moveTo>
                    <a:pt x="1444" y="0"/>
                  </a:moveTo>
                  <a:cubicBezTo>
                    <a:pt x="1418" y="0"/>
                    <a:pt x="1392" y="7"/>
                    <a:pt x="1369" y="22"/>
                  </a:cubicBezTo>
                  <a:lnTo>
                    <a:pt x="262" y="665"/>
                  </a:lnTo>
                  <a:cubicBezTo>
                    <a:pt x="0" y="808"/>
                    <a:pt x="0" y="1200"/>
                    <a:pt x="262" y="1367"/>
                  </a:cubicBezTo>
                  <a:lnTo>
                    <a:pt x="1143" y="1867"/>
                  </a:lnTo>
                  <a:lnTo>
                    <a:pt x="429" y="2284"/>
                  </a:lnTo>
                  <a:cubicBezTo>
                    <a:pt x="83" y="2474"/>
                    <a:pt x="83" y="2974"/>
                    <a:pt x="429" y="3165"/>
                  </a:cubicBezTo>
                  <a:lnTo>
                    <a:pt x="1167" y="3594"/>
                  </a:lnTo>
                  <a:lnTo>
                    <a:pt x="417" y="4022"/>
                  </a:lnTo>
                  <a:cubicBezTo>
                    <a:pt x="71" y="4225"/>
                    <a:pt x="71" y="4713"/>
                    <a:pt x="417" y="4903"/>
                  </a:cubicBezTo>
                  <a:lnTo>
                    <a:pt x="1155" y="5332"/>
                  </a:lnTo>
                  <a:lnTo>
                    <a:pt x="917" y="5463"/>
                  </a:lnTo>
                  <a:cubicBezTo>
                    <a:pt x="774" y="5558"/>
                    <a:pt x="833" y="5784"/>
                    <a:pt x="1012" y="5784"/>
                  </a:cubicBezTo>
                  <a:cubicBezTo>
                    <a:pt x="1084" y="5784"/>
                    <a:pt x="1095" y="5749"/>
                    <a:pt x="1488" y="5522"/>
                  </a:cubicBezTo>
                  <a:lnTo>
                    <a:pt x="3119" y="6463"/>
                  </a:lnTo>
                  <a:cubicBezTo>
                    <a:pt x="3155" y="6475"/>
                    <a:pt x="3179" y="6475"/>
                    <a:pt x="3191" y="6475"/>
                  </a:cubicBezTo>
                  <a:cubicBezTo>
                    <a:pt x="3250" y="6475"/>
                    <a:pt x="3310" y="6451"/>
                    <a:pt x="3346" y="6392"/>
                  </a:cubicBezTo>
                  <a:cubicBezTo>
                    <a:pt x="3393" y="6320"/>
                    <a:pt x="3358" y="6213"/>
                    <a:pt x="3286" y="6165"/>
                  </a:cubicBezTo>
                  <a:cubicBezTo>
                    <a:pt x="2643" y="5796"/>
                    <a:pt x="1226" y="4987"/>
                    <a:pt x="560" y="4618"/>
                  </a:cubicBezTo>
                  <a:cubicBezTo>
                    <a:pt x="441" y="4546"/>
                    <a:pt x="441" y="4368"/>
                    <a:pt x="560" y="4308"/>
                  </a:cubicBezTo>
                  <a:lnTo>
                    <a:pt x="1476" y="3772"/>
                  </a:lnTo>
                  <a:cubicBezTo>
                    <a:pt x="1498" y="3782"/>
                    <a:pt x="1520" y="3786"/>
                    <a:pt x="1541" y="3786"/>
                  </a:cubicBezTo>
                  <a:cubicBezTo>
                    <a:pt x="1627" y="3786"/>
                    <a:pt x="1705" y="3717"/>
                    <a:pt x="1715" y="3641"/>
                  </a:cubicBezTo>
                  <a:cubicBezTo>
                    <a:pt x="1715" y="3582"/>
                    <a:pt x="1691" y="3522"/>
                    <a:pt x="1631" y="3486"/>
                  </a:cubicBezTo>
                  <a:lnTo>
                    <a:pt x="1476" y="3403"/>
                  </a:lnTo>
                  <a:lnTo>
                    <a:pt x="560" y="2879"/>
                  </a:lnTo>
                  <a:cubicBezTo>
                    <a:pt x="441" y="2808"/>
                    <a:pt x="441" y="2629"/>
                    <a:pt x="560" y="2570"/>
                  </a:cubicBezTo>
                  <a:lnTo>
                    <a:pt x="1441" y="2058"/>
                  </a:lnTo>
                  <a:lnTo>
                    <a:pt x="3870" y="3439"/>
                  </a:lnTo>
                  <a:cubicBezTo>
                    <a:pt x="3893" y="3463"/>
                    <a:pt x="3929" y="3463"/>
                    <a:pt x="3941" y="3463"/>
                  </a:cubicBezTo>
                  <a:cubicBezTo>
                    <a:pt x="4001" y="3463"/>
                    <a:pt x="4060" y="3427"/>
                    <a:pt x="4084" y="3367"/>
                  </a:cubicBezTo>
                  <a:cubicBezTo>
                    <a:pt x="4167" y="3296"/>
                    <a:pt x="4132" y="3189"/>
                    <a:pt x="4060" y="3153"/>
                  </a:cubicBezTo>
                  <a:cubicBezTo>
                    <a:pt x="1262" y="1558"/>
                    <a:pt x="3215" y="2653"/>
                    <a:pt x="429" y="1069"/>
                  </a:cubicBezTo>
                  <a:cubicBezTo>
                    <a:pt x="381" y="1034"/>
                    <a:pt x="381" y="962"/>
                    <a:pt x="429" y="950"/>
                  </a:cubicBezTo>
                  <a:lnTo>
                    <a:pt x="1524" y="307"/>
                  </a:lnTo>
                  <a:cubicBezTo>
                    <a:pt x="1607" y="260"/>
                    <a:pt x="1631" y="153"/>
                    <a:pt x="1584" y="81"/>
                  </a:cubicBezTo>
                  <a:cubicBezTo>
                    <a:pt x="1559" y="32"/>
                    <a:pt x="1501" y="0"/>
                    <a:pt x="14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4" name="Google Shape;4834;p213"/>
            <p:cNvSpPr/>
            <p:nvPr/>
          </p:nvSpPr>
          <p:spPr>
            <a:xfrm>
              <a:off x="916415" y="3353920"/>
              <a:ext cx="178013" cy="62147"/>
            </a:xfrm>
            <a:custGeom>
              <a:rect b="b" l="l" r="r" t="t"/>
              <a:pathLst>
                <a:path extrusionOk="0" h="1954" w="5597">
                  <a:moveTo>
                    <a:pt x="3061" y="0"/>
                  </a:moveTo>
                  <a:cubicBezTo>
                    <a:pt x="2891" y="0"/>
                    <a:pt x="2929" y="33"/>
                    <a:pt x="144" y="1631"/>
                  </a:cubicBezTo>
                  <a:cubicBezTo>
                    <a:pt x="1" y="1727"/>
                    <a:pt x="60" y="1953"/>
                    <a:pt x="239" y="1953"/>
                  </a:cubicBezTo>
                  <a:cubicBezTo>
                    <a:pt x="245" y="1953"/>
                    <a:pt x="249" y="1953"/>
                    <a:pt x="254" y="1953"/>
                  </a:cubicBezTo>
                  <a:cubicBezTo>
                    <a:pt x="317" y="1953"/>
                    <a:pt x="372" y="1901"/>
                    <a:pt x="3049" y="357"/>
                  </a:cubicBezTo>
                  <a:cubicBezTo>
                    <a:pt x="3060" y="350"/>
                    <a:pt x="3067" y="344"/>
                    <a:pt x="3080" y="344"/>
                  </a:cubicBezTo>
                  <a:cubicBezTo>
                    <a:pt x="3151" y="344"/>
                    <a:pt x="3392" y="523"/>
                    <a:pt x="5347" y="1631"/>
                  </a:cubicBezTo>
                  <a:cubicBezTo>
                    <a:pt x="5372" y="1648"/>
                    <a:pt x="5402" y="1656"/>
                    <a:pt x="5431" y="1656"/>
                  </a:cubicBezTo>
                  <a:cubicBezTo>
                    <a:pt x="5485" y="1656"/>
                    <a:pt x="5538" y="1630"/>
                    <a:pt x="5561" y="1584"/>
                  </a:cubicBezTo>
                  <a:cubicBezTo>
                    <a:pt x="5597" y="1488"/>
                    <a:pt x="5561" y="1381"/>
                    <a:pt x="5490" y="1334"/>
                  </a:cubicBezTo>
                  <a:cubicBezTo>
                    <a:pt x="3216" y="48"/>
                    <a:pt x="3263" y="0"/>
                    <a:pt x="3085" y="0"/>
                  </a:cubicBezTo>
                  <a:cubicBezTo>
                    <a:pt x="3076" y="0"/>
                    <a:pt x="3069" y="0"/>
                    <a:pt x="30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5" name="Google Shape;4835;p213"/>
            <p:cNvSpPr/>
            <p:nvPr/>
          </p:nvSpPr>
          <p:spPr>
            <a:xfrm>
              <a:off x="920582" y="3405858"/>
              <a:ext cx="245439" cy="243817"/>
            </a:xfrm>
            <a:custGeom>
              <a:rect b="b" l="l" r="r" t="t"/>
              <a:pathLst>
                <a:path extrusionOk="0" h="7666" w="7717">
                  <a:moveTo>
                    <a:pt x="6359" y="844"/>
                  </a:moveTo>
                  <a:lnTo>
                    <a:pt x="6359" y="1808"/>
                  </a:lnTo>
                  <a:lnTo>
                    <a:pt x="5359" y="1332"/>
                  </a:lnTo>
                  <a:lnTo>
                    <a:pt x="6359" y="844"/>
                  </a:lnTo>
                  <a:close/>
                  <a:moveTo>
                    <a:pt x="5820" y="0"/>
                  </a:moveTo>
                  <a:cubicBezTo>
                    <a:pt x="5762" y="0"/>
                    <a:pt x="5701" y="33"/>
                    <a:pt x="5668" y="82"/>
                  </a:cubicBezTo>
                  <a:cubicBezTo>
                    <a:pt x="5621" y="153"/>
                    <a:pt x="5656" y="260"/>
                    <a:pt x="5728" y="308"/>
                  </a:cubicBezTo>
                  <a:lnTo>
                    <a:pt x="6144" y="546"/>
                  </a:lnTo>
                  <a:lnTo>
                    <a:pt x="4882" y="1153"/>
                  </a:lnTo>
                  <a:cubicBezTo>
                    <a:pt x="4823" y="1177"/>
                    <a:pt x="4799" y="1237"/>
                    <a:pt x="4799" y="1296"/>
                  </a:cubicBezTo>
                  <a:cubicBezTo>
                    <a:pt x="4799" y="1356"/>
                    <a:pt x="4823" y="1415"/>
                    <a:pt x="4882" y="1451"/>
                  </a:cubicBezTo>
                  <a:lnTo>
                    <a:pt x="6144" y="2058"/>
                  </a:lnTo>
                  <a:cubicBezTo>
                    <a:pt x="5656" y="2344"/>
                    <a:pt x="3204" y="3737"/>
                    <a:pt x="2954" y="3892"/>
                  </a:cubicBezTo>
                  <a:cubicBezTo>
                    <a:pt x="2942" y="3898"/>
                    <a:pt x="2930" y="3901"/>
                    <a:pt x="2916" y="3901"/>
                  </a:cubicBezTo>
                  <a:cubicBezTo>
                    <a:pt x="2903" y="3901"/>
                    <a:pt x="2888" y="3898"/>
                    <a:pt x="2870" y="3892"/>
                  </a:cubicBezTo>
                  <a:lnTo>
                    <a:pt x="2668" y="3773"/>
                  </a:lnTo>
                  <a:cubicBezTo>
                    <a:pt x="2645" y="3758"/>
                    <a:pt x="2619" y="3751"/>
                    <a:pt x="2593" y="3751"/>
                  </a:cubicBezTo>
                  <a:cubicBezTo>
                    <a:pt x="2535" y="3751"/>
                    <a:pt x="2474" y="3783"/>
                    <a:pt x="2442" y="3832"/>
                  </a:cubicBezTo>
                  <a:cubicBezTo>
                    <a:pt x="2394" y="3904"/>
                    <a:pt x="2430" y="4011"/>
                    <a:pt x="2501" y="4058"/>
                  </a:cubicBezTo>
                  <a:lnTo>
                    <a:pt x="2715" y="4177"/>
                  </a:lnTo>
                  <a:cubicBezTo>
                    <a:pt x="2775" y="4201"/>
                    <a:pt x="2846" y="4237"/>
                    <a:pt x="2906" y="4237"/>
                  </a:cubicBezTo>
                  <a:cubicBezTo>
                    <a:pt x="2977" y="4237"/>
                    <a:pt x="3037" y="4213"/>
                    <a:pt x="3096" y="4177"/>
                  </a:cubicBezTo>
                  <a:lnTo>
                    <a:pt x="6299" y="2344"/>
                  </a:lnTo>
                  <a:lnTo>
                    <a:pt x="7180" y="2844"/>
                  </a:lnTo>
                  <a:cubicBezTo>
                    <a:pt x="7299" y="2927"/>
                    <a:pt x="7299" y="3106"/>
                    <a:pt x="7180" y="3165"/>
                  </a:cubicBezTo>
                  <a:cubicBezTo>
                    <a:pt x="4823" y="4499"/>
                    <a:pt x="5823" y="3939"/>
                    <a:pt x="2989" y="5559"/>
                  </a:cubicBezTo>
                  <a:cubicBezTo>
                    <a:pt x="2960" y="5570"/>
                    <a:pt x="2930" y="5576"/>
                    <a:pt x="2900" y="5576"/>
                  </a:cubicBezTo>
                  <a:cubicBezTo>
                    <a:pt x="2870" y="5576"/>
                    <a:pt x="2840" y="5570"/>
                    <a:pt x="2811" y="5559"/>
                  </a:cubicBezTo>
                  <a:lnTo>
                    <a:pt x="275" y="4094"/>
                  </a:lnTo>
                  <a:cubicBezTo>
                    <a:pt x="249" y="4083"/>
                    <a:pt x="222" y="4078"/>
                    <a:pt x="196" y="4078"/>
                  </a:cubicBezTo>
                  <a:cubicBezTo>
                    <a:pt x="137" y="4078"/>
                    <a:pt x="81" y="4104"/>
                    <a:pt x="48" y="4154"/>
                  </a:cubicBezTo>
                  <a:cubicBezTo>
                    <a:pt x="1" y="4237"/>
                    <a:pt x="37" y="4332"/>
                    <a:pt x="108" y="4380"/>
                  </a:cubicBezTo>
                  <a:lnTo>
                    <a:pt x="2656" y="5844"/>
                  </a:lnTo>
                  <a:cubicBezTo>
                    <a:pt x="2727" y="5880"/>
                    <a:pt x="2811" y="5916"/>
                    <a:pt x="2906" y="5916"/>
                  </a:cubicBezTo>
                  <a:cubicBezTo>
                    <a:pt x="2989" y="5916"/>
                    <a:pt x="3085" y="5880"/>
                    <a:pt x="3156" y="5844"/>
                  </a:cubicBezTo>
                  <a:lnTo>
                    <a:pt x="6264" y="4070"/>
                  </a:lnTo>
                  <a:lnTo>
                    <a:pt x="7192" y="4606"/>
                  </a:lnTo>
                  <a:cubicBezTo>
                    <a:pt x="7311" y="4678"/>
                    <a:pt x="7311" y="4856"/>
                    <a:pt x="7192" y="4916"/>
                  </a:cubicBezTo>
                  <a:cubicBezTo>
                    <a:pt x="7097" y="4963"/>
                    <a:pt x="7121" y="4963"/>
                    <a:pt x="3013" y="7309"/>
                  </a:cubicBezTo>
                  <a:cubicBezTo>
                    <a:pt x="2983" y="7327"/>
                    <a:pt x="2954" y="7336"/>
                    <a:pt x="2924" y="7336"/>
                  </a:cubicBezTo>
                  <a:cubicBezTo>
                    <a:pt x="2894" y="7336"/>
                    <a:pt x="2864" y="7327"/>
                    <a:pt x="2835" y="7309"/>
                  </a:cubicBezTo>
                  <a:lnTo>
                    <a:pt x="1942" y="6797"/>
                  </a:lnTo>
                  <a:cubicBezTo>
                    <a:pt x="1913" y="6780"/>
                    <a:pt x="1883" y="6773"/>
                    <a:pt x="1854" y="6773"/>
                  </a:cubicBezTo>
                  <a:cubicBezTo>
                    <a:pt x="1798" y="6773"/>
                    <a:pt x="1747" y="6802"/>
                    <a:pt x="1715" y="6856"/>
                  </a:cubicBezTo>
                  <a:cubicBezTo>
                    <a:pt x="1668" y="6928"/>
                    <a:pt x="1703" y="7035"/>
                    <a:pt x="1775" y="7071"/>
                  </a:cubicBezTo>
                  <a:lnTo>
                    <a:pt x="2668" y="7595"/>
                  </a:lnTo>
                  <a:cubicBezTo>
                    <a:pt x="2739" y="7642"/>
                    <a:pt x="2835" y="7666"/>
                    <a:pt x="2918" y="7666"/>
                  </a:cubicBezTo>
                  <a:cubicBezTo>
                    <a:pt x="3013" y="7666"/>
                    <a:pt x="3096" y="7642"/>
                    <a:pt x="3168" y="7595"/>
                  </a:cubicBezTo>
                  <a:lnTo>
                    <a:pt x="6287" y="5821"/>
                  </a:lnTo>
                  <a:lnTo>
                    <a:pt x="7204" y="6356"/>
                  </a:lnTo>
                  <a:cubicBezTo>
                    <a:pt x="7323" y="6440"/>
                    <a:pt x="7323" y="6618"/>
                    <a:pt x="7204" y="6678"/>
                  </a:cubicBezTo>
                  <a:lnTo>
                    <a:pt x="6430" y="7118"/>
                  </a:lnTo>
                  <a:cubicBezTo>
                    <a:pt x="6287" y="7214"/>
                    <a:pt x="6347" y="7428"/>
                    <a:pt x="6502" y="7428"/>
                  </a:cubicBezTo>
                  <a:cubicBezTo>
                    <a:pt x="6585" y="7428"/>
                    <a:pt x="6549" y="7416"/>
                    <a:pt x="7359" y="6975"/>
                  </a:cubicBezTo>
                  <a:cubicBezTo>
                    <a:pt x="7716" y="6761"/>
                    <a:pt x="7716" y="6273"/>
                    <a:pt x="7383" y="6082"/>
                  </a:cubicBezTo>
                  <a:lnTo>
                    <a:pt x="6621" y="5642"/>
                  </a:lnTo>
                  <a:lnTo>
                    <a:pt x="7371" y="5213"/>
                  </a:lnTo>
                  <a:cubicBezTo>
                    <a:pt x="7538" y="5130"/>
                    <a:pt x="7621" y="4963"/>
                    <a:pt x="7621" y="4773"/>
                  </a:cubicBezTo>
                  <a:cubicBezTo>
                    <a:pt x="7621" y="4594"/>
                    <a:pt x="7538" y="4427"/>
                    <a:pt x="7371" y="4320"/>
                  </a:cubicBezTo>
                  <a:lnTo>
                    <a:pt x="6609" y="3892"/>
                  </a:lnTo>
                  <a:lnTo>
                    <a:pt x="7359" y="3463"/>
                  </a:lnTo>
                  <a:cubicBezTo>
                    <a:pt x="7514" y="3368"/>
                    <a:pt x="7609" y="3201"/>
                    <a:pt x="7609" y="3011"/>
                  </a:cubicBezTo>
                  <a:cubicBezTo>
                    <a:pt x="7609" y="2832"/>
                    <a:pt x="7514" y="2665"/>
                    <a:pt x="7359" y="2570"/>
                  </a:cubicBezTo>
                  <a:lnTo>
                    <a:pt x="6668" y="2165"/>
                  </a:lnTo>
                  <a:cubicBezTo>
                    <a:pt x="6668" y="427"/>
                    <a:pt x="6680" y="510"/>
                    <a:pt x="6621" y="451"/>
                  </a:cubicBezTo>
                  <a:cubicBezTo>
                    <a:pt x="6597" y="403"/>
                    <a:pt x="6609" y="439"/>
                    <a:pt x="5894" y="22"/>
                  </a:cubicBezTo>
                  <a:cubicBezTo>
                    <a:pt x="5872" y="7"/>
                    <a:pt x="5846" y="0"/>
                    <a:pt x="582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6" name="Google Shape;4836;p213"/>
            <p:cNvSpPr/>
            <p:nvPr/>
          </p:nvSpPr>
          <p:spPr>
            <a:xfrm>
              <a:off x="986100" y="3642074"/>
              <a:ext cx="129923" cy="63292"/>
            </a:xfrm>
            <a:custGeom>
              <a:rect b="b" l="l" r="r" t="t"/>
              <a:pathLst>
                <a:path extrusionOk="0" h="1990" w="4085">
                  <a:moveTo>
                    <a:pt x="3892" y="0"/>
                  </a:moveTo>
                  <a:cubicBezTo>
                    <a:pt x="3864" y="0"/>
                    <a:pt x="3835" y="8"/>
                    <a:pt x="3811" y="25"/>
                  </a:cubicBezTo>
                  <a:lnTo>
                    <a:pt x="965" y="1644"/>
                  </a:lnTo>
                  <a:cubicBezTo>
                    <a:pt x="935" y="1656"/>
                    <a:pt x="906" y="1662"/>
                    <a:pt x="876" y="1662"/>
                  </a:cubicBezTo>
                  <a:cubicBezTo>
                    <a:pt x="846" y="1662"/>
                    <a:pt x="816" y="1656"/>
                    <a:pt x="786" y="1644"/>
                  </a:cubicBezTo>
                  <a:lnTo>
                    <a:pt x="263" y="1346"/>
                  </a:lnTo>
                  <a:cubicBezTo>
                    <a:pt x="240" y="1331"/>
                    <a:pt x="214" y="1325"/>
                    <a:pt x="188" y="1325"/>
                  </a:cubicBezTo>
                  <a:cubicBezTo>
                    <a:pt x="130" y="1325"/>
                    <a:pt x="69" y="1357"/>
                    <a:pt x="36" y="1406"/>
                  </a:cubicBezTo>
                  <a:cubicBezTo>
                    <a:pt x="1" y="1477"/>
                    <a:pt x="24" y="1584"/>
                    <a:pt x="96" y="1632"/>
                  </a:cubicBezTo>
                  <a:cubicBezTo>
                    <a:pt x="572" y="1882"/>
                    <a:pt x="655" y="1989"/>
                    <a:pt x="870" y="1989"/>
                  </a:cubicBezTo>
                  <a:cubicBezTo>
                    <a:pt x="1108" y="1989"/>
                    <a:pt x="965" y="1989"/>
                    <a:pt x="3965" y="287"/>
                  </a:cubicBezTo>
                  <a:cubicBezTo>
                    <a:pt x="4061" y="263"/>
                    <a:pt x="4084" y="156"/>
                    <a:pt x="4025" y="84"/>
                  </a:cubicBezTo>
                  <a:cubicBezTo>
                    <a:pt x="4001" y="29"/>
                    <a:pt x="3947" y="0"/>
                    <a:pt x="3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7" name="Google Shape;4837;p213"/>
            <p:cNvSpPr/>
            <p:nvPr/>
          </p:nvSpPr>
          <p:spPr>
            <a:xfrm>
              <a:off x="862283" y="3599678"/>
              <a:ext cx="118696" cy="84156"/>
            </a:xfrm>
            <a:custGeom>
              <a:rect b="b" l="l" r="r" t="t"/>
              <a:pathLst>
                <a:path extrusionOk="0" h="2646" w="3732">
                  <a:moveTo>
                    <a:pt x="366" y="1"/>
                  </a:moveTo>
                  <a:cubicBezTo>
                    <a:pt x="332" y="1"/>
                    <a:pt x="299" y="9"/>
                    <a:pt x="274" y="24"/>
                  </a:cubicBezTo>
                  <a:cubicBezTo>
                    <a:pt x="0" y="250"/>
                    <a:pt x="36" y="679"/>
                    <a:pt x="346" y="858"/>
                  </a:cubicBezTo>
                  <a:cubicBezTo>
                    <a:pt x="3352" y="2574"/>
                    <a:pt x="3447" y="2644"/>
                    <a:pt x="3517" y="2644"/>
                  </a:cubicBezTo>
                  <a:cubicBezTo>
                    <a:pt x="3523" y="2644"/>
                    <a:pt x="3529" y="2644"/>
                    <a:pt x="3536" y="2644"/>
                  </a:cubicBezTo>
                  <a:cubicBezTo>
                    <a:pt x="3544" y="2645"/>
                    <a:pt x="3550" y="2645"/>
                    <a:pt x="3557" y="2645"/>
                  </a:cubicBezTo>
                  <a:cubicBezTo>
                    <a:pt x="3685" y="2645"/>
                    <a:pt x="3732" y="2436"/>
                    <a:pt x="3596" y="2346"/>
                  </a:cubicBezTo>
                  <a:lnTo>
                    <a:pt x="500" y="584"/>
                  </a:lnTo>
                  <a:cubicBezTo>
                    <a:pt x="381" y="524"/>
                    <a:pt x="381" y="358"/>
                    <a:pt x="465" y="286"/>
                  </a:cubicBezTo>
                  <a:cubicBezTo>
                    <a:pt x="536" y="227"/>
                    <a:pt x="536" y="119"/>
                    <a:pt x="500" y="60"/>
                  </a:cubicBezTo>
                  <a:cubicBezTo>
                    <a:pt x="465" y="18"/>
                    <a:pt x="414" y="1"/>
                    <a:pt x="3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8" name="Google Shape;4838;p213"/>
          <p:cNvGrpSpPr/>
          <p:nvPr/>
        </p:nvGrpSpPr>
        <p:grpSpPr>
          <a:xfrm>
            <a:off x="1211740" y="1067305"/>
            <a:ext cx="337069" cy="302593"/>
            <a:chOff x="3441065" y="4302505"/>
            <a:chExt cx="337069" cy="302593"/>
          </a:xfrm>
        </p:grpSpPr>
        <p:sp>
          <p:nvSpPr>
            <p:cNvPr id="4839" name="Google Shape;4839;p213"/>
            <p:cNvSpPr/>
            <p:nvPr/>
          </p:nvSpPr>
          <p:spPr>
            <a:xfrm>
              <a:off x="3441065" y="4366941"/>
              <a:ext cx="337069" cy="173655"/>
            </a:xfrm>
            <a:custGeom>
              <a:rect b="b" l="l" r="r" t="t"/>
              <a:pathLst>
                <a:path extrusionOk="0" h="5460" w="10598">
                  <a:moveTo>
                    <a:pt x="5062" y="1"/>
                  </a:moveTo>
                  <a:cubicBezTo>
                    <a:pt x="3977" y="1"/>
                    <a:pt x="2891" y="303"/>
                    <a:pt x="1834" y="951"/>
                  </a:cubicBezTo>
                  <a:cubicBezTo>
                    <a:pt x="1001" y="1463"/>
                    <a:pt x="418" y="2058"/>
                    <a:pt x="156" y="2368"/>
                  </a:cubicBezTo>
                  <a:cubicBezTo>
                    <a:pt x="1" y="2546"/>
                    <a:pt x="1" y="2808"/>
                    <a:pt x="168" y="2987"/>
                  </a:cubicBezTo>
                  <a:cubicBezTo>
                    <a:pt x="1001" y="3844"/>
                    <a:pt x="1870" y="4475"/>
                    <a:pt x="2739" y="4892"/>
                  </a:cubicBezTo>
                  <a:cubicBezTo>
                    <a:pt x="2763" y="4916"/>
                    <a:pt x="2787" y="4916"/>
                    <a:pt x="2823" y="4916"/>
                  </a:cubicBezTo>
                  <a:cubicBezTo>
                    <a:pt x="2977" y="4916"/>
                    <a:pt x="3037" y="4689"/>
                    <a:pt x="2894" y="4618"/>
                  </a:cubicBezTo>
                  <a:cubicBezTo>
                    <a:pt x="2049" y="4213"/>
                    <a:pt x="1215" y="3582"/>
                    <a:pt x="406" y="2773"/>
                  </a:cubicBezTo>
                  <a:cubicBezTo>
                    <a:pt x="346" y="2713"/>
                    <a:pt x="346" y="2630"/>
                    <a:pt x="406" y="2570"/>
                  </a:cubicBezTo>
                  <a:cubicBezTo>
                    <a:pt x="799" y="2130"/>
                    <a:pt x="2061" y="868"/>
                    <a:pt x="3918" y="451"/>
                  </a:cubicBezTo>
                  <a:lnTo>
                    <a:pt x="3918" y="451"/>
                  </a:lnTo>
                  <a:cubicBezTo>
                    <a:pt x="3561" y="665"/>
                    <a:pt x="3263" y="963"/>
                    <a:pt x="3025" y="1320"/>
                  </a:cubicBezTo>
                  <a:cubicBezTo>
                    <a:pt x="2977" y="1403"/>
                    <a:pt x="3001" y="1487"/>
                    <a:pt x="3073" y="1534"/>
                  </a:cubicBezTo>
                  <a:cubicBezTo>
                    <a:pt x="3098" y="1551"/>
                    <a:pt x="3126" y="1559"/>
                    <a:pt x="3154" y="1559"/>
                  </a:cubicBezTo>
                  <a:cubicBezTo>
                    <a:pt x="3204" y="1559"/>
                    <a:pt x="3252" y="1533"/>
                    <a:pt x="3275" y="1487"/>
                  </a:cubicBezTo>
                  <a:cubicBezTo>
                    <a:pt x="3728" y="772"/>
                    <a:pt x="4490" y="367"/>
                    <a:pt x="5299" y="367"/>
                  </a:cubicBezTo>
                  <a:cubicBezTo>
                    <a:pt x="6609" y="367"/>
                    <a:pt x="7680" y="1439"/>
                    <a:pt x="7680" y="2749"/>
                  </a:cubicBezTo>
                  <a:cubicBezTo>
                    <a:pt x="7680" y="3820"/>
                    <a:pt x="6954" y="4773"/>
                    <a:pt x="5930" y="5047"/>
                  </a:cubicBezTo>
                  <a:cubicBezTo>
                    <a:pt x="5720" y="5103"/>
                    <a:pt x="5510" y="5130"/>
                    <a:pt x="5305" y="5130"/>
                  </a:cubicBezTo>
                  <a:cubicBezTo>
                    <a:pt x="4250" y="5130"/>
                    <a:pt x="3302" y="4424"/>
                    <a:pt x="3013" y="3368"/>
                  </a:cubicBezTo>
                  <a:cubicBezTo>
                    <a:pt x="2954" y="3154"/>
                    <a:pt x="2918" y="2951"/>
                    <a:pt x="2918" y="2737"/>
                  </a:cubicBezTo>
                  <a:cubicBezTo>
                    <a:pt x="2918" y="2487"/>
                    <a:pt x="2966" y="2249"/>
                    <a:pt x="3037" y="2011"/>
                  </a:cubicBezTo>
                  <a:cubicBezTo>
                    <a:pt x="3073" y="1915"/>
                    <a:pt x="3025" y="1844"/>
                    <a:pt x="2942" y="1820"/>
                  </a:cubicBezTo>
                  <a:cubicBezTo>
                    <a:pt x="2920" y="1812"/>
                    <a:pt x="2899" y="1808"/>
                    <a:pt x="2880" y="1808"/>
                  </a:cubicBezTo>
                  <a:cubicBezTo>
                    <a:pt x="2816" y="1808"/>
                    <a:pt x="2767" y="1851"/>
                    <a:pt x="2739" y="1915"/>
                  </a:cubicBezTo>
                  <a:cubicBezTo>
                    <a:pt x="2656" y="2189"/>
                    <a:pt x="2608" y="2475"/>
                    <a:pt x="2608" y="2737"/>
                  </a:cubicBezTo>
                  <a:cubicBezTo>
                    <a:pt x="2608" y="2975"/>
                    <a:pt x="2644" y="3213"/>
                    <a:pt x="2704" y="3439"/>
                  </a:cubicBezTo>
                  <a:cubicBezTo>
                    <a:pt x="2858" y="4058"/>
                    <a:pt x="3251" y="4582"/>
                    <a:pt x="3739" y="4928"/>
                  </a:cubicBezTo>
                  <a:cubicBezTo>
                    <a:pt x="3632" y="4892"/>
                    <a:pt x="3549" y="4868"/>
                    <a:pt x="3442" y="4820"/>
                  </a:cubicBezTo>
                  <a:cubicBezTo>
                    <a:pt x="3427" y="4816"/>
                    <a:pt x="3412" y="4813"/>
                    <a:pt x="3396" y="4813"/>
                  </a:cubicBezTo>
                  <a:cubicBezTo>
                    <a:pt x="3334" y="4813"/>
                    <a:pt x="3270" y="4849"/>
                    <a:pt x="3251" y="4916"/>
                  </a:cubicBezTo>
                  <a:cubicBezTo>
                    <a:pt x="3216" y="4987"/>
                    <a:pt x="3263" y="5070"/>
                    <a:pt x="3335" y="5106"/>
                  </a:cubicBezTo>
                  <a:cubicBezTo>
                    <a:pt x="3996" y="5346"/>
                    <a:pt x="4652" y="5460"/>
                    <a:pt x="5299" y="5460"/>
                  </a:cubicBezTo>
                  <a:cubicBezTo>
                    <a:pt x="6446" y="5460"/>
                    <a:pt x="7563" y="5103"/>
                    <a:pt x="8621" y="4463"/>
                  </a:cubicBezTo>
                  <a:cubicBezTo>
                    <a:pt x="9502" y="3927"/>
                    <a:pt x="10145" y="3308"/>
                    <a:pt x="10443" y="2975"/>
                  </a:cubicBezTo>
                  <a:cubicBezTo>
                    <a:pt x="10597" y="2808"/>
                    <a:pt x="10586" y="2511"/>
                    <a:pt x="10395" y="2356"/>
                  </a:cubicBezTo>
                  <a:cubicBezTo>
                    <a:pt x="10062" y="2058"/>
                    <a:pt x="9728" y="1784"/>
                    <a:pt x="9383" y="1546"/>
                  </a:cubicBezTo>
                  <a:cubicBezTo>
                    <a:pt x="9357" y="1529"/>
                    <a:pt x="9327" y="1521"/>
                    <a:pt x="9298" y="1521"/>
                  </a:cubicBezTo>
                  <a:cubicBezTo>
                    <a:pt x="9246" y="1521"/>
                    <a:pt x="9194" y="1544"/>
                    <a:pt x="9157" y="1582"/>
                  </a:cubicBezTo>
                  <a:cubicBezTo>
                    <a:pt x="9109" y="1653"/>
                    <a:pt x="9133" y="1737"/>
                    <a:pt x="9192" y="1796"/>
                  </a:cubicBezTo>
                  <a:cubicBezTo>
                    <a:pt x="9514" y="2034"/>
                    <a:pt x="9847" y="2296"/>
                    <a:pt x="10169" y="2594"/>
                  </a:cubicBezTo>
                  <a:cubicBezTo>
                    <a:pt x="10228" y="2653"/>
                    <a:pt x="10228" y="2737"/>
                    <a:pt x="10181" y="2796"/>
                  </a:cubicBezTo>
                  <a:cubicBezTo>
                    <a:pt x="9788" y="3225"/>
                    <a:pt x="8550" y="4439"/>
                    <a:pt x="6835" y="4939"/>
                  </a:cubicBezTo>
                  <a:cubicBezTo>
                    <a:pt x="8311" y="3904"/>
                    <a:pt x="8359" y="1737"/>
                    <a:pt x="6954" y="629"/>
                  </a:cubicBezTo>
                  <a:lnTo>
                    <a:pt x="6954" y="629"/>
                  </a:lnTo>
                  <a:cubicBezTo>
                    <a:pt x="7538" y="820"/>
                    <a:pt x="8121" y="1106"/>
                    <a:pt x="8692" y="1463"/>
                  </a:cubicBezTo>
                  <a:cubicBezTo>
                    <a:pt x="8722" y="1476"/>
                    <a:pt x="8752" y="1482"/>
                    <a:pt x="8780" y="1482"/>
                  </a:cubicBezTo>
                  <a:cubicBezTo>
                    <a:pt x="8831" y="1482"/>
                    <a:pt x="8876" y="1461"/>
                    <a:pt x="8907" y="1415"/>
                  </a:cubicBezTo>
                  <a:cubicBezTo>
                    <a:pt x="8954" y="1344"/>
                    <a:pt x="8931" y="1249"/>
                    <a:pt x="8859" y="1201"/>
                  </a:cubicBezTo>
                  <a:cubicBezTo>
                    <a:pt x="7632" y="426"/>
                    <a:pt x="6348" y="1"/>
                    <a:pt x="5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0" name="Google Shape;4840;p213"/>
            <p:cNvSpPr/>
            <p:nvPr/>
          </p:nvSpPr>
          <p:spPr>
            <a:xfrm>
              <a:off x="3572864" y="4423300"/>
              <a:ext cx="76141" cy="61479"/>
            </a:xfrm>
            <a:custGeom>
              <a:rect b="b" l="l" r="r" t="t"/>
              <a:pathLst>
                <a:path extrusionOk="0" h="1933" w="2394">
                  <a:moveTo>
                    <a:pt x="1143" y="0"/>
                  </a:moveTo>
                  <a:cubicBezTo>
                    <a:pt x="465" y="0"/>
                    <a:pt x="0" y="679"/>
                    <a:pt x="238" y="1322"/>
                  </a:cubicBezTo>
                  <a:cubicBezTo>
                    <a:pt x="258" y="1381"/>
                    <a:pt x="326" y="1423"/>
                    <a:pt x="396" y="1423"/>
                  </a:cubicBezTo>
                  <a:cubicBezTo>
                    <a:pt x="411" y="1423"/>
                    <a:pt x="426" y="1421"/>
                    <a:pt x="441" y="1417"/>
                  </a:cubicBezTo>
                  <a:cubicBezTo>
                    <a:pt x="524" y="1382"/>
                    <a:pt x="560" y="1298"/>
                    <a:pt x="536" y="1203"/>
                  </a:cubicBezTo>
                  <a:cubicBezTo>
                    <a:pt x="354" y="738"/>
                    <a:pt x="729" y="308"/>
                    <a:pt x="1156" y="308"/>
                  </a:cubicBezTo>
                  <a:cubicBezTo>
                    <a:pt x="1287" y="308"/>
                    <a:pt x="1422" y="349"/>
                    <a:pt x="1548" y="441"/>
                  </a:cubicBezTo>
                  <a:cubicBezTo>
                    <a:pt x="2036" y="822"/>
                    <a:pt x="1774" y="1620"/>
                    <a:pt x="1143" y="1620"/>
                  </a:cubicBezTo>
                  <a:cubicBezTo>
                    <a:pt x="1048" y="1620"/>
                    <a:pt x="953" y="1608"/>
                    <a:pt x="881" y="1560"/>
                  </a:cubicBezTo>
                  <a:cubicBezTo>
                    <a:pt x="860" y="1554"/>
                    <a:pt x="840" y="1551"/>
                    <a:pt x="819" y="1551"/>
                  </a:cubicBezTo>
                  <a:cubicBezTo>
                    <a:pt x="759" y="1551"/>
                    <a:pt x="703" y="1578"/>
                    <a:pt x="667" y="1632"/>
                  </a:cubicBezTo>
                  <a:cubicBezTo>
                    <a:pt x="643" y="1715"/>
                    <a:pt x="667" y="1798"/>
                    <a:pt x="738" y="1846"/>
                  </a:cubicBezTo>
                  <a:cubicBezTo>
                    <a:pt x="869" y="1904"/>
                    <a:pt x="1009" y="1933"/>
                    <a:pt x="1148" y="1933"/>
                  </a:cubicBezTo>
                  <a:cubicBezTo>
                    <a:pt x="1438" y="1933"/>
                    <a:pt x="1724" y="1806"/>
                    <a:pt x="1917" y="1548"/>
                  </a:cubicBezTo>
                  <a:cubicBezTo>
                    <a:pt x="2393" y="917"/>
                    <a:pt x="1965" y="0"/>
                    <a:pt x="1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1" name="Google Shape;4841;p213"/>
            <p:cNvSpPr/>
            <p:nvPr/>
          </p:nvSpPr>
          <p:spPr>
            <a:xfrm>
              <a:off x="3619045" y="4394485"/>
              <a:ext cx="46626" cy="39088"/>
            </a:xfrm>
            <a:custGeom>
              <a:rect b="b" l="l" r="r" t="t"/>
              <a:pathLst>
                <a:path extrusionOk="0" h="1229" w="1466">
                  <a:moveTo>
                    <a:pt x="782" y="310"/>
                  </a:moveTo>
                  <a:cubicBezTo>
                    <a:pt x="917" y="310"/>
                    <a:pt x="1054" y="400"/>
                    <a:pt x="1096" y="549"/>
                  </a:cubicBezTo>
                  <a:cubicBezTo>
                    <a:pt x="1120" y="716"/>
                    <a:pt x="1013" y="871"/>
                    <a:pt x="858" y="906"/>
                  </a:cubicBezTo>
                  <a:cubicBezTo>
                    <a:pt x="834" y="912"/>
                    <a:pt x="810" y="914"/>
                    <a:pt x="788" y="914"/>
                  </a:cubicBezTo>
                  <a:cubicBezTo>
                    <a:pt x="553" y="914"/>
                    <a:pt x="406" y="648"/>
                    <a:pt x="537" y="442"/>
                  </a:cubicBezTo>
                  <a:cubicBezTo>
                    <a:pt x="599" y="351"/>
                    <a:pt x="690" y="310"/>
                    <a:pt x="782" y="310"/>
                  </a:cubicBezTo>
                  <a:close/>
                  <a:moveTo>
                    <a:pt x="791" y="1"/>
                  </a:moveTo>
                  <a:cubicBezTo>
                    <a:pt x="598" y="1"/>
                    <a:pt x="403" y="88"/>
                    <a:pt x="275" y="275"/>
                  </a:cubicBezTo>
                  <a:cubicBezTo>
                    <a:pt x="1" y="692"/>
                    <a:pt x="321" y="1229"/>
                    <a:pt x="792" y="1229"/>
                  </a:cubicBezTo>
                  <a:cubicBezTo>
                    <a:pt x="833" y="1229"/>
                    <a:pt x="875" y="1225"/>
                    <a:pt x="918" y="1216"/>
                  </a:cubicBezTo>
                  <a:cubicBezTo>
                    <a:pt x="1251" y="1145"/>
                    <a:pt x="1465" y="811"/>
                    <a:pt x="1394" y="490"/>
                  </a:cubicBezTo>
                  <a:cubicBezTo>
                    <a:pt x="1331" y="176"/>
                    <a:pt x="1064" y="1"/>
                    <a:pt x="7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2" name="Google Shape;4842;p213"/>
            <p:cNvSpPr/>
            <p:nvPr/>
          </p:nvSpPr>
          <p:spPr>
            <a:xfrm>
              <a:off x="3604669" y="4302505"/>
              <a:ext cx="9860" cy="42046"/>
            </a:xfrm>
            <a:custGeom>
              <a:rect b="b" l="l" r="r" t="t"/>
              <a:pathLst>
                <a:path extrusionOk="0" h="1322" w="310">
                  <a:moveTo>
                    <a:pt x="143" y="0"/>
                  </a:moveTo>
                  <a:cubicBezTo>
                    <a:pt x="60" y="0"/>
                    <a:pt x="0" y="72"/>
                    <a:pt x="0" y="155"/>
                  </a:cubicBezTo>
                  <a:lnTo>
                    <a:pt x="0" y="1179"/>
                  </a:lnTo>
                  <a:cubicBezTo>
                    <a:pt x="0" y="1262"/>
                    <a:pt x="72" y="1322"/>
                    <a:pt x="143" y="1322"/>
                  </a:cubicBezTo>
                  <a:cubicBezTo>
                    <a:pt x="238" y="1322"/>
                    <a:pt x="298" y="1250"/>
                    <a:pt x="298" y="1179"/>
                  </a:cubicBezTo>
                  <a:lnTo>
                    <a:pt x="298" y="155"/>
                  </a:lnTo>
                  <a:cubicBezTo>
                    <a:pt x="310" y="72"/>
                    <a:pt x="238" y="0"/>
                    <a:pt x="1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3" name="Google Shape;4843;p213"/>
            <p:cNvSpPr/>
            <p:nvPr/>
          </p:nvSpPr>
          <p:spPr>
            <a:xfrm>
              <a:off x="3528178" y="4315926"/>
              <a:ext cx="22359" cy="40742"/>
            </a:xfrm>
            <a:custGeom>
              <a:rect b="b" l="l" r="r" t="t"/>
              <a:pathLst>
                <a:path extrusionOk="0" h="1281" w="703">
                  <a:moveTo>
                    <a:pt x="163" y="1"/>
                  </a:moveTo>
                  <a:cubicBezTo>
                    <a:pt x="149" y="1"/>
                    <a:pt x="134" y="3"/>
                    <a:pt x="119" y="7"/>
                  </a:cubicBezTo>
                  <a:cubicBezTo>
                    <a:pt x="48" y="43"/>
                    <a:pt x="0" y="126"/>
                    <a:pt x="36" y="209"/>
                  </a:cubicBezTo>
                  <a:lnTo>
                    <a:pt x="393" y="1174"/>
                  </a:lnTo>
                  <a:cubicBezTo>
                    <a:pt x="417" y="1233"/>
                    <a:pt x="477" y="1281"/>
                    <a:pt x="536" y="1281"/>
                  </a:cubicBezTo>
                  <a:cubicBezTo>
                    <a:pt x="631" y="1281"/>
                    <a:pt x="703" y="1174"/>
                    <a:pt x="679" y="1067"/>
                  </a:cubicBezTo>
                  <a:lnTo>
                    <a:pt x="322" y="102"/>
                  </a:lnTo>
                  <a:cubicBezTo>
                    <a:pt x="292" y="43"/>
                    <a:pt x="231" y="1"/>
                    <a:pt x="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4" name="Google Shape;4844;p213"/>
            <p:cNvSpPr/>
            <p:nvPr/>
          </p:nvSpPr>
          <p:spPr>
            <a:xfrm>
              <a:off x="3457730" y="4348590"/>
              <a:ext cx="32600" cy="35367"/>
            </a:xfrm>
            <a:custGeom>
              <a:rect b="b" l="l" r="r" t="t"/>
              <a:pathLst>
                <a:path extrusionOk="0" h="1112" w="1025">
                  <a:moveTo>
                    <a:pt x="183" y="0"/>
                  </a:moveTo>
                  <a:cubicBezTo>
                    <a:pt x="147" y="0"/>
                    <a:pt x="110" y="13"/>
                    <a:pt x="72" y="40"/>
                  </a:cubicBezTo>
                  <a:cubicBezTo>
                    <a:pt x="13" y="99"/>
                    <a:pt x="1" y="194"/>
                    <a:pt x="60" y="266"/>
                  </a:cubicBezTo>
                  <a:lnTo>
                    <a:pt x="715" y="1052"/>
                  </a:lnTo>
                  <a:cubicBezTo>
                    <a:pt x="751" y="1087"/>
                    <a:pt x="787" y="1111"/>
                    <a:pt x="834" y="1111"/>
                  </a:cubicBezTo>
                  <a:cubicBezTo>
                    <a:pt x="953" y="1099"/>
                    <a:pt x="1025" y="944"/>
                    <a:pt x="953" y="849"/>
                  </a:cubicBezTo>
                  <a:lnTo>
                    <a:pt x="298" y="51"/>
                  </a:lnTo>
                  <a:cubicBezTo>
                    <a:pt x="266" y="19"/>
                    <a:pt x="226" y="0"/>
                    <a:pt x="1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5" name="Google Shape;4845;p213"/>
            <p:cNvSpPr/>
            <p:nvPr/>
          </p:nvSpPr>
          <p:spPr>
            <a:xfrm>
              <a:off x="3727723" y="4351611"/>
              <a:ext cx="32218" cy="34954"/>
            </a:xfrm>
            <a:custGeom>
              <a:rect b="b" l="l" r="r" t="t"/>
              <a:pathLst>
                <a:path extrusionOk="0" h="1099" w="1013">
                  <a:moveTo>
                    <a:pt x="834" y="1"/>
                  </a:moveTo>
                  <a:cubicBezTo>
                    <a:pt x="791" y="1"/>
                    <a:pt x="748" y="19"/>
                    <a:pt x="715" y="52"/>
                  </a:cubicBezTo>
                  <a:lnTo>
                    <a:pt x="60" y="838"/>
                  </a:lnTo>
                  <a:cubicBezTo>
                    <a:pt x="1" y="897"/>
                    <a:pt x="13" y="1004"/>
                    <a:pt x="72" y="1064"/>
                  </a:cubicBezTo>
                  <a:cubicBezTo>
                    <a:pt x="96" y="1088"/>
                    <a:pt x="128" y="1098"/>
                    <a:pt x="161" y="1098"/>
                  </a:cubicBezTo>
                  <a:cubicBezTo>
                    <a:pt x="211" y="1098"/>
                    <a:pt x="263" y="1075"/>
                    <a:pt x="299" y="1040"/>
                  </a:cubicBezTo>
                  <a:lnTo>
                    <a:pt x="953" y="254"/>
                  </a:lnTo>
                  <a:cubicBezTo>
                    <a:pt x="1013" y="183"/>
                    <a:pt x="1013" y="76"/>
                    <a:pt x="930" y="40"/>
                  </a:cubicBezTo>
                  <a:cubicBezTo>
                    <a:pt x="903" y="13"/>
                    <a:pt x="869" y="1"/>
                    <a:pt x="8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6" name="Google Shape;4846;p213"/>
            <p:cNvSpPr/>
            <p:nvPr/>
          </p:nvSpPr>
          <p:spPr>
            <a:xfrm>
              <a:off x="3668279" y="4315926"/>
              <a:ext cx="22391" cy="40742"/>
            </a:xfrm>
            <a:custGeom>
              <a:rect b="b" l="l" r="r" t="t"/>
              <a:pathLst>
                <a:path extrusionOk="0" h="1281" w="704">
                  <a:moveTo>
                    <a:pt x="544" y="1"/>
                  </a:moveTo>
                  <a:cubicBezTo>
                    <a:pt x="481" y="1"/>
                    <a:pt x="413" y="43"/>
                    <a:pt x="394" y="102"/>
                  </a:cubicBezTo>
                  <a:lnTo>
                    <a:pt x="36" y="1067"/>
                  </a:lnTo>
                  <a:cubicBezTo>
                    <a:pt x="1" y="1174"/>
                    <a:pt x="84" y="1281"/>
                    <a:pt x="179" y="1281"/>
                  </a:cubicBezTo>
                  <a:cubicBezTo>
                    <a:pt x="239" y="1281"/>
                    <a:pt x="298" y="1233"/>
                    <a:pt x="334" y="1174"/>
                  </a:cubicBezTo>
                  <a:lnTo>
                    <a:pt x="691" y="209"/>
                  </a:lnTo>
                  <a:cubicBezTo>
                    <a:pt x="703" y="126"/>
                    <a:pt x="655" y="43"/>
                    <a:pt x="584" y="7"/>
                  </a:cubicBezTo>
                  <a:cubicBezTo>
                    <a:pt x="571" y="3"/>
                    <a:pt x="558" y="1"/>
                    <a:pt x="5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7" name="Google Shape;4847;p213"/>
            <p:cNvSpPr/>
            <p:nvPr/>
          </p:nvSpPr>
          <p:spPr>
            <a:xfrm>
              <a:off x="3603143" y="4563019"/>
              <a:ext cx="9891" cy="42078"/>
            </a:xfrm>
            <a:custGeom>
              <a:rect b="b" l="l" r="r" t="t"/>
              <a:pathLst>
                <a:path extrusionOk="0" h="1323" w="311">
                  <a:moveTo>
                    <a:pt x="144" y="1"/>
                  </a:moveTo>
                  <a:cubicBezTo>
                    <a:pt x="60" y="1"/>
                    <a:pt x="1" y="72"/>
                    <a:pt x="1" y="144"/>
                  </a:cubicBezTo>
                  <a:lnTo>
                    <a:pt x="1" y="1168"/>
                  </a:lnTo>
                  <a:cubicBezTo>
                    <a:pt x="1" y="1263"/>
                    <a:pt x="72" y="1322"/>
                    <a:pt x="144" y="1322"/>
                  </a:cubicBezTo>
                  <a:cubicBezTo>
                    <a:pt x="239" y="1322"/>
                    <a:pt x="298" y="1251"/>
                    <a:pt x="298" y="1168"/>
                  </a:cubicBezTo>
                  <a:lnTo>
                    <a:pt x="298" y="144"/>
                  </a:lnTo>
                  <a:cubicBezTo>
                    <a:pt x="310" y="72"/>
                    <a:pt x="23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8" name="Google Shape;4848;p213"/>
            <p:cNvSpPr/>
            <p:nvPr/>
          </p:nvSpPr>
          <p:spPr>
            <a:xfrm>
              <a:off x="3667134" y="4552206"/>
              <a:ext cx="22009" cy="40233"/>
            </a:xfrm>
            <a:custGeom>
              <a:rect b="b" l="l" r="r" t="t"/>
              <a:pathLst>
                <a:path extrusionOk="0" h="1265" w="692">
                  <a:moveTo>
                    <a:pt x="165" y="0"/>
                  </a:moveTo>
                  <a:cubicBezTo>
                    <a:pt x="150" y="0"/>
                    <a:pt x="135" y="3"/>
                    <a:pt x="120" y="7"/>
                  </a:cubicBezTo>
                  <a:cubicBezTo>
                    <a:pt x="37" y="43"/>
                    <a:pt x="1" y="126"/>
                    <a:pt x="25" y="198"/>
                  </a:cubicBezTo>
                  <a:lnTo>
                    <a:pt x="382" y="1174"/>
                  </a:lnTo>
                  <a:cubicBezTo>
                    <a:pt x="410" y="1231"/>
                    <a:pt x="468" y="1265"/>
                    <a:pt x="527" y="1265"/>
                  </a:cubicBezTo>
                  <a:cubicBezTo>
                    <a:pt x="542" y="1265"/>
                    <a:pt x="557" y="1263"/>
                    <a:pt x="572" y="1258"/>
                  </a:cubicBezTo>
                  <a:cubicBezTo>
                    <a:pt x="656" y="1234"/>
                    <a:pt x="691" y="1139"/>
                    <a:pt x="668" y="1067"/>
                  </a:cubicBezTo>
                  <a:lnTo>
                    <a:pt x="310" y="103"/>
                  </a:lnTo>
                  <a:cubicBezTo>
                    <a:pt x="282" y="36"/>
                    <a:pt x="223" y="0"/>
                    <a:pt x="1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213"/>
            <p:cNvSpPr/>
            <p:nvPr/>
          </p:nvSpPr>
          <p:spPr>
            <a:xfrm>
              <a:off x="3727723" y="4524662"/>
              <a:ext cx="32982" cy="35367"/>
            </a:xfrm>
            <a:custGeom>
              <a:rect b="b" l="l" r="r" t="t"/>
              <a:pathLst>
                <a:path extrusionOk="0" h="1112" w="1037">
                  <a:moveTo>
                    <a:pt x="178" y="1"/>
                  </a:moveTo>
                  <a:cubicBezTo>
                    <a:pt x="142" y="1"/>
                    <a:pt x="104" y="13"/>
                    <a:pt x="72" y="40"/>
                  </a:cubicBezTo>
                  <a:cubicBezTo>
                    <a:pt x="13" y="100"/>
                    <a:pt x="1" y="195"/>
                    <a:pt x="60" y="266"/>
                  </a:cubicBezTo>
                  <a:lnTo>
                    <a:pt x="715" y="1052"/>
                  </a:lnTo>
                  <a:cubicBezTo>
                    <a:pt x="739" y="1088"/>
                    <a:pt x="787" y="1112"/>
                    <a:pt x="834" y="1112"/>
                  </a:cubicBezTo>
                  <a:cubicBezTo>
                    <a:pt x="965" y="1100"/>
                    <a:pt x="1037" y="945"/>
                    <a:pt x="953" y="850"/>
                  </a:cubicBezTo>
                  <a:lnTo>
                    <a:pt x="299" y="52"/>
                  </a:lnTo>
                  <a:cubicBezTo>
                    <a:pt x="266" y="19"/>
                    <a:pt x="222" y="1"/>
                    <a:pt x="1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0" name="Google Shape;4850;p213"/>
            <p:cNvSpPr/>
            <p:nvPr/>
          </p:nvSpPr>
          <p:spPr>
            <a:xfrm>
              <a:off x="3457349" y="4522023"/>
              <a:ext cx="32218" cy="34954"/>
            </a:xfrm>
            <a:custGeom>
              <a:rect b="b" l="l" r="r" t="t"/>
              <a:pathLst>
                <a:path extrusionOk="0" h="1099" w="1013">
                  <a:moveTo>
                    <a:pt x="841" y="0"/>
                  </a:moveTo>
                  <a:cubicBezTo>
                    <a:pt x="795" y="0"/>
                    <a:pt x="748" y="19"/>
                    <a:pt x="715" y="52"/>
                  </a:cubicBezTo>
                  <a:lnTo>
                    <a:pt x="60" y="837"/>
                  </a:lnTo>
                  <a:cubicBezTo>
                    <a:pt x="1" y="897"/>
                    <a:pt x="13" y="1004"/>
                    <a:pt x="72" y="1064"/>
                  </a:cubicBezTo>
                  <a:cubicBezTo>
                    <a:pt x="96" y="1088"/>
                    <a:pt x="128" y="1098"/>
                    <a:pt x="161" y="1098"/>
                  </a:cubicBezTo>
                  <a:cubicBezTo>
                    <a:pt x="211" y="1098"/>
                    <a:pt x="263" y="1075"/>
                    <a:pt x="298" y="1040"/>
                  </a:cubicBezTo>
                  <a:lnTo>
                    <a:pt x="953" y="254"/>
                  </a:lnTo>
                  <a:cubicBezTo>
                    <a:pt x="1013" y="183"/>
                    <a:pt x="1013" y="99"/>
                    <a:pt x="941" y="40"/>
                  </a:cubicBezTo>
                  <a:cubicBezTo>
                    <a:pt x="915" y="13"/>
                    <a:pt x="878" y="0"/>
                    <a:pt x="8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1" name="Google Shape;4851;p213"/>
            <p:cNvSpPr/>
            <p:nvPr/>
          </p:nvSpPr>
          <p:spPr>
            <a:xfrm>
              <a:off x="3526270" y="4551665"/>
              <a:ext cx="22772" cy="40392"/>
            </a:xfrm>
            <a:custGeom>
              <a:rect b="b" l="l" r="r" t="t"/>
              <a:pathLst>
                <a:path extrusionOk="0" h="1270" w="716">
                  <a:moveTo>
                    <a:pt x="531" y="0"/>
                  </a:moveTo>
                  <a:cubicBezTo>
                    <a:pt x="472" y="0"/>
                    <a:pt x="412" y="41"/>
                    <a:pt x="394" y="96"/>
                  </a:cubicBezTo>
                  <a:lnTo>
                    <a:pt x="36" y="1072"/>
                  </a:lnTo>
                  <a:cubicBezTo>
                    <a:pt x="1" y="1144"/>
                    <a:pt x="48" y="1227"/>
                    <a:pt x="120" y="1263"/>
                  </a:cubicBezTo>
                  <a:cubicBezTo>
                    <a:pt x="137" y="1268"/>
                    <a:pt x="154" y="1270"/>
                    <a:pt x="170" y="1270"/>
                  </a:cubicBezTo>
                  <a:cubicBezTo>
                    <a:pt x="235" y="1270"/>
                    <a:pt x="294" y="1234"/>
                    <a:pt x="322" y="1167"/>
                  </a:cubicBezTo>
                  <a:lnTo>
                    <a:pt x="679" y="203"/>
                  </a:lnTo>
                  <a:cubicBezTo>
                    <a:pt x="715" y="132"/>
                    <a:pt x="679" y="36"/>
                    <a:pt x="584" y="13"/>
                  </a:cubicBezTo>
                  <a:cubicBezTo>
                    <a:pt x="567" y="4"/>
                    <a:pt x="549" y="0"/>
                    <a:pt x="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2" name="Google Shape;4852;p213"/>
          <p:cNvGrpSpPr/>
          <p:nvPr/>
        </p:nvGrpSpPr>
        <p:grpSpPr>
          <a:xfrm>
            <a:off x="1226895" y="3253444"/>
            <a:ext cx="306751" cy="302599"/>
            <a:chOff x="7547949" y="2761477"/>
            <a:chExt cx="417348" cy="366254"/>
          </a:xfrm>
        </p:grpSpPr>
        <p:sp>
          <p:nvSpPr>
            <p:cNvPr id="4853" name="Google Shape;4853;p213"/>
            <p:cNvSpPr/>
            <p:nvPr/>
          </p:nvSpPr>
          <p:spPr>
            <a:xfrm>
              <a:off x="7744686" y="2908824"/>
              <a:ext cx="23889" cy="23889"/>
            </a:xfrm>
            <a:custGeom>
              <a:rect b="b" l="l" r="r" t="t"/>
              <a:pathLst>
                <a:path extrusionOk="0" h="668" w="668">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4" name="Google Shape;4854;p213"/>
            <p:cNvSpPr/>
            <p:nvPr/>
          </p:nvSpPr>
          <p:spPr>
            <a:xfrm>
              <a:off x="7669761" y="3070654"/>
              <a:ext cx="173770" cy="57077"/>
            </a:xfrm>
            <a:custGeom>
              <a:rect b="b" l="l" r="r" t="t"/>
              <a:pathLst>
                <a:path extrusionOk="0" h="1596" w="4859">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5" name="Google Shape;4855;p213"/>
            <p:cNvSpPr/>
            <p:nvPr/>
          </p:nvSpPr>
          <p:spPr>
            <a:xfrm>
              <a:off x="7547949" y="2761477"/>
              <a:ext cx="417348" cy="284491"/>
            </a:xfrm>
            <a:custGeom>
              <a:rect b="b" l="l" r="r" t="t"/>
              <a:pathLst>
                <a:path extrusionOk="0" h="7955" w="1167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56" name="Google Shape;4856;p213"/>
          <p:cNvGrpSpPr/>
          <p:nvPr/>
        </p:nvGrpSpPr>
        <p:grpSpPr>
          <a:xfrm>
            <a:off x="4324193" y="3190855"/>
            <a:ext cx="337068" cy="302590"/>
            <a:chOff x="1865381" y="4277506"/>
            <a:chExt cx="396131" cy="355612"/>
          </a:xfrm>
        </p:grpSpPr>
        <p:sp>
          <p:nvSpPr>
            <p:cNvPr id="4857" name="Google Shape;4857;p213"/>
            <p:cNvSpPr/>
            <p:nvPr/>
          </p:nvSpPr>
          <p:spPr>
            <a:xfrm>
              <a:off x="1865381" y="4277506"/>
              <a:ext cx="396131" cy="355612"/>
            </a:xfrm>
            <a:custGeom>
              <a:rect b="b" l="l" r="r" t="t"/>
              <a:pathLst>
                <a:path extrusionOk="0" h="11181" w="12455">
                  <a:moveTo>
                    <a:pt x="6240" y="322"/>
                  </a:moveTo>
                  <a:cubicBezTo>
                    <a:pt x="6883" y="322"/>
                    <a:pt x="7395" y="846"/>
                    <a:pt x="7395" y="1489"/>
                  </a:cubicBezTo>
                  <a:cubicBezTo>
                    <a:pt x="7395" y="2132"/>
                    <a:pt x="6883" y="2644"/>
                    <a:pt x="6240" y="2644"/>
                  </a:cubicBezTo>
                  <a:cubicBezTo>
                    <a:pt x="5597" y="2644"/>
                    <a:pt x="5073" y="2132"/>
                    <a:pt x="5073" y="1489"/>
                  </a:cubicBezTo>
                  <a:cubicBezTo>
                    <a:pt x="5073" y="834"/>
                    <a:pt x="5597" y="322"/>
                    <a:pt x="6240" y="322"/>
                  </a:cubicBezTo>
                  <a:close/>
                  <a:moveTo>
                    <a:pt x="8621" y="3703"/>
                  </a:moveTo>
                  <a:cubicBezTo>
                    <a:pt x="8943" y="3703"/>
                    <a:pt x="9276" y="3751"/>
                    <a:pt x="9585" y="3834"/>
                  </a:cubicBezTo>
                  <a:cubicBezTo>
                    <a:pt x="9657" y="4156"/>
                    <a:pt x="9705" y="4477"/>
                    <a:pt x="9705" y="4811"/>
                  </a:cubicBezTo>
                  <a:cubicBezTo>
                    <a:pt x="9705" y="6239"/>
                    <a:pt x="8847" y="7466"/>
                    <a:pt x="7609" y="7990"/>
                  </a:cubicBezTo>
                  <a:cubicBezTo>
                    <a:pt x="7669" y="7728"/>
                    <a:pt x="7692" y="7454"/>
                    <a:pt x="7692" y="7192"/>
                  </a:cubicBezTo>
                  <a:cubicBezTo>
                    <a:pt x="7692" y="6382"/>
                    <a:pt x="7454" y="5620"/>
                    <a:pt x="7002" y="4965"/>
                  </a:cubicBezTo>
                  <a:cubicBezTo>
                    <a:pt x="6859" y="4775"/>
                    <a:pt x="6704" y="4584"/>
                    <a:pt x="6526" y="4418"/>
                  </a:cubicBezTo>
                  <a:cubicBezTo>
                    <a:pt x="7097" y="3977"/>
                    <a:pt x="7835" y="3703"/>
                    <a:pt x="8621" y="3703"/>
                  </a:cubicBezTo>
                  <a:close/>
                  <a:moveTo>
                    <a:pt x="10478" y="7918"/>
                  </a:moveTo>
                  <a:lnTo>
                    <a:pt x="10598" y="8168"/>
                  </a:lnTo>
                  <a:lnTo>
                    <a:pt x="10359" y="8168"/>
                  </a:lnTo>
                  <a:lnTo>
                    <a:pt x="10478" y="7918"/>
                  </a:lnTo>
                  <a:close/>
                  <a:moveTo>
                    <a:pt x="6240" y="4656"/>
                  </a:moveTo>
                  <a:cubicBezTo>
                    <a:pt x="6407" y="4823"/>
                    <a:pt x="6561" y="4989"/>
                    <a:pt x="6704" y="5180"/>
                  </a:cubicBezTo>
                  <a:cubicBezTo>
                    <a:pt x="7121" y="5775"/>
                    <a:pt x="7335" y="6454"/>
                    <a:pt x="7335" y="7192"/>
                  </a:cubicBezTo>
                  <a:cubicBezTo>
                    <a:pt x="7335" y="7513"/>
                    <a:pt x="7299" y="7847"/>
                    <a:pt x="7204" y="8144"/>
                  </a:cubicBezTo>
                  <a:cubicBezTo>
                    <a:pt x="6907" y="8228"/>
                    <a:pt x="6585" y="8275"/>
                    <a:pt x="6252" y="8275"/>
                  </a:cubicBezTo>
                  <a:cubicBezTo>
                    <a:pt x="5930" y="8275"/>
                    <a:pt x="5597" y="8228"/>
                    <a:pt x="5299" y="8144"/>
                  </a:cubicBezTo>
                  <a:cubicBezTo>
                    <a:pt x="5180" y="7847"/>
                    <a:pt x="5133" y="7513"/>
                    <a:pt x="5133" y="7192"/>
                  </a:cubicBezTo>
                  <a:cubicBezTo>
                    <a:pt x="5133" y="6192"/>
                    <a:pt x="5549" y="5299"/>
                    <a:pt x="6240" y="4656"/>
                  </a:cubicBezTo>
                  <a:close/>
                  <a:moveTo>
                    <a:pt x="5430" y="8561"/>
                  </a:moveTo>
                  <a:lnTo>
                    <a:pt x="5430" y="8561"/>
                  </a:lnTo>
                  <a:cubicBezTo>
                    <a:pt x="5704" y="8621"/>
                    <a:pt x="5966" y="8644"/>
                    <a:pt x="6252" y="8644"/>
                  </a:cubicBezTo>
                  <a:cubicBezTo>
                    <a:pt x="6537" y="8644"/>
                    <a:pt x="6799" y="8621"/>
                    <a:pt x="7061" y="8561"/>
                  </a:cubicBezTo>
                  <a:lnTo>
                    <a:pt x="7061" y="8561"/>
                  </a:lnTo>
                  <a:cubicBezTo>
                    <a:pt x="6847" y="8990"/>
                    <a:pt x="6585" y="9395"/>
                    <a:pt x="6240" y="9716"/>
                  </a:cubicBezTo>
                  <a:cubicBezTo>
                    <a:pt x="5895" y="9395"/>
                    <a:pt x="5609" y="9002"/>
                    <a:pt x="5430" y="8561"/>
                  </a:cubicBezTo>
                  <a:close/>
                  <a:moveTo>
                    <a:pt x="2470" y="7643"/>
                  </a:moveTo>
                  <a:cubicBezTo>
                    <a:pt x="2693" y="7643"/>
                    <a:pt x="2903" y="7736"/>
                    <a:pt x="3049" y="7882"/>
                  </a:cubicBezTo>
                  <a:cubicBezTo>
                    <a:pt x="3216" y="8049"/>
                    <a:pt x="3323" y="8263"/>
                    <a:pt x="3323" y="8502"/>
                  </a:cubicBezTo>
                  <a:cubicBezTo>
                    <a:pt x="3323" y="8692"/>
                    <a:pt x="3263" y="8859"/>
                    <a:pt x="3144" y="9002"/>
                  </a:cubicBezTo>
                  <a:cubicBezTo>
                    <a:pt x="2954" y="9275"/>
                    <a:pt x="2799" y="9549"/>
                    <a:pt x="2739" y="9847"/>
                  </a:cubicBezTo>
                  <a:lnTo>
                    <a:pt x="2192" y="9847"/>
                  </a:lnTo>
                  <a:cubicBezTo>
                    <a:pt x="2132" y="9537"/>
                    <a:pt x="2001" y="9252"/>
                    <a:pt x="1799" y="9002"/>
                  </a:cubicBezTo>
                  <a:cubicBezTo>
                    <a:pt x="1680" y="8835"/>
                    <a:pt x="1620" y="8656"/>
                    <a:pt x="1620" y="8454"/>
                  </a:cubicBezTo>
                  <a:cubicBezTo>
                    <a:pt x="1644" y="8025"/>
                    <a:pt x="2001" y="7668"/>
                    <a:pt x="2430" y="7644"/>
                  </a:cubicBezTo>
                  <a:cubicBezTo>
                    <a:pt x="2443" y="7644"/>
                    <a:pt x="2457" y="7643"/>
                    <a:pt x="2470" y="7643"/>
                  </a:cubicBezTo>
                  <a:close/>
                  <a:moveTo>
                    <a:pt x="10300" y="8525"/>
                  </a:moveTo>
                  <a:lnTo>
                    <a:pt x="10300" y="10145"/>
                  </a:lnTo>
                  <a:lnTo>
                    <a:pt x="10109" y="10145"/>
                  </a:lnTo>
                  <a:lnTo>
                    <a:pt x="10109" y="8585"/>
                  </a:lnTo>
                  <a:cubicBezTo>
                    <a:pt x="10109" y="8561"/>
                    <a:pt x="10133" y="8525"/>
                    <a:pt x="10169" y="8525"/>
                  </a:cubicBezTo>
                  <a:close/>
                  <a:moveTo>
                    <a:pt x="10788" y="8525"/>
                  </a:moveTo>
                  <a:cubicBezTo>
                    <a:pt x="10824" y="8525"/>
                    <a:pt x="10848" y="8561"/>
                    <a:pt x="10848" y="8585"/>
                  </a:cubicBezTo>
                  <a:lnTo>
                    <a:pt x="10848" y="10145"/>
                  </a:lnTo>
                  <a:lnTo>
                    <a:pt x="10657" y="10145"/>
                  </a:lnTo>
                  <a:lnTo>
                    <a:pt x="10657" y="8525"/>
                  </a:lnTo>
                  <a:close/>
                  <a:moveTo>
                    <a:pt x="2847" y="10252"/>
                  </a:moveTo>
                  <a:lnTo>
                    <a:pt x="2847" y="10323"/>
                  </a:lnTo>
                  <a:lnTo>
                    <a:pt x="2073" y="10323"/>
                  </a:lnTo>
                  <a:lnTo>
                    <a:pt x="2073" y="10252"/>
                  </a:lnTo>
                  <a:close/>
                  <a:moveTo>
                    <a:pt x="2489" y="4013"/>
                  </a:moveTo>
                  <a:lnTo>
                    <a:pt x="2489" y="4013"/>
                  </a:lnTo>
                  <a:cubicBezTo>
                    <a:pt x="2430" y="4287"/>
                    <a:pt x="2394" y="4549"/>
                    <a:pt x="2394" y="4823"/>
                  </a:cubicBezTo>
                  <a:cubicBezTo>
                    <a:pt x="2394" y="6501"/>
                    <a:pt x="3489" y="7930"/>
                    <a:pt x="4990" y="8454"/>
                  </a:cubicBezTo>
                  <a:cubicBezTo>
                    <a:pt x="5180" y="9025"/>
                    <a:pt x="5525" y="9549"/>
                    <a:pt x="5954" y="9966"/>
                  </a:cubicBezTo>
                  <a:cubicBezTo>
                    <a:pt x="5371" y="10383"/>
                    <a:pt x="4644" y="10657"/>
                    <a:pt x="3859" y="10657"/>
                  </a:cubicBezTo>
                  <a:cubicBezTo>
                    <a:pt x="3644" y="10657"/>
                    <a:pt x="3430" y="10645"/>
                    <a:pt x="3216" y="10597"/>
                  </a:cubicBezTo>
                  <a:lnTo>
                    <a:pt x="3216" y="10192"/>
                  </a:lnTo>
                  <a:cubicBezTo>
                    <a:pt x="3216" y="10085"/>
                    <a:pt x="3168" y="10002"/>
                    <a:pt x="3097" y="9942"/>
                  </a:cubicBezTo>
                  <a:cubicBezTo>
                    <a:pt x="3156" y="9680"/>
                    <a:pt x="3263" y="9454"/>
                    <a:pt x="3430" y="9240"/>
                  </a:cubicBezTo>
                  <a:cubicBezTo>
                    <a:pt x="3585" y="9025"/>
                    <a:pt x="3680" y="8775"/>
                    <a:pt x="3680" y="8513"/>
                  </a:cubicBezTo>
                  <a:cubicBezTo>
                    <a:pt x="3680" y="8180"/>
                    <a:pt x="3549" y="7871"/>
                    <a:pt x="3311" y="7632"/>
                  </a:cubicBezTo>
                  <a:cubicBezTo>
                    <a:pt x="3072" y="7416"/>
                    <a:pt x="2769" y="7298"/>
                    <a:pt x="2462" y="7298"/>
                  </a:cubicBezTo>
                  <a:cubicBezTo>
                    <a:pt x="2447" y="7298"/>
                    <a:pt x="2433" y="7298"/>
                    <a:pt x="2418" y="7299"/>
                  </a:cubicBezTo>
                  <a:cubicBezTo>
                    <a:pt x="1787" y="7335"/>
                    <a:pt x="1275" y="7835"/>
                    <a:pt x="1263" y="8466"/>
                  </a:cubicBezTo>
                  <a:cubicBezTo>
                    <a:pt x="1251" y="8752"/>
                    <a:pt x="1346" y="9025"/>
                    <a:pt x="1525" y="9252"/>
                  </a:cubicBezTo>
                  <a:cubicBezTo>
                    <a:pt x="1680" y="9466"/>
                    <a:pt x="1787" y="9704"/>
                    <a:pt x="1846" y="9954"/>
                  </a:cubicBezTo>
                  <a:lnTo>
                    <a:pt x="1799" y="10002"/>
                  </a:lnTo>
                  <a:cubicBezTo>
                    <a:pt x="906" y="9347"/>
                    <a:pt x="382" y="8311"/>
                    <a:pt x="382" y="7204"/>
                  </a:cubicBezTo>
                  <a:cubicBezTo>
                    <a:pt x="382" y="5775"/>
                    <a:pt x="1251" y="4537"/>
                    <a:pt x="2489" y="4013"/>
                  </a:cubicBezTo>
                  <a:close/>
                  <a:moveTo>
                    <a:pt x="2847" y="10680"/>
                  </a:moveTo>
                  <a:lnTo>
                    <a:pt x="2847" y="10788"/>
                  </a:lnTo>
                  <a:lnTo>
                    <a:pt x="2073" y="10788"/>
                  </a:lnTo>
                  <a:lnTo>
                    <a:pt x="2073" y="10680"/>
                  </a:lnTo>
                  <a:close/>
                  <a:moveTo>
                    <a:pt x="10848" y="10526"/>
                  </a:moveTo>
                  <a:lnTo>
                    <a:pt x="10848" y="10728"/>
                  </a:lnTo>
                  <a:cubicBezTo>
                    <a:pt x="10848" y="10764"/>
                    <a:pt x="10824" y="10788"/>
                    <a:pt x="10788" y="10788"/>
                  </a:cubicBezTo>
                  <a:lnTo>
                    <a:pt x="10169" y="10788"/>
                  </a:lnTo>
                  <a:cubicBezTo>
                    <a:pt x="10133" y="10788"/>
                    <a:pt x="10109" y="10764"/>
                    <a:pt x="10109" y="10728"/>
                  </a:cubicBezTo>
                  <a:lnTo>
                    <a:pt x="10109" y="10526"/>
                  </a:lnTo>
                  <a:close/>
                  <a:moveTo>
                    <a:pt x="6228" y="0"/>
                  </a:moveTo>
                  <a:cubicBezTo>
                    <a:pt x="5454" y="0"/>
                    <a:pt x="4823" y="584"/>
                    <a:pt x="4716" y="1310"/>
                  </a:cubicBezTo>
                  <a:cubicBezTo>
                    <a:pt x="4049" y="1596"/>
                    <a:pt x="3466" y="2072"/>
                    <a:pt x="3049" y="2667"/>
                  </a:cubicBezTo>
                  <a:cubicBezTo>
                    <a:pt x="2858" y="2941"/>
                    <a:pt x="2692" y="3263"/>
                    <a:pt x="2597" y="3584"/>
                  </a:cubicBezTo>
                  <a:cubicBezTo>
                    <a:pt x="1084" y="4108"/>
                    <a:pt x="1" y="5537"/>
                    <a:pt x="1" y="7216"/>
                  </a:cubicBezTo>
                  <a:cubicBezTo>
                    <a:pt x="1" y="8502"/>
                    <a:pt x="632" y="9692"/>
                    <a:pt x="1704" y="10407"/>
                  </a:cubicBezTo>
                  <a:lnTo>
                    <a:pt x="1704" y="10847"/>
                  </a:lnTo>
                  <a:cubicBezTo>
                    <a:pt x="1704" y="11026"/>
                    <a:pt x="1846" y="11180"/>
                    <a:pt x="2025" y="11180"/>
                  </a:cubicBezTo>
                  <a:lnTo>
                    <a:pt x="2858" y="11180"/>
                  </a:lnTo>
                  <a:cubicBezTo>
                    <a:pt x="2989" y="11180"/>
                    <a:pt x="3108" y="11097"/>
                    <a:pt x="3156" y="10978"/>
                  </a:cubicBezTo>
                  <a:cubicBezTo>
                    <a:pt x="3382" y="11026"/>
                    <a:pt x="3609" y="11038"/>
                    <a:pt x="3823" y="11038"/>
                  </a:cubicBezTo>
                  <a:cubicBezTo>
                    <a:pt x="4716" y="11038"/>
                    <a:pt x="5549" y="10728"/>
                    <a:pt x="6204" y="10204"/>
                  </a:cubicBezTo>
                  <a:cubicBezTo>
                    <a:pt x="6764" y="10645"/>
                    <a:pt x="7419" y="10919"/>
                    <a:pt x="8157" y="11014"/>
                  </a:cubicBezTo>
                  <a:lnTo>
                    <a:pt x="8169" y="11014"/>
                  </a:lnTo>
                  <a:cubicBezTo>
                    <a:pt x="8264" y="11014"/>
                    <a:pt x="8335" y="10942"/>
                    <a:pt x="8347" y="10847"/>
                  </a:cubicBezTo>
                  <a:cubicBezTo>
                    <a:pt x="8371" y="10740"/>
                    <a:pt x="8288" y="10657"/>
                    <a:pt x="8192" y="10645"/>
                  </a:cubicBezTo>
                  <a:cubicBezTo>
                    <a:pt x="7550" y="10561"/>
                    <a:pt x="6966" y="10323"/>
                    <a:pt x="6490" y="9954"/>
                  </a:cubicBezTo>
                  <a:cubicBezTo>
                    <a:pt x="6918" y="9537"/>
                    <a:pt x="7264" y="9014"/>
                    <a:pt x="7454" y="8442"/>
                  </a:cubicBezTo>
                  <a:cubicBezTo>
                    <a:pt x="8966" y="7918"/>
                    <a:pt x="10050" y="6489"/>
                    <a:pt x="10050" y="4811"/>
                  </a:cubicBezTo>
                  <a:cubicBezTo>
                    <a:pt x="10050" y="4525"/>
                    <a:pt x="10014" y="4251"/>
                    <a:pt x="9955" y="4001"/>
                  </a:cubicBezTo>
                  <a:lnTo>
                    <a:pt x="9955" y="4001"/>
                  </a:lnTo>
                  <a:cubicBezTo>
                    <a:pt x="11193" y="4537"/>
                    <a:pt x="12062" y="5763"/>
                    <a:pt x="12062" y="7192"/>
                  </a:cubicBezTo>
                  <a:cubicBezTo>
                    <a:pt x="12062" y="8037"/>
                    <a:pt x="11741" y="8859"/>
                    <a:pt x="11181" y="9490"/>
                  </a:cubicBezTo>
                  <a:lnTo>
                    <a:pt x="11181" y="8597"/>
                  </a:lnTo>
                  <a:cubicBezTo>
                    <a:pt x="11181" y="8466"/>
                    <a:pt x="11109" y="8335"/>
                    <a:pt x="11002" y="8263"/>
                  </a:cubicBezTo>
                  <a:lnTo>
                    <a:pt x="10717" y="7644"/>
                  </a:lnTo>
                  <a:cubicBezTo>
                    <a:pt x="10669" y="7549"/>
                    <a:pt x="10574" y="7466"/>
                    <a:pt x="10455" y="7466"/>
                  </a:cubicBezTo>
                  <a:cubicBezTo>
                    <a:pt x="10336" y="7466"/>
                    <a:pt x="10228" y="7525"/>
                    <a:pt x="10181" y="7644"/>
                  </a:cubicBezTo>
                  <a:lnTo>
                    <a:pt x="9895" y="8263"/>
                  </a:lnTo>
                  <a:cubicBezTo>
                    <a:pt x="9800" y="8335"/>
                    <a:pt x="9716" y="8466"/>
                    <a:pt x="9716" y="8597"/>
                  </a:cubicBezTo>
                  <a:lnTo>
                    <a:pt x="9716" y="10478"/>
                  </a:lnTo>
                  <a:cubicBezTo>
                    <a:pt x="9466" y="10561"/>
                    <a:pt x="9216" y="10621"/>
                    <a:pt x="8943" y="10645"/>
                  </a:cubicBezTo>
                  <a:cubicBezTo>
                    <a:pt x="8847" y="10657"/>
                    <a:pt x="8764" y="10740"/>
                    <a:pt x="8788" y="10835"/>
                  </a:cubicBezTo>
                  <a:cubicBezTo>
                    <a:pt x="8800" y="10919"/>
                    <a:pt x="8871" y="11002"/>
                    <a:pt x="8966" y="11002"/>
                  </a:cubicBezTo>
                  <a:lnTo>
                    <a:pt x="8978" y="11002"/>
                  </a:lnTo>
                  <a:cubicBezTo>
                    <a:pt x="9228" y="10966"/>
                    <a:pt x="9478" y="10919"/>
                    <a:pt x="9740" y="10847"/>
                  </a:cubicBezTo>
                  <a:cubicBezTo>
                    <a:pt x="9776" y="11026"/>
                    <a:pt x="9943" y="11157"/>
                    <a:pt x="10133" y="11157"/>
                  </a:cubicBezTo>
                  <a:lnTo>
                    <a:pt x="10764" y="11157"/>
                  </a:lnTo>
                  <a:cubicBezTo>
                    <a:pt x="11002" y="11157"/>
                    <a:pt x="11193" y="10966"/>
                    <a:pt x="11193" y="10728"/>
                  </a:cubicBezTo>
                  <a:lnTo>
                    <a:pt x="11193" y="10014"/>
                  </a:lnTo>
                  <a:cubicBezTo>
                    <a:pt x="12002" y="9287"/>
                    <a:pt x="12455" y="8263"/>
                    <a:pt x="12455" y="7192"/>
                  </a:cubicBezTo>
                  <a:cubicBezTo>
                    <a:pt x="12455" y="5501"/>
                    <a:pt x="11371" y="4072"/>
                    <a:pt x="9871" y="3560"/>
                  </a:cubicBezTo>
                  <a:cubicBezTo>
                    <a:pt x="9740" y="3168"/>
                    <a:pt x="9538" y="2798"/>
                    <a:pt x="9276" y="2465"/>
                  </a:cubicBezTo>
                  <a:cubicBezTo>
                    <a:pt x="9242" y="2425"/>
                    <a:pt x="9189" y="2403"/>
                    <a:pt x="9137" y="2403"/>
                  </a:cubicBezTo>
                  <a:cubicBezTo>
                    <a:pt x="9097" y="2403"/>
                    <a:pt x="9057" y="2416"/>
                    <a:pt x="9026" y="2441"/>
                  </a:cubicBezTo>
                  <a:cubicBezTo>
                    <a:pt x="8943" y="2501"/>
                    <a:pt x="8931" y="2620"/>
                    <a:pt x="8990" y="2691"/>
                  </a:cubicBezTo>
                  <a:cubicBezTo>
                    <a:pt x="9169" y="2929"/>
                    <a:pt x="9324" y="3168"/>
                    <a:pt x="9443" y="3441"/>
                  </a:cubicBezTo>
                  <a:cubicBezTo>
                    <a:pt x="9169" y="3382"/>
                    <a:pt x="8907" y="3346"/>
                    <a:pt x="8621" y="3346"/>
                  </a:cubicBezTo>
                  <a:cubicBezTo>
                    <a:pt x="7728" y="3346"/>
                    <a:pt x="6895" y="3656"/>
                    <a:pt x="6240" y="4180"/>
                  </a:cubicBezTo>
                  <a:cubicBezTo>
                    <a:pt x="5930" y="3930"/>
                    <a:pt x="5573" y="3739"/>
                    <a:pt x="5192" y="3584"/>
                  </a:cubicBezTo>
                  <a:cubicBezTo>
                    <a:pt x="5175" y="3580"/>
                    <a:pt x="5158" y="3577"/>
                    <a:pt x="5140" y="3577"/>
                  </a:cubicBezTo>
                  <a:cubicBezTo>
                    <a:pt x="5068" y="3577"/>
                    <a:pt x="4992" y="3615"/>
                    <a:pt x="4954" y="3691"/>
                  </a:cubicBezTo>
                  <a:cubicBezTo>
                    <a:pt x="4930" y="3775"/>
                    <a:pt x="4978" y="3882"/>
                    <a:pt x="5061" y="3930"/>
                  </a:cubicBezTo>
                  <a:cubicBezTo>
                    <a:pt x="5394" y="4049"/>
                    <a:pt x="5692" y="4215"/>
                    <a:pt x="5954" y="4418"/>
                  </a:cubicBezTo>
                  <a:cubicBezTo>
                    <a:pt x="5228" y="5120"/>
                    <a:pt x="4775" y="6096"/>
                    <a:pt x="4775" y="7192"/>
                  </a:cubicBezTo>
                  <a:cubicBezTo>
                    <a:pt x="4775" y="7466"/>
                    <a:pt x="4811" y="7740"/>
                    <a:pt x="4871" y="7990"/>
                  </a:cubicBezTo>
                  <a:cubicBezTo>
                    <a:pt x="3632" y="7454"/>
                    <a:pt x="2775" y="6239"/>
                    <a:pt x="2775" y="4811"/>
                  </a:cubicBezTo>
                  <a:cubicBezTo>
                    <a:pt x="2775" y="4477"/>
                    <a:pt x="2811" y="4156"/>
                    <a:pt x="2906" y="3858"/>
                  </a:cubicBezTo>
                  <a:cubicBezTo>
                    <a:pt x="3204" y="3763"/>
                    <a:pt x="3525" y="3715"/>
                    <a:pt x="3859" y="3715"/>
                  </a:cubicBezTo>
                  <a:cubicBezTo>
                    <a:pt x="4025" y="3715"/>
                    <a:pt x="4168" y="3739"/>
                    <a:pt x="4335" y="3751"/>
                  </a:cubicBezTo>
                  <a:cubicBezTo>
                    <a:pt x="4342" y="3752"/>
                    <a:pt x="4349" y="3752"/>
                    <a:pt x="4356" y="3752"/>
                  </a:cubicBezTo>
                  <a:cubicBezTo>
                    <a:pt x="4444" y="3752"/>
                    <a:pt x="4526" y="3684"/>
                    <a:pt x="4537" y="3596"/>
                  </a:cubicBezTo>
                  <a:cubicBezTo>
                    <a:pt x="4549" y="3501"/>
                    <a:pt x="4478" y="3406"/>
                    <a:pt x="4394" y="3394"/>
                  </a:cubicBezTo>
                  <a:cubicBezTo>
                    <a:pt x="4216" y="3358"/>
                    <a:pt x="4049" y="3358"/>
                    <a:pt x="3870" y="3358"/>
                  </a:cubicBezTo>
                  <a:cubicBezTo>
                    <a:pt x="3585" y="3358"/>
                    <a:pt x="3323" y="3394"/>
                    <a:pt x="3049" y="3453"/>
                  </a:cubicBezTo>
                  <a:cubicBezTo>
                    <a:pt x="3144" y="3239"/>
                    <a:pt x="3239" y="3048"/>
                    <a:pt x="3382" y="2858"/>
                  </a:cubicBezTo>
                  <a:cubicBezTo>
                    <a:pt x="3716" y="2346"/>
                    <a:pt x="4192" y="1953"/>
                    <a:pt x="4728" y="1691"/>
                  </a:cubicBezTo>
                  <a:cubicBezTo>
                    <a:pt x="4835" y="2441"/>
                    <a:pt x="5466" y="3025"/>
                    <a:pt x="6240" y="3025"/>
                  </a:cubicBezTo>
                  <a:cubicBezTo>
                    <a:pt x="7014" y="3025"/>
                    <a:pt x="7657" y="2441"/>
                    <a:pt x="7740" y="1691"/>
                  </a:cubicBezTo>
                  <a:cubicBezTo>
                    <a:pt x="7990" y="1810"/>
                    <a:pt x="8228" y="1977"/>
                    <a:pt x="8454" y="2156"/>
                  </a:cubicBezTo>
                  <a:cubicBezTo>
                    <a:pt x="8490" y="2191"/>
                    <a:pt x="8526" y="2203"/>
                    <a:pt x="8573" y="2203"/>
                  </a:cubicBezTo>
                  <a:cubicBezTo>
                    <a:pt x="8633" y="2203"/>
                    <a:pt x="8681" y="2191"/>
                    <a:pt x="8704" y="2144"/>
                  </a:cubicBezTo>
                  <a:cubicBezTo>
                    <a:pt x="8764" y="2072"/>
                    <a:pt x="8764" y="1953"/>
                    <a:pt x="8681" y="1894"/>
                  </a:cubicBezTo>
                  <a:cubicBezTo>
                    <a:pt x="8395" y="1655"/>
                    <a:pt x="8073" y="1453"/>
                    <a:pt x="7728" y="1310"/>
                  </a:cubicBezTo>
                  <a:cubicBezTo>
                    <a:pt x="7621" y="560"/>
                    <a:pt x="7002" y="0"/>
                    <a:pt x="62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8" name="Google Shape;4858;p213"/>
            <p:cNvSpPr/>
            <p:nvPr/>
          </p:nvSpPr>
          <p:spPr>
            <a:xfrm>
              <a:off x="2057770" y="4294553"/>
              <a:ext cx="22741" cy="35622"/>
            </a:xfrm>
            <a:custGeom>
              <a:rect b="b" l="l" r="r" t="t"/>
              <a:pathLst>
                <a:path extrusionOk="0" h="1120" w="715">
                  <a:moveTo>
                    <a:pt x="191" y="0"/>
                  </a:moveTo>
                  <a:cubicBezTo>
                    <a:pt x="84" y="0"/>
                    <a:pt x="12" y="72"/>
                    <a:pt x="12" y="179"/>
                  </a:cubicBezTo>
                  <a:lnTo>
                    <a:pt x="12" y="941"/>
                  </a:lnTo>
                  <a:cubicBezTo>
                    <a:pt x="0" y="1036"/>
                    <a:pt x="84" y="1119"/>
                    <a:pt x="191" y="1119"/>
                  </a:cubicBezTo>
                  <a:lnTo>
                    <a:pt x="536" y="1119"/>
                  </a:lnTo>
                  <a:cubicBezTo>
                    <a:pt x="631" y="1119"/>
                    <a:pt x="715" y="1036"/>
                    <a:pt x="715" y="941"/>
                  </a:cubicBezTo>
                  <a:cubicBezTo>
                    <a:pt x="715" y="834"/>
                    <a:pt x="631" y="750"/>
                    <a:pt x="536" y="750"/>
                  </a:cubicBezTo>
                  <a:lnTo>
                    <a:pt x="369" y="750"/>
                  </a:lnTo>
                  <a:lnTo>
                    <a:pt x="369" y="179"/>
                  </a:lnTo>
                  <a:cubicBezTo>
                    <a:pt x="369" y="72"/>
                    <a:pt x="298"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9" name="Google Shape;4859;p213"/>
            <p:cNvSpPr/>
            <p:nvPr/>
          </p:nvSpPr>
          <p:spPr>
            <a:xfrm>
              <a:off x="1898713" y="4487196"/>
              <a:ext cx="17461" cy="16030"/>
            </a:xfrm>
            <a:custGeom>
              <a:rect b="b" l="l" r="r" t="t"/>
              <a:pathLst>
                <a:path extrusionOk="0" h="504" w="549">
                  <a:moveTo>
                    <a:pt x="193" y="1"/>
                  </a:moveTo>
                  <a:cubicBezTo>
                    <a:pt x="147" y="1"/>
                    <a:pt x="102" y="21"/>
                    <a:pt x="72" y="63"/>
                  </a:cubicBezTo>
                  <a:cubicBezTo>
                    <a:pt x="1" y="135"/>
                    <a:pt x="1" y="254"/>
                    <a:pt x="72" y="313"/>
                  </a:cubicBezTo>
                  <a:lnTo>
                    <a:pt x="203" y="444"/>
                  </a:lnTo>
                  <a:cubicBezTo>
                    <a:pt x="227" y="480"/>
                    <a:pt x="298" y="504"/>
                    <a:pt x="334" y="504"/>
                  </a:cubicBezTo>
                  <a:cubicBezTo>
                    <a:pt x="382" y="504"/>
                    <a:pt x="429" y="492"/>
                    <a:pt x="465" y="444"/>
                  </a:cubicBezTo>
                  <a:cubicBezTo>
                    <a:pt x="548" y="373"/>
                    <a:pt x="548" y="254"/>
                    <a:pt x="465" y="194"/>
                  </a:cubicBezTo>
                  <a:lnTo>
                    <a:pt x="322" y="63"/>
                  </a:lnTo>
                  <a:cubicBezTo>
                    <a:pt x="286" y="21"/>
                    <a:pt x="239" y="1"/>
                    <a:pt x="1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0" name="Google Shape;4860;p213"/>
            <p:cNvSpPr/>
            <p:nvPr/>
          </p:nvSpPr>
          <p:spPr>
            <a:xfrm>
              <a:off x="1887740" y="4502494"/>
              <a:ext cx="19337" cy="13231"/>
            </a:xfrm>
            <a:custGeom>
              <a:rect b="b" l="l" r="r" t="t"/>
              <a:pathLst>
                <a:path extrusionOk="0" h="416" w="608">
                  <a:moveTo>
                    <a:pt x="190" y="0"/>
                  </a:moveTo>
                  <a:cubicBezTo>
                    <a:pt x="112" y="0"/>
                    <a:pt x="53" y="56"/>
                    <a:pt x="24" y="142"/>
                  </a:cubicBezTo>
                  <a:cubicBezTo>
                    <a:pt x="0" y="249"/>
                    <a:pt x="60" y="332"/>
                    <a:pt x="155" y="368"/>
                  </a:cubicBezTo>
                  <a:lnTo>
                    <a:pt x="358" y="416"/>
                  </a:lnTo>
                  <a:lnTo>
                    <a:pt x="405" y="416"/>
                  </a:lnTo>
                  <a:cubicBezTo>
                    <a:pt x="477" y="416"/>
                    <a:pt x="548" y="356"/>
                    <a:pt x="572" y="273"/>
                  </a:cubicBezTo>
                  <a:cubicBezTo>
                    <a:pt x="608" y="189"/>
                    <a:pt x="548" y="82"/>
                    <a:pt x="441" y="58"/>
                  </a:cubicBezTo>
                  <a:lnTo>
                    <a:pt x="250" y="11"/>
                  </a:lnTo>
                  <a:cubicBezTo>
                    <a:pt x="229" y="4"/>
                    <a:pt x="209" y="0"/>
                    <a:pt x="1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1" name="Google Shape;4861;p213"/>
            <p:cNvSpPr/>
            <p:nvPr/>
          </p:nvSpPr>
          <p:spPr>
            <a:xfrm>
              <a:off x="1913852" y="4477019"/>
              <a:ext cx="13676" cy="17874"/>
            </a:xfrm>
            <a:custGeom>
              <a:rect b="b" l="l" r="r" t="t"/>
              <a:pathLst>
                <a:path extrusionOk="0" h="562" w="430">
                  <a:moveTo>
                    <a:pt x="175" y="0"/>
                  </a:moveTo>
                  <a:cubicBezTo>
                    <a:pt x="165" y="0"/>
                    <a:pt x="155" y="1"/>
                    <a:pt x="144" y="2"/>
                  </a:cubicBezTo>
                  <a:cubicBezTo>
                    <a:pt x="37" y="38"/>
                    <a:pt x="1" y="121"/>
                    <a:pt x="13" y="228"/>
                  </a:cubicBezTo>
                  <a:lnTo>
                    <a:pt x="60" y="419"/>
                  </a:lnTo>
                  <a:cubicBezTo>
                    <a:pt x="72" y="502"/>
                    <a:pt x="144" y="562"/>
                    <a:pt x="239" y="562"/>
                  </a:cubicBezTo>
                  <a:lnTo>
                    <a:pt x="275" y="562"/>
                  </a:lnTo>
                  <a:cubicBezTo>
                    <a:pt x="382" y="526"/>
                    <a:pt x="430" y="443"/>
                    <a:pt x="418" y="335"/>
                  </a:cubicBezTo>
                  <a:lnTo>
                    <a:pt x="370" y="145"/>
                  </a:lnTo>
                  <a:cubicBezTo>
                    <a:pt x="338" y="49"/>
                    <a:pt x="267" y="0"/>
                    <a:pt x="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2" name="Google Shape;4862;p213"/>
          <p:cNvSpPr/>
          <p:nvPr/>
        </p:nvSpPr>
        <p:spPr>
          <a:xfrm>
            <a:off x="7436658" y="1034996"/>
            <a:ext cx="341204" cy="359301"/>
          </a:xfrm>
          <a:custGeom>
            <a:rect b="b" l="l" r="r" t="t"/>
            <a:pathLst>
              <a:path extrusionOk="0" h="11297" w="10728">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3" name="Google Shape;4863;p213"/>
          <p:cNvGrpSpPr/>
          <p:nvPr/>
        </p:nvGrpSpPr>
        <p:grpSpPr>
          <a:xfrm>
            <a:off x="4339364" y="1067290"/>
            <a:ext cx="306751" cy="302581"/>
            <a:chOff x="5439998" y="2736800"/>
            <a:chExt cx="417348" cy="416492"/>
          </a:xfrm>
        </p:grpSpPr>
        <p:sp>
          <p:nvSpPr>
            <p:cNvPr id="4864" name="Google Shape;4864;p213"/>
            <p:cNvSpPr/>
            <p:nvPr/>
          </p:nvSpPr>
          <p:spPr>
            <a:xfrm>
              <a:off x="5439998" y="2736800"/>
              <a:ext cx="123524" cy="23854"/>
            </a:xfrm>
            <a:custGeom>
              <a:rect b="b" l="l" r="r" t="t"/>
              <a:pathLst>
                <a:path extrusionOk="0" h="667" w="3454">
                  <a:moveTo>
                    <a:pt x="358" y="0"/>
                  </a:moveTo>
                  <a:cubicBezTo>
                    <a:pt x="167" y="0"/>
                    <a:pt x="1" y="143"/>
                    <a:pt x="1" y="333"/>
                  </a:cubicBezTo>
                  <a:lnTo>
                    <a:pt x="1" y="667"/>
                  </a:lnTo>
                  <a:lnTo>
                    <a:pt x="3454" y="667"/>
                  </a:lnTo>
                  <a:cubicBezTo>
                    <a:pt x="3144" y="238"/>
                    <a:pt x="3240" y="381"/>
                    <a:pt x="3049" y="119"/>
                  </a:cubicBezTo>
                  <a:cubicBezTo>
                    <a:pt x="3001" y="48"/>
                    <a:pt x="2882" y="0"/>
                    <a:pt x="2787" y="0"/>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5" name="Google Shape;4865;p213"/>
            <p:cNvSpPr/>
            <p:nvPr/>
          </p:nvSpPr>
          <p:spPr>
            <a:xfrm>
              <a:off x="5628222" y="2955674"/>
              <a:ext cx="123524" cy="24712"/>
            </a:xfrm>
            <a:custGeom>
              <a:rect b="b" l="l" r="r" t="t"/>
              <a:pathLst>
                <a:path extrusionOk="0" h="691" w="3454">
                  <a:moveTo>
                    <a:pt x="358" y="0"/>
                  </a:moveTo>
                  <a:cubicBezTo>
                    <a:pt x="168" y="0"/>
                    <a:pt x="1" y="167"/>
                    <a:pt x="1" y="358"/>
                  </a:cubicBezTo>
                  <a:lnTo>
                    <a:pt x="1" y="691"/>
                  </a:lnTo>
                  <a:lnTo>
                    <a:pt x="3454" y="691"/>
                  </a:lnTo>
                  <a:cubicBezTo>
                    <a:pt x="3144" y="262"/>
                    <a:pt x="3240" y="405"/>
                    <a:pt x="3049" y="143"/>
                  </a:cubicBezTo>
                  <a:cubicBezTo>
                    <a:pt x="2978" y="72"/>
                    <a:pt x="2882" y="0"/>
                    <a:pt x="2787" y="0"/>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6" name="Google Shape;4866;p213"/>
            <p:cNvSpPr/>
            <p:nvPr/>
          </p:nvSpPr>
          <p:spPr>
            <a:xfrm>
              <a:off x="5439998" y="2785331"/>
              <a:ext cx="417348" cy="367960"/>
            </a:xfrm>
            <a:custGeom>
              <a:rect b="b" l="l" r="r" t="t"/>
              <a:pathLst>
                <a:path extrusionOk="0" h="10289" w="11670">
                  <a:moveTo>
                    <a:pt x="2525" y="1715"/>
                  </a:moveTo>
                  <a:cubicBezTo>
                    <a:pt x="2716" y="1715"/>
                    <a:pt x="2859" y="1882"/>
                    <a:pt x="2859" y="2072"/>
                  </a:cubicBezTo>
                  <a:cubicBezTo>
                    <a:pt x="2859" y="2263"/>
                    <a:pt x="2716" y="2406"/>
                    <a:pt x="2525" y="2406"/>
                  </a:cubicBezTo>
                  <a:cubicBezTo>
                    <a:pt x="2335" y="2406"/>
                    <a:pt x="2192" y="2263"/>
                    <a:pt x="2192" y="2072"/>
                  </a:cubicBezTo>
                  <a:cubicBezTo>
                    <a:pt x="2192" y="1882"/>
                    <a:pt x="2335" y="1715"/>
                    <a:pt x="2525" y="1715"/>
                  </a:cubicBezTo>
                  <a:close/>
                  <a:moveTo>
                    <a:pt x="3883" y="1715"/>
                  </a:moveTo>
                  <a:cubicBezTo>
                    <a:pt x="4073" y="1715"/>
                    <a:pt x="4240" y="1882"/>
                    <a:pt x="4240" y="2072"/>
                  </a:cubicBezTo>
                  <a:cubicBezTo>
                    <a:pt x="4240" y="2263"/>
                    <a:pt x="4073" y="2406"/>
                    <a:pt x="3883" y="2406"/>
                  </a:cubicBezTo>
                  <a:cubicBezTo>
                    <a:pt x="3692" y="2406"/>
                    <a:pt x="3549" y="2263"/>
                    <a:pt x="3549" y="2072"/>
                  </a:cubicBezTo>
                  <a:cubicBezTo>
                    <a:pt x="3549" y="1882"/>
                    <a:pt x="3692" y="1715"/>
                    <a:pt x="3883" y="1715"/>
                  </a:cubicBezTo>
                  <a:close/>
                  <a:moveTo>
                    <a:pt x="10170" y="2406"/>
                  </a:moveTo>
                  <a:lnTo>
                    <a:pt x="10170" y="6145"/>
                  </a:lnTo>
                  <a:lnTo>
                    <a:pt x="5264" y="6145"/>
                  </a:lnTo>
                  <a:lnTo>
                    <a:pt x="5264" y="7859"/>
                  </a:lnTo>
                  <a:lnTo>
                    <a:pt x="2859" y="7859"/>
                  </a:lnTo>
                  <a:lnTo>
                    <a:pt x="2859" y="4144"/>
                  </a:lnTo>
                  <a:lnTo>
                    <a:pt x="6050" y="4144"/>
                  </a:lnTo>
                  <a:cubicBezTo>
                    <a:pt x="6240" y="4144"/>
                    <a:pt x="6407" y="3978"/>
                    <a:pt x="6407" y="3787"/>
                  </a:cubicBezTo>
                  <a:lnTo>
                    <a:pt x="6407" y="2406"/>
                  </a:lnTo>
                  <a:close/>
                  <a:moveTo>
                    <a:pt x="7788" y="7859"/>
                  </a:moveTo>
                  <a:cubicBezTo>
                    <a:pt x="7979" y="7859"/>
                    <a:pt x="8122" y="8026"/>
                    <a:pt x="8122" y="8216"/>
                  </a:cubicBezTo>
                  <a:cubicBezTo>
                    <a:pt x="8122" y="8407"/>
                    <a:pt x="7979" y="8550"/>
                    <a:pt x="7788" y="8550"/>
                  </a:cubicBezTo>
                  <a:cubicBezTo>
                    <a:pt x="7598" y="8550"/>
                    <a:pt x="7431" y="8407"/>
                    <a:pt x="7431" y="8216"/>
                  </a:cubicBezTo>
                  <a:cubicBezTo>
                    <a:pt x="7431" y="8026"/>
                    <a:pt x="7598" y="7859"/>
                    <a:pt x="7788" y="7859"/>
                  </a:cubicBezTo>
                  <a:close/>
                  <a:moveTo>
                    <a:pt x="9146" y="7859"/>
                  </a:moveTo>
                  <a:cubicBezTo>
                    <a:pt x="9336" y="7859"/>
                    <a:pt x="9479" y="8026"/>
                    <a:pt x="9479" y="8216"/>
                  </a:cubicBezTo>
                  <a:cubicBezTo>
                    <a:pt x="9479" y="8407"/>
                    <a:pt x="9336" y="8550"/>
                    <a:pt x="9146" y="8550"/>
                  </a:cubicBezTo>
                  <a:cubicBezTo>
                    <a:pt x="8955" y="8550"/>
                    <a:pt x="8812" y="8407"/>
                    <a:pt x="8812" y="8216"/>
                  </a:cubicBezTo>
                  <a:cubicBezTo>
                    <a:pt x="8812" y="8026"/>
                    <a:pt x="8955" y="7859"/>
                    <a:pt x="9146" y="7859"/>
                  </a:cubicBezTo>
                  <a:close/>
                  <a:moveTo>
                    <a:pt x="1" y="1"/>
                  </a:moveTo>
                  <a:lnTo>
                    <a:pt x="1" y="334"/>
                  </a:lnTo>
                  <a:lnTo>
                    <a:pt x="1" y="3787"/>
                  </a:lnTo>
                  <a:cubicBezTo>
                    <a:pt x="1" y="3978"/>
                    <a:pt x="167" y="4144"/>
                    <a:pt x="358" y="4144"/>
                  </a:cubicBezTo>
                  <a:lnTo>
                    <a:pt x="2192" y="4144"/>
                  </a:lnTo>
                  <a:lnTo>
                    <a:pt x="2192" y="8216"/>
                  </a:lnTo>
                  <a:cubicBezTo>
                    <a:pt x="2192" y="8383"/>
                    <a:pt x="2335" y="8550"/>
                    <a:pt x="2525" y="8550"/>
                  </a:cubicBezTo>
                  <a:lnTo>
                    <a:pt x="5264" y="8550"/>
                  </a:lnTo>
                  <a:lnTo>
                    <a:pt x="5264" y="9931"/>
                  </a:lnTo>
                  <a:cubicBezTo>
                    <a:pt x="5264" y="10122"/>
                    <a:pt x="5431" y="10288"/>
                    <a:pt x="5621" y="10288"/>
                  </a:cubicBezTo>
                  <a:lnTo>
                    <a:pt x="11313" y="10288"/>
                  </a:lnTo>
                  <a:cubicBezTo>
                    <a:pt x="11503" y="10288"/>
                    <a:pt x="11670" y="10122"/>
                    <a:pt x="11670" y="9931"/>
                  </a:cubicBezTo>
                  <a:lnTo>
                    <a:pt x="11670" y="6478"/>
                  </a:lnTo>
                  <a:cubicBezTo>
                    <a:pt x="11670" y="6288"/>
                    <a:pt x="11503" y="6145"/>
                    <a:pt x="11313" y="6145"/>
                  </a:cubicBezTo>
                  <a:lnTo>
                    <a:pt x="10836" y="6145"/>
                  </a:lnTo>
                  <a:lnTo>
                    <a:pt x="10836" y="2072"/>
                  </a:lnTo>
                  <a:cubicBezTo>
                    <a:pt x="10836" y="1882"/>
                    <a:pt x="10694" y="1715"/>
                    <a:pt x="10503" y="1715"/>
                  </a:cubicBezTo>
                  <a:lnTo>
                    <a:pt x="6407" y="1715"/>
                  </a:lnTo>
                  <a:lnTo>
                    <a:pt x="6407" y="334"/>
                  </a:lnTo>
                  <a:cubicBezTo>
                    <a:pt x="6407" y="143"/>
                    <a:pt x="6240" y="1"/>
                    <a:pt x="6050" y="1"/>
                  </a:cubicBezTo>
                  <a:close/>
                </a:path>
              </a:pathLst>
            </a:cu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4" name="Shape 4284"/>
        <p:cNvGrpSpPr/>
        <p:nvPr/>
      </p:nvGrpSpPr>
      <p:grpSpPr>
        <a:xfrm>
          <a:off x="0" y="0"/>
          <a:ext cx="0" cy="0"/>
          <a:chOff x="0" y="0"/>
          <a:chExt cx="0" cy="0"/>
        </a:xfrm>
      </p:grpSpPr>
      <p:sp>
        <p:nvSpPr>
          <p:cNvPr id="4285" name="Google Shape;4285;p196"/>
          <p:cNvSpPr txBox="1"/>
          <p:nvPr>
            <p:ph idx="13" type="ctrTitle"/>
          </p:nvPr>
        </p:nvSpPr>
        <p:spPr>
          <a:xfrm>
            <a:off x="4876012" y="1938662"/>
            <a:ext cx="21450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Project Overview</a:t>
            </a:r>
            <a:endParaRPr sz="1600"/>
          </a:p>
        </p:txBody>
      </p:sp>
      <p:sp>
        <p:nvSpPr>
          <p:cNvPr id="4286" name="Google Shape;4286;p196"/>
          <p:cNvSpPr txBox="1"/>
          <p:nvPr>
            <p:ph idx="4" type="ctrTitle"/>
          </p:nvPr>
        </p:nvSpPr>
        <p:spPr>
          <a:xfrm>
            <a:off x="2658800" y="2174375"/>
            <a:ext cx="19095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SimpleScalar Simulator Overview</a:t>
            </a:r>
            <a:endParaRPr sz="1600"/>
          </a:p>
        </p:txBody>
      </p:sp>
      <p:sp>
        <p:nvSpPr>
          <p:cNvPr id="4287" name="Google Shape;4287;p196"/>
          <p:cNvSpPr txBox="1"/>
          <p:nvPr>
            <p:ph type="ctrTitle"/>
          </p:nvPr>
        </p:nvSpPr>
        <p:spPr>
          <a:xfrm>
            <a:off x="681700" y="2145875"/>
            <a:ext cx="21024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Intro to Branch Prediction</a:t>
            </a:r>
            <a:endParaRPr sz="1600"/>
          </a:p>
        </p:txBody>
      </p:sp>
      <p:sp>
        <p:nvSpPr>
          <p:cNvPr id="4288" name="Google Shape;4288;p196"/>
          <p:cNvSpPr txBox="1"/>
          <p:nvPr>
            <p:ph idx="3" type="title"/>
          </p:nvPr>
        </p:nvSpPr>
        <p:spPr>
          <a:xfrm>
            <a:off x="681704" y="1692334"/>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01</a:t>
            </a:r>
            <a:endParaRPr sz="2400"/>
          </a:p>
        </p:txBody>
      </p:sp>
      <p:sp>
        <p:nvSpPr>
          <p:cNvPr id="4289" name="Google Shape;4289;p196"/>
          <p:cNvSpPr txBox="1"/>
          <p:nvPr>
            <p:ph idx="6" type="title"/>
          </p:nvPr>
        </p:nvSpPr>
        <p:spPr>
          <a:xfrm>
            <a:off x="2659568" y="1720834"/>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02</a:t>
            </a:r>
            <a:endParaRPr sz="2400"/>
          </a:p>
        </p:txBody>
      </p:sp>
      <p:sp>
        <p:nvSpPr>
          <p:cNvPr id="4290" name="Google Shape;4290;p196"/>
          <p:cNvSpPr txBox="1"/>
          <p:nvPr>
            <p:ph idx="7" type="ctrTitle"/>
          </p:nvPr>
        </p:nvSpPr>
        <p:spPr>
          <a:xfrm>
            <a:off x="523225" y="393750"/>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Agenda</a:t>
            </a:r>
            <a:endParaRPr sz="3200"/>
          </a:p>
        </p:txBody>
      </p:sp>
      <p:sp>
        <p:nvSpPr>
          <p:cNvPr id="4291" name="Google Shape;4291;p196"/>
          <p:cNvSpPr txBox="1"/>
          <p:nvPr>
            <p:ph idx="9" type="title"/>
          </p:nvPr>
        </p:nvSpPr>
        <p:spPr>
          <a:xfrm>
            <a:off x="4875449" y="1713709"/>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03</a:t>
            </a:r>
            <a:endParaRPr sz="2400"/>
          </a:p>
        </p:txBody>
      </p:sp>
      <p:sp>
        <p:nvSpPr>
          <p:cNvPr id="4292" name="Google Shape;4292;p196"/>
          <p:cNvSpPr/>
          <p:nvPr/>
        </p:nvSpPr>
        <p:spPr>
          <a:xfrm>
            <a:off x="681700" y="1181750"/>
            <a:ext cx="556200" cy="6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196"/>
          <p:cNvSpPr/>
          <p:nvPr/>
        </p:nvSpPr>
        <p:spPr>
          <a:xfrm>
            <a:off x="2626073" y="1210250"/>
            <a:ext cx="556200" cy="60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196"/>
          <p:cNvSpPr/>
          <p:nvPr/>
        </p:nvSpPr>
        <p:spPr>
          <a:xfrm>
            <a:off x="4875450" y="1203125"/>
            <a:ext cx="556200" cy="60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5" name="Google Shape;4295;p196"/>
          <p:cNvCxnSpPr>
            <a:stCxn id="4292" idx="1"/>
            <a:endCxn id="4288" idx="1"/>
          </p:cNvCxnSpPr>
          <p:nvPr/>
        </p:nvCxnSpPr>
        <p:spPr>
          <a:xfrm>
            <a:off x="681700" y="1481900"/>
            <a:ext cx="600" cy="5091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296" name="Google Shape;4296;p196"/>
          <p:cNvCxnSpPr>
            <a:stCxn id="4293" idx="1"/>
            <a:endCxn id="4289" idx="1"/>
          </p:cNvCxnSpPr>
          <p:nvPr/>
        </p:nvCxnSpPr>
        <p:spPr>
          <a:xfrm>
            <a:off x="2626073" y="1510400"/>
            <a:ext cx="33600" cy="509100"/>
          </a:xfrm>
          <a:prstGeom prst="bentConnector3">
            <a:avLst>
              <a:gd fmla="val -708705" name="adj1"/>
            </a:avLst>
          </a:prstGeom>
          <a:noFill/>
          <a:ln cap="flat" cmpd="sng" w="9525">
            <a:solidFill>
              <a:schemeClr val="lt1"/>
            </a:solidFill>
            <a:prstDash val="solid"/>
            <a:round/>
            <a:headEnd len="med" w="med" type="none"/>
            <a:tailEnd len="med" w="med" type="none"/>
          </a:ln>
        </p:spPr>
      </p:cxnSp>
      <p:cxnSp>
        <p:nvCxnSpPr>
          <p:cNvPr id="4297" name="Google Shape;4297;p196"/>
          <p:cNvCxnSpPr>
            <a:stCxn id="4294" idx="1"/>
            <a:endCxn id="4291" idx="1"/>
          </p:cNvCxnSpPr>
          <p:nvPr/>
        </p:nvCxnSpPr>
        <p:spPr>
          <a:xfrm>
            <a:off x="4875450" y="1503275"/>
            <a:ext cx="600" cy="509100"/>
          </a:xfrm>
          <a:prstGeom prst="bentConnector3">
            <a:avLst>
              <a:gd fmla="val -39687657" name="adj1"/>
            </a:avLst>
          </a:prstGeom>
          <a:noFill/>
          <a:ln cap="flat" cmpd="sng" w="9525">
            <a:solidFill>
              <a:schemeClr val="lt1"/>
            </a:solidFill>
            <a:prstDash val="solid"/>
            <a:round/>
            <a:headEnd len="med" w="med" type="none"/>
            <a:tailEnd len="med" w="med" type="none"/>
          </a:ln>
        </p:spPr>
      </p:cxnSp>
      <p:sp>
        <p:nvSpPr>
          <p:cNvPr id="4298" name="Google Shape;4298;p196"/>
          <p:cNvSpPr txBox="1"/>
          <p:nvPr>
            <p:ph idx="13" type="ctrTitle"/>
          </p:nvPr>
        </p:nvSpPr>
        <p:spPr>
          <a:xfrm>
            <a:off x="6858262" y="2148049"/>
            <a:ext cx="21450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Combinational Two-Level Adaptive Predictor</a:t>
            </a:r>
            <a:endParaRPr sz="1600"/>
          </a:p>
        </p:txBody>
      </p:sp>
      <p:sp>
        <p:nvSpPr>
          <p:cNvPr id="4299" name="Google Shape;4299;p196"/>
          <p:cNvSpPr txBox="1"/>
          <p:nvPr>
            <p:ph idx="9" type="title"/>
          </p:nvPr>
        </p:nvSpPr>
        <p:spPr>
          <a:xfrm>
            <a:off x="6858249" y="1694497"/>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9E9E9E"/>
                </a:solidFill>
              </a:rPr>
              <a:t>04</a:t>
            </a:r>
            <a:endParaRPr sz="2400">
              <a:solidFill>
                <a:srgbClr val="9E9E9E"/>
              </a:solidFill>
            </a:endParaRPr>
          </a:p>
        </p:txBody>
      </p:sp>
      <p:sp>
        <p:nvSpPr>
          <p:cNvPr id="4300" name="Google Shape;4300;p196"/>
          <p:cNvSpPr/>
          <p:nvPr/>
        </p:nvSpPr>
        <p:spPr>
          <a:xfrm>
            <a:off x="6853375" y="1181738"/>
            <a:ext cx="556200" cy="600300"/>
          </a:xfrm>
          <a:prstGeom prst="rect">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01" name="Google Shape;4301;p196"/>
          <p:cNvCxnSpPr>
            <a:stCxn id="4300" idx="1"/>
            <a:endCxn id="4299" idx="1"/>
          </p:cNvCxnSpPr>
          <p:nvPr/>
        </p:nvCxnSpPr>
        <p:spPr>
          <a:xfrm>
            <a:off x="6853375" y="1481888"/>
            <a:ext cx="4800" cy="511500"/>
          </a:xfrm>
          <a:prstGeom prst="bentConnector3">
            <a:avLst>
              <a:gd fmla="val -4960937" name="adj1"/>
            </a:avLst>
          </a:prstGeom>
          <a:noFill/>
          <a:ln cap="flat" cmpd="sng" w="9525">
            <a:solidFill>
              <a:schemeClr val="lt1"/>
            </a:solidFill>
            <a:prstDash val="solid"/>
            <a:round/>
            <a:headEnd len="med" w="med" type="none"/>
            <a:tailEnd len="med" w="med" type="none"/>
          </a:ln>
        </p:spPr>
      </p:cxnSp>
      <p:sp>
        <p:nvSpPr>
          <p:cNvPr id="4302" name="Google Shape;4302;p196"/>
          <p:cNvSpPr txBox="1"/>
          <p:nvPr>
            <p:ph idx="13" type="ctrTitle"/>
          </p:nvPr>
        </p:nvSpPr>
        <p:spPr>
          <a:xfrm>
            <a:off x="4020103" y="4038075"/>
            <a:ext cx="16035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Benchmarks</a:t>
            </a:r>
            <a:endParaRPr sz="1600"/>
          </a:p>
        </p:txBody>
      </p:sp>
      <p:sp>
        <p:nvSpPr>
          <p:cNvPr id="4303" name="Google Shape;4303;p196"/>
          <p:cNvSpPr txBox="1"/>
          <p:nvPr>
            <p:ph idx="4" type="ctrTitle"/>
          </p:nvPr>
        </p:nvSpPr>
        <p:spPr>
          <a:xfrm>
            <a:off x="2303000" y="4295188"/>
            <a:ext cx="19095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Implementation Challenges</a:t>
            </a:r>
            <a:endParaRPr sz="1600"/>
          </a:p>
        </p:txBody>
      </p:sp>
      <p:sp>
        <p:nvSpPr>
          <p:cNvPr id="4304" name="Google Shape;4304;p196"/>
          <p:cNvSpPr txBox="1"/>
          <p:nvPr>
            <p:ph type="ctrTitle"/>
          </p:nvPr>
        </p:nvSpPr>
        <p:spPr>
          <a:xfrm>
            <a:off x="453700" y="4266675"/>
            <a:ext cx="17064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Perceptron-Based Predictor</a:t>
            </a:r>
            <a:endParaRPr sz="1600"/>
          </a:p>
        </p:txBody>
      </p:sp>
      <p:sp>
        <p:nvSpPr>
          <p:cNvPr id="4305" name="Google Shape;4305;p196"/>
          <p:cNvSpPr txBox="1"/>
          <p:nvPr>
            <p:ph idx="3" type="title"/>
          </p:nvPr>
        </p:nvSpPr>
        <p:spPr>
          <a:xfrm>
            <a:off x="453704" y="3813134"/>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4"/>
                </a:solidFill>
              </a:rPr>
              <a:t>05</a:t>
            </a:r>
            <a:endParaRPr sz="2400">
              <a:solidFill>
                <a:schemeClr val="accent4"/>
              </a:solidFill>
            </a:endParaRPr>
          </a:p>
        </p:txBody>
      </p:sp>
      <p:sp>
        <p:nvSpPr>
          <p:cNvPr id="4306" name="Google Shape;4306;p196"/>
          <p:cNvSpPr txBox="1"/>
          <p:nvPr>
            <p:ph idx="6" type="title"/>
          </p:nvPr>
        </p:nvSpPr>
        <p:spPr>
          <a:xfrm>
            <a:off x="2303768" y="3841647"/>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06</a:t>
            </a:r>
            <a:endParaRPr sz="2400">
              <a:solidFill>
                <a:schemeClr val="accent2"/>
              </a:solidFill>
            </a:endParaRPr>
          </a:p>
        </p:txBody>
      </p:sp>
      <p:sp>
        <p:nvSpPr>
          <p:cNvPr id="4307" name="Google Shape;4307;p196"/>
          <p:cNvSpPr txBox="1"/>
          <p:nvPr>
            <p:ph idx="9" type="title"/>
          </p:nvPr>
        </p:nvSpPr>
        <p:spPr>
          <a:xfrm>
            <a:off x="4019549" y="3813134"/>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3"/>
                </a:solidFill>
              </a:rPr>
              <a:t>07</a:t>
            </a:r>
            <a:endParaRPr sz="2400">
              <a:solidFill>
                <a:schemeClr val="accent3"/>
              </a:solidFill>
            </a:endParaRPr>
          </a:p>
        </p:txBody>
      </p:sp>
      <p:sp>
        <p:nvSpPr>
          <p:cNvPr id="4308" name="Google Shape;4308;p196"/>
          <p:cNvSpPr/>
          <p:nvPr/>
        </p:nvSpPr>
        <p:spPr>
          <a:xfrm>
            <a:off x="453700" y="3302550"/>
            <a:ext cx="556200" cy="600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196"/>
          <p:cNvSpPr/>
          <p:nvPr/>
        </p:nvSpPr>
        <p:spPr>
          <a:xfrm>
            <a:off x="2270273" y="3331063"/>
            <a:ext cx="556200" cy="600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0" name="Google Shape;4310;p196"/>
          <p:cNvSpPr/>
          <p:nvPr/>
        </p:nvSpPr>
        <p:spPr>
          <a:xfrm>
            <a:off x="4019550" y="3302550"/>
            <a:ext cx="556200" cy="600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1" name="Google Shape;4311;p196"/>
          <p:cNvCxnSpPr>
            <a:stCxn id="4308" idx="1"/>
            <a:endCxn id="4305" idx="1"/>
          </p:cNvCxnSpPr>
          <p:nvPr/>
        </p:nvCxnSpPr>
        <p:spPr>
          <a:xfrm>
            <a:off x="453700" y="3602700"/>
            <a:ext cx="600" cy="5091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4312" name="Google Shape;4312;p196"/>
          <p:cNvCxnSpPr>
            <a:stCxn id="4309" idx="1"/>
            <a:endCxn id="4306" idx="1"/>
          </p:cNvCxnSpPr>
          <p:nvPr/>
        </p:nvCxnSpPr>
        <p:spPr>
          <a:xfrm>
            <a:off x="2270273" y="3631213"/>
            <a:ext cx="33600" cy="509100"/>
          </a:xfrm>
          <a:prstGeom prst="bentConnector3">
            <a:avLst>
              <a:gd fmla="val -708705" name="adj1"/>
            </a:avLst>
          </a:prstGeom>
          <a:noFill/>
          <a:ln cap="flat" cmpd="sng" w="9525">
            <a:solidFill>
              <a:schemeClr val="lt1"/>
            </a:solidFill>
            <a:prstDash val="solid"/>
            <a:round/>
            <a:headEnd len="med" w="med" type="none"/>
            <a:tailEnd len="med" w="med" type="none"/>
          </a:ln>
        </p:spPr>
      </p:cxnSp>
      <p:cxnSp>
        <p:nvCxnSpPr>
          <p:cNvPr id="4313" name="Google Shape;4313;p196"/>
          <p:cNvCxnSpPr>
            <a:stCxn id="4310" idx="1"/>
            <a:endCxn id="4307" idx="1"/>
          </p:cNvCxnSpPr>
          <p:nvPr/>
        </p:nvCxnSpPr>
        <p:spPr>
          <a:xfrm>
            <a:off x="4019550" y="3602700"/>
            <a:ext cx="600" cy="509100"/>
          </a:xfrm>
          <a:prstGeom prst="bentConnector3">
            <a:avLst>
              <a:gd fmla="val -39687657" name="adj1"/>
            </a:avLst>
          </a:prstGeom>
          <a:noFill/>
          <a:ln cap="flat" cmpd="sng" w="9525">
            <a:solidFill>
              <a:schemeClr val="lt1"/>
            </a:solidFill>
            <a:prstDash val="solid"/>
            <a:round/>
            <a:headEnd len="med" w="med" type="none"/>
            <a:tailEnd len="med" w="med" type="none"/>
          </a:ln>
        </p:spPr>
      </p:cxnSp>
      <p:sp>
        <p:nvSpPr>
          <p:cNvPr id="4314" name="Google Shape;4314;p196"/>
          <p:cNvSpPr/>
          <p:nvPr/>
        </p:nvSpPr>
        <p:spPr>
          <a:xfrm>
            <a:off x="2302213" y="3376675"/>
            <a:ext cx="495206" cy="509099"/>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196"/>
          <p:cNvSpPr txBox="1"/>
          <p:nvPr>
            <p:ph idx="13" type="ctrTitle"/>
          </p:nvPr>
        </p:nvSpPr>
        <p:spPr>
          <a:xfrm>
            <a:off x="5828830" y="4059450"/>
            <a:ext cx="12954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Conclusion</a:t>
            </a:r>
            <a:endParaRPr sz="1600"/>
          </a:p>
        </p:txBody>
      </p:sp>
      <p:sp>
        <p:nvSpPr>
          <p:cNvPr id="4316" name="Google Shape;4316;p196"/>
          <p:cNvSpPr txBox="1"/>
          <p:nvPr>
            <p:ph idx="9" type="title"/>
          </p:nvPr>
        </p:nvSpPr>
        <p:spPr>
          <a:xfrm>
            <a:off x="5828824" y="3815297"/>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08</a:t>
            </a:r>
            <a:endParaRPr sz="2400"/>
          </a:p>
        </p:txBody>
      </p:sp>
      <p:sp>
        <p:nvSpPr>
          <p:cNvPr id="4317" name="Google Shape;4317;p196"/>
          <p:cNvSpPr/>
          <p:nvPr/>
        </p:nvSpPr>
        <p:spPr>
          <a:xfrm>
            <a:off x="5823950" y="3302538"/>
            <a:ext cx="556200" cy="600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8" name="Google Shape;4318;p196"/>
          <p:cNvCxnSpPr>
            <a:stCxn id="4317" idx="1"/>
            <a:endCxn id="4316" idx="1"/>
          </p:cNvCxnSpPr>
          <p:nvPr/>
        </p:nvCxnSpPr>
        <p:spPr>
          <a:xfrm>
            <a:off x="5823950" y="3602688"/>
            <a:ext cx="4800" cy="511500"/>
          </a:xfrm>
          <a:prstGeom prst="bentConnector3">
            <a:avLst>
              <a:gd fmla="val -4960937" name="adj1"/>
            </a:avLst>
          </a:prstGeom>
          <a:noFill/>
          <a:ln cap="flat" cmpd="sng" w="9525">
            <a:solidFill>
              <a:schemeClr val="lt1"/>
            </a:solidFill>
            <a:prstDash val="solid"/>
            <a:round/>
            <a:headEnd len="med" w="med" type="none"/>
            <a:tailEnd len="med" w="med" type="none"/>
          </a:ln>
        </p:spPr>
      </p:cxnSp>
      <p:sp>
        <p:nvSpPr>
          <p:cNvPr id="4319" name="Google Shape;4319;p196"/>
          <p:cNvSpPr txBox="1"/>
          <p:nvPr>
            <p:ph idx="13" type="ctrTitle"/>
          </p:nvPr>
        </p:nvSpPr>
        <p:spPr>
          <a:xfrm>
            <a:off x="7405912" y="4059449"/>
            <a:ext cx="2145000" cy="59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Acknowledgements</a:t>
            </a:r>
            <a:endParaRPr sz="1600"/>
          </a:p>
        </p:txBody>
      </p:sp>
      <p:sp>
        <p:nvSpPr>
          <p:cNvPr id="4320" name="Google Shape;4320;p196"/>
          <p:cNvSpPr txBox="1"/>
          <p:nvPr>
            <p:ph idx="9" type="title"/>
          </p:nvPr>
        </p:nvSpPr>
        <p:spPr>
          <a:xfrm>
            <a:off x="7405899" y="3815297"/>
            <a:ext cx="1670700" cy="59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rgbClr val="9E9E9E"/>
                </a:solidFill>
              </a:rPr>
              <a:t>09</a:t>
            </a:r>
            <a:endParaRPr sz="2400">
              <a:solidFill>
                <a:srgbClr val="9E9E9E"/>
              </a:solidFill>
            </a:endParaRPr>
          </a:p>
        </p:txBody>
      </p:sp>
      <p:sp>
        <p:nvSpPr>
          <p:cNvPr id="4321" name="Google Shape;4321;p196"/>
          <p:cNvSpPr/>
          <p:nvPr/>
        </p:nvSpPr>
        <p:spPr>
          <a:xfrm>
            <a:off x="7401025" y="3302538"/>
            <a:ext cx="556200" cy="600300"/>
          </a:xfrm>
          <a:prstGeom prst="rect">
            <a:avLst/>
          </a:prstGeom>
          <a:solidFill>
            <a:srgbClr val="9E9E9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2" name="Google Shape;4322;p196"/>
          <p:cNvGrpSpPr/>
          <p:nvPr/>
        </p:nvGrpSpPr>
        <p:grpSpPr>
          <a:xfrm>
            <a:off x="4089719" y="3389136"/>
            <a:ext cx="417364" cy="422698"/>
            <a:chOff x="2620884" y="2735942"/>
            <a:chExt cx="402900" cy="416492"/>
          </a:xfrm>
        </p:grpSpPr>
        <p:sp>
          <p:nvSpPr>
            <p:cNvPr id="4323" name="Google Shape;4323;p196"/>
            <p:cNvSpPr/>
            <p:nvPr/>
          </p:nvSpPr>
          <p:spPr>
            <a:xfrm>
              <a:off x="2620884" y="2797241"/>
              <a:ext cx="402900" cy="355193"/>
            </a:xfrm>
            <a:custGeom>
              <a:rect b="b" l="l" r="r" t="t"/>
              <a:pathLst>
                <a:path extrusionOk="0" h="9932" w="11266">
                  <a:moveTo>
                    <a:pt x="334" y="1"/>
                  </a:moveTo>
                  <a:cubicBezTo>
                    <a:pt x="144" y="1"/>
                    <a:pt x="1" y="168"/>
                    <a:pt x="1" y="334"/>
                  </a:cubicBezTo>
                  <a:lnTo>
                    <a:pt x="1" y="9598"/>
                  </a:lnTo>
                  <a:cubicBezTo>
                    <a:pt x="1" y="9789"/>
                    <a:pt x="144" y="9932"/>
                    <a:pt x="334" y="9932"/>
                  </a:cubicBezTo>
                  <a:lnTo>
                    <a:pt x="10908" y="9932"/>
                  </a:lnTo>
                  <a:cubicBezTo>
                    <a:pt x="11098" y="9932"/>
                    <a:pt x="11265" y="9789"/>
                    <a:pt x="11265" y="9598"/>
                  </a:cubicBezTo>
                  <a:cubicBezTo>
                    <a:pt x="11265" y="9408"/>
                    <a:pt x="11098" y="9265"/>
                    <a:pt x="10908" y="9265"/>
                  </a:cubicBezTo>
                  <a:lnTo>
                    <a:pt x="10574" y="9265"/>
                  </a:lnTo>
                  <a:lnTo>
                    <a:pt x="10574" y="1930"/>
                  </a:lnTo>
                  <a:cubicBezTo>
                    <a:pt x="10574" y="1811"/>
                    <a:pt x="10479" y="1716"/>
                    <a:pt x="10336" y="1716"/>
                  </a:cubicBezTo>
                  <a:lnTo>
                    <a:pt x="9717" y="1716"/>
                  </a:lnTo>
                  <a:cubicBezTo>
                    <a:pt x="9598" y="1716"/>
                    <a:pt x="9503" y="1811"/>
                    <a:pt x="9503" y="1930"/>
                  </a:cubicBezTo>
                  <a:lnTo>
                    <a:pt x="9503" y="9265"/>
                  </a:lnTo>
                  <a:lnTo>
                    <a:pt x="8812" y="9265"/>
                  </a:lnTo>
                  <a:lnTo>
                    <a:pt x="8812" y="4692"/>
                  </a:lnTo>
                  <a:cubicBezTo>
                    <a:pt x="8812" y="4573"/>
                    <a:pt x="8717" y="4454"/>
                    <a:pt x="8574" y="4454"/>
                  </a:cubicBezTo>
                  <a:lnTo>
                    <a:pt x="7955" y="4454"/>
                  </a:lnTo>
                  <a:cubicBezTo>
                    <a:pt x="7836" y="4454"/>
                    <a:pt x="7741" y="4573"/>
                    <a:pt x="7741" y="4692"/>
                  </a:cubicBezTo>
                  <a:lnTo>
                    <a:pt x="7741" y="9265"/>
                  </a:lnTo>
                  <a:lnTo>
                    <a:pt x="7050" y="9265"/>
                  </a:lnTo>
                  <a:lnTo>
                    <a:pt x="7050" y="6597"/>
                  </a:lnTo>
                  <a:cubicBezTo>
                    <a:pt x="7050" y="6478"/>
                    <a:pt x="6955" y="6383"/>
                    <a:pt x="6812" y="6383"/>
                  </a:cubicBezTo>
                  <a:lnTo>
                    <a:pt x="6193" y="6383"/>
                  </a:lnTo>
                  <a:cubicBezTo>
                    <a:pt x="6074" y="6383"/>
                    <a:pt x="5978" y="6478"/>
                    <a:pt x="5978" y="6597"/>
                  </a:cubicBezTo>
                  <a:lnTo>
                    <a:pt x="5978" y="9265"/>
                  </a:lnTo>
                  <a:lnTo>
                    <a:pt x="5288" y="9265"/>
                  </a:lnTo>
                  <a:lnTo>
                    <a:pt x="5288" y="4669"/>
                  </a:lnTo>
                  <a:cubicBezTo>
                    <a:pt x="5288" y="4549"/>
                    <a:pt x="5192" y="4430"/>
                    <a:pt x="5050" y="4430"/>
                  </a:cubicBezTo>
                  <a:lnTo>
                    <a:pt x="4430" y="4430"/>
                  </a:lnTo>
                  <a:cubicBezTo>
                    <a:pt x="4311" y="4430"/>
                    <a:pt x="4216" y="4549"/>
                    <a:pt x="4216" y="4669"/>
                  </a:cubicBezTo>
                  <a:lnTo>
                    <a:pt x="4216" y="9265"/>
                  </a:lnTo>
                  <a:lnTo>
                    <a:pt x="3525" y="9265"/>
                  </a:lnTo>
                  <a:lnTo>
                    <a:pt x="3525" y="6597"/>
                  </a:lnTo>
                  <a:cubicBezTo>
                    <a:pt x="3525" y="6478"/>
                    <a:pt x="3430" y="6383"/>
                    <a:pt x="3287" y="6383"/>
                  </a:cubicBezTo>
                  <a:lnTo>
                    <a:pt x="2668" y="6383"/>
                  </a:lnTo>
                  <a:cubicBezTo>
                    <a:pt x="2549" y="6383"/>
                    <a:pt x="2454" y="6478"/>
                    <a:pt x="2454" y="6597"/>
                  </a:cubicBezTo>
                  <a:lnTo>
                    <a:pt x="2454" y="9265"/>
                  </a:lnTo>
                  <a:lnTo>
                    <a:pt x="1763" y="9265"/>
                  </a:lnTo>
                  <a:lnTo>
                    <a:pt x="1763" y="8336"/>
                  </a:lnTo>
                  <a:cubicBezTo>
                    <a:pt x="1763" y="8217"/>
                    <a:pt x="1668" y="8122"/>
                    <a:pt x="1525" y="8122"/>
                  </a:cubicBezTo>
                  <a:lnTo>
                    <a:pt x="691" y="8122"/>
                  </a:lnTo>
                  <a:lnTo>
                    <a:pt x="691" y="334"/>
                  </a:lnTo>
                  <a:cubicBezTo>
                    <a:pt x="691" y="168"/>
                    <a:pt x="525" y="1"/>
                    <a:pt x="33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196"/>
            <p:cNvSpPr/>
            <p:nvPr/>
          </p:nvSpPr>
          <p:spPr>
            <a:xfrm>
              <a:off x="2667734" y="2735942"/>
              <a:ext cx="327084" cy="182711"/>
            </a:xfrm>
            <a:custGeom>
              <a:rect b="b" l="l" r="r" t="t"/>
              <a:pathLst>
                <a:path extrusionOk="0" h="5109" w="9146">
                  <a:moveTo>
                    <a:pt x="7693" y="0"/>
                  </a:moveTo>
                  <a:cubicBezTo>
                    <a:pt x="7502" y="0"/>
                    <a:pt x="7336" y="167"/>
                    <a:pt x="7336" y="357"/>
                  </a:cubicBezTo>
                  <a:cubicBezTo>
                    <a:pt x="7336" y="548"/>
                    <a:pt x="7502" y="691"/>
                    <a:pt x="7693" y="691"/>
                  </a:cubicBezTo>
                  <a:lnTo>
                    <a:pt x="7978" y="691"/>
                  </a:lnTo>
                  <a:lnTo>
                    <a:pt x="4883" y="3787"/>
                  </a:lnTo>
                  <a:lnTo>
                    <a:pt x="2882" y="2215"/>
                  </a:lnTo>
                  <a:cubicBezTo>
                    <a:pt x="2829" y="2161"/>
                    <a:pt x="2756" y="2137"/>
                    <a:pt x="2681" y="2137"/>
                  </a:cubicBezTo>
                  <a:cubicBezTo>
                    <a:pt x="2589" y="2137"/>
                    <a:pt x="2495" y="2173"/>
                    <a:pt x="2430" y="2239"/>
                  </a:cubicBezTo>
                  <a:lnTo>
                    <a:pt x="144" y="4525"/>
                  </a:lnTo>
                  <a:cubicBezTo>
                    <a:pt x="1" y="4668"/>
                    <a:pt x="1" y="4882"/>
                    <a:pt x="144" y="5001"/>
                  </a:cubicBezTo>
                  <a:cubicBezTo>
                    <a:pt x="215" y="5073"/>
                    <a:pt x="304" y="5108"/>
                    <a:pt x="391" y="5108"/>
                  </a:cubicBezTo>
                  <a:cubicBezTo>
                    <a:pt x="477" y="5108"/>
                    <a:pt x="560" y="5073"/>
                    <a:pt x="620" y="5001"/>
                  </a:cubicBezTo>
                  <a:lnTo>
                    <a:pt x="2692" y="2929"/>
                  </a:lnTo>
                  <a:lnTo>
                    <a:pt x="4692" y="4525"/>
                  </a:lnTo>
                  <a:cubicBezTo>
                    <a:pt x="4760" y="4570"/>
                    <a:pt x="4838" y="4594"/>
                    <a:pt x="4914" y="4594"/>
                  </a:cubicBezTo>
                  <a:cubicBezTo>
                    <a:pt x="4999" y="4594"/>
                    <a:pt x="5082" y="4564"/>
                    <a:pt x="5145" y="4501"/>
                  </a:cubicBezTo>
                  <a:lnTo>
                    <a:pt x="8455" y="1167"/>
                  </a:lnTo>
                  <a:lnTo>
                    <a:pt x="8455" y="1477"/>
                  </a:lnTo>
                  <a:cubicBezTo>
                    <a:pt x="8455" y="1667"/>
                    <a:pt x="8598" y="1810"/>
                    <a:pt x="8788" y="1810"/>
                  </a:cubicBezTo>
                  <a:cubicBezTo>
                    <a:pt x="8979" y="1810"/>
                    <a:pt x="9145" y="1667"/>
                    <a:pt x="9145" y="1477"/>
                  </a:cubicBezTo>
                  <a:lnTo>
                    <a:pt x="9145" y="357"/>
                  </a:lnTo>
                  <a:cubicBezTo>
                    <a:pt x="9145" y="167"/>
                    <a:pt x="8979" y="0"/>
                    <a:pt x="8788"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25" name="Google Shape;4325;p196"/>
          <p:cNvSpPr/>
          <p:nvPr/>
        </p:nvSpPr>
        <p:spPr>
          <a:xfrm>
            <a:off x="751123" y="1291965"/>
            <a:ext cx="417348" cy="379869"/>
          </a:xfrm>
          <a:custGeom>
            <a:rect b="b" l="l" r="r" t="t"/>
            <a:pathLst>
              <a:path extrusionOk="0" h="10622" w="11670">
                <a:moveTo>
                  <a:pt x="4049" y="1786"/>
                </a:moveTo>
                <a:cubicBezTo>
                  <a:pt x="4240" y="1786"/>
                  <a:pt x="4383" y="1929"/>
                  <a:pt x="4383" y="2120"/>
                </a:cubicBezTo>
                <a:cubicBezTo>
                  <a:pt x="4383" y="2310"/>
                  <a:pt x="4240" y="2453"/>
                  <a:pt x="4049" y="2453"/>
                </a:cubicBezTo>
                <a:cubicBezTo>
                  <a:pt x="3859" y="2453"/>
                  <a:pt x="3716" y="2310"/>
                  <a:pt x="3716" y="2120"/>
                </a:cubicBezTo>
                <a:cubicBezTo>
                  <a:pt x="3716" y="1929"/>
                  <a:pt x="3859" y="1786"/>
                  <a:pt x="4049" y="1786"/>
                </a:cubicBezTo>
                <a:close/>
                <a:moveTo>
                  <a:pt x="5835" y="1786"/>
                </a:moveTo>
                <a:cubicBezTo>
                  <a:pt x="6026" y="1786"/>
                  <a:pt x="6169" y="1929"/>
                  <a:pt x="6169" y="2120"/>
                </a:cubicBezTo>
                <a:cubicBezTo>
                  <a:pt x="6169" y="2310"/>
                  <a:pt x="6026" y="2453"/>
                  <a:pt x="5835" y="2453"/>
                </a:cubicBezTo>
                <a:cubicBezTo>
                  <a:pt x="5645" y="2453"/>
                  <a:pt x="5478" y="2310"/>
                  <a:pt x="5478" y="2120"/>
                </a:cubicBezTo>
                <a:cubicBezTo>
                  <a:pt x="5478" y="1929"/>
                  <a:pt x="5645" y="1786"/>
                  <a:pt x="5835" y="1786"/>
                </a:cubicBezTo>
                <a:close/>
                <a:moveTo>
                  <a:pt x="7621" y="1786"/>
                </a:moveTo>
                <a:cubicBezTo>
                  <a:pt x="7812" y="1786"/>
                  <a:pt x="7955" y="1929"/>
                  <a:pt x="7955" y="2120"/>
                </a:cubicBezTo>
                <a:cubicBezTo>
                  <a:pt x="7955" y="2310"/>
                  <a:pt x="7788" y="2453"/>
                  <a:pt x="7621" y="2453"/>
                </a:cubicBezTo>
                <a:cubicBezTo>
                  <a:pt x="7431" y="2453"/>
                  <a:pt x="7264" y="2310"/>
                  <a:pt x="7264" y="2120"/>
                </a:cubicBezTo>
                <a:cubicBezTo>
                  <a:pt x="7264" y="1929"/>
                  <a:pt x="7431" y="1786"/>
                  <a:pt x="7621" y="1786"/>
                </a:cubicBezTo>
                <a:close/>
                <a:moveTo>
                  <a:pt x="1596" y="8692"/>
                </a:moveTo>
                <a:cubicBezTo>
                  <a:pt x="1787" y="8692"/>
                  <a:pt x="1954" y="8835"/>
                  <a:pt x="1954" y="9026"/>
                </a:cubicBezTo>
                <a:cubicBezTo>
                  <a:pt x="1954" y="9216"/>
                  <a:pt x="1787" y="9359"/>
                  <a:pt x="1596" y="9359"/>
                </a:cubicBezTo>
                <a:cubicBezTo>
                  <a:pt x="1430" y="9359"/>
                  <a:pt x="1263" y="9216"/>
                  <a:pt x="1263" y="9026"/>
                </a:cubicBezTo>
                <a:cubicBezTo>
                  <a:pt x="1263" y="8835"/>
                  <a:pt x="1430" y="8692"/>
                  <a:pt x="1596" y="8692"/>
                </a:cubicBezTo>
                <a:close/>
                <a:moveTo>
                  <a:pt x="5835" y="8692"/>
                </a:moveTo>
                <a:cubicBezTo>
                  <a:pt x="6026" y="8692"/>
                  <a:pt x="6169" y="8835"/>
                  <a:pt x="6169" y="9026"/>
                </a:cubicBezTo>
                <a:cubicBezTo>
                  <a:pt x="6169" y="9216"/>
                  <a:pt x="6026" y="9359"/>
                  <a:pt x="5835" y="9359"/>
                </a:cubicBezTo>
                <a:cubicBezTo>
                  <a:pt x="5645" y="9359"/>
                  <a:pt x="5478" y="9216"/>
                  <a:pt x="5478" y="9026"/>
                </a:cubicBezTo>
                <a:cubicBezTo>
                  <a:pt x="5478" y="8835"/>
                  <a:pt x="5645" y="8692"/>
                  <a:pt x="5835" y="8692"/>
                </a:cubicBezTo>
                <a:close/>
                <a:moveTo>
                  <a:pt x="10050" y="8692"/>
                </a:moveTo>
                <a:cubicBezTo>
                  <a:pt x="10241" y="8692"/>
                  <a:pt x="10384" y="8835"/>
                  <a:pt x="10384" y="9026"/>
                </a:cubicBezTo>
                <a:cubicBezTo>
                  <a:pt x="10384" y="9216"/>
                  <a:pt x="10241" y="9359"/>
                  <a:pt x="10050" y="9359"/>
                </a:cubicBezTo>
                <a:cubicBezTo>
                  <a:pt x="9860" y="9359"/>
                  <a:pt x="9717" y="9216"/>
                  <a:pt x="9717" y="9026"/>
                </a:cubicBezTo>
                <a:cubicBezTo>
                  <a:pt x="9717" y="8835"/>
                  <a:pt x="9860" y="8692"/>
                  <a:pt x="10050" y="8692"/>
                </a:cubicBezTo>
                <a:close/>
                <a:moveTo>
                  <a:pt x="2739" y="0"/>
                </a:moveTo>
                <a:cubicBezTo>
                  <a:pt x="2192" y="0"/>
                  <a:pt x="1715" y="453"/>
                  <a:pt x="1715" y="1000"/>
                </a:cubicBezTo>
                <a:lnTo>
                  <a:pt x="1715" y="3215"/>
                </a:lnTo>
                <a:cubicBezTo>
                  <a:pt x="1715" y="3787"/>
                  <a:pt x="2192" y="4239"/>
                  <a:pt x="2739" y="4239"/>
                </a:cubicBezTo>
                <a:lnTo>
                  <a:pt x="5478" y="4239"/>
                </a:lnTo>
                <a:lnTo>
                  <a:pt x="5478" y="5954"/>
                </a:lnTo>
                <a:lnTo>
                  <a:pt x="1596" y="5954"/>
                </a:lnTo>
                <a:cubicBezTo>
                  <a:pt x="1430" y="5954"/>
                  <a:pt x="1263" y="6097"/>
                  <a:pt x="1263" y="6287"/>
                </a:cubicBezTo>
                <a:lnTo>
                  <a:pt x="1263" y="7454"/>
                </a:lnTo>
                <a:cubicBezTo>
                  <a:pt x="548" y="7621"/>
                  <a:pt x="1" y="8264"/>
                  <a:pt x="1" y="9026"/>
                </a:cubicBezTo>
                <a:cubicBezTo>
                  <a:pt x="1" y="9907"/>
                  <a:pt x="739" y="10621"/>
                  <a:pt x="1620" y="10621"/>
                </a:cubicBezTo>
                <a:cubicBezTo>
                  <a:pt x="2501" y="10621"/>
                  <a:pt x="3216" y="9907"/>
                  <a:pt x="3216" y="9026"/>
                </a:cubicBezTo>
                <a:cubicBezTo>
                  <a:pt x="3216" y="8240"/>
                  <a:pt x="2668" y="7597"/>
                  <a:pt x="1954" y="7454"/>
                </a:cubicBezTo>
                <a:lnTo>
                  <a:pt x="1954" y="6644"/>
                </a:lnTo>
                <a:lnTo>
                  <a:pt x="5478" y="6644"/>
                </a:lnTo>
                <a:lnTo>
                  <a:pt x="5478" y="7454"/>
                </a:lnTo>
                <a:cubicBezTo>
                  <a:pt x="4764" y="7621"/>
                  <a:pt x="4216" y="8264"/>
                  <a:pt x="4216" y="9026"/>
                </a:cubicBezTo>
                <a:cubicBezTo>
                  <a:pt x="4216" y="9907"/>
                  <a:pt x="4954" y="10621"/>
                  <a:pt x="5835" y="10621"/>
                </a:cubicBezTo>
                <a:cubicBezTo>
                  <a:pt x="6716" y="10621"/>
                  <a:pt x="7431" y="9907"/>
                  <a:pt x="7431" y="9026"/>
                </a:cubicBezTo>
                <a:cubicBezTo>
                  <a:pt x="7431" y="8264"/>
                  <a:pt x="6883" y="7621"/>
                  <a:pt x="6169" y="7454"/>
                </a:cubicBezTo>
                <a:lnTo>
                  <a:pt x="6169" y="6644"/>
                </a:lnTo>
                <a:lnTo>
                  <a:pt x="9717" y="6644"/>
                </a:lnTo>
                <a:lnTo>
                  <a:pt x="9717" y="7454"/>
                </a:lnTo>
                <a:cubicBezTo>
                  <a:pt x="8979" y="7621"/>
                  <a:pt x="8455" y="8264"/>
                  <a:pt x="8455" y="9026"/>
                </a:cubicBezTo>
                <a:cubicBezTo>
                  <a:pt x="8455" y="9907"/>
                  <a:pt x="9169" y="10621"/>
                  <a:pt x="10050" y="10621"/>
                </a:cubicBezTo>
                <a:cubicBezTo>
                  <a:pt x="10932" y="10621"/>
                  <a:pt x="11646" y="9907"/>
                  <a:pt x="11646" y="9026"/>
                </a:cubicBezTo>
                <a:cubicBezTo>
                  <a:pt x="11670" y="8264"/>
                  <a:pt x="11122" y="7621"/>
                  <a:pt x="10384" y="7454"/>
                </a:cubicBezTo>
                <a:lnTo>
                  <a:pt x="10384" y="6287"/>
                </a:lnTo>
                <a:cubicBezTo>
                  <a:pt x="10384" y="6097"/>
                  <a:pt x="10241" y="5954"/>
                  <a:pt x="10050" y="5954"/>
                </a:cubicBezTo>
                <a:lnTo>
                  <a:pt x="6169" y="5954"/>
                </a:lnTo>
                <a:lnTo>
                  <a:pt x="6169" y="4239"/>
                </a:lnTo>
                <a:lnTo>
                  <a:pt x="8907" y="4239"/>
                </a:lnTo>
                <a:cubicBezTo>
                  <a:pt x="9479" y="4239"/>
                  <a:pt x="9931" y="3787"/>
                  <a:pt x="9931" y="3215"/>
                </a:cubicBezTo>
                <a:lnTo>
                  <a:pt x="9931" y="1000"/>
                </a:lnTo>
                <a:cubicBezTo>
                  <a:pt x="9931" y="453"/>
                  <a:pt x="9479" y="0"/>
                  <a:pt x="8907"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6" name="Google Shape;4326;p196"/>
          <p:cNvGrpSpPr/>
          <p:nvPr/>
        </p:nvGrpSpPr>
        <p:grpSpPr>
          <a:xfrm>
            <a:off x="2694224" y="1319977"/>
            <a:ext cx="417348" cy="366254"/>
            <a:chOff x="7547949" y="2761477"/>
            <a:chExt cx="417348" cy="366254"/>
          </a:xfrm>
        </p:grpSpPr>
        <p:sp>
          <p:nvSpPr>
            <p:cNvPr id="4327" name="Google Shape;4327;p196"/>
            <p:cNvSpPr/>
            <p:nvPr/>
          </p:nvSpPr>
          <p:spPr>
            <a:xfrm>
              <a:off x="7744686" y="2908824"/>
              <a:ext cx="23889" cy="23889"/>
            </a:xfrm>
            <a:custGeom>
              <a:rect b="b" l="l" r="r" t="t"/>
              <a:pathLst>
                <a:path extrusionOk="0" h="668" w="668">
                  <a:moveTo>
                    <a:pt x="334" y="1"/>
                  </a:moveTo>
                  <a:cubicBezTo>
                    <a:pt x="144" y="1"/>
                    <a:pt x="1" y="143"/>
                    <a:pt x="1" y="334"/>
                  </a:cubicBezTo>
                  <a:cubicBezTo>
                    <a:pt x="1" y="525"/>
                    <a:pt x="144" y="667"/>
                    <a:pt x="334" y="667"/>
                  </a:cubicBezTo>
                  <a:cubicBezTo>
                    <a:pt x="525" y="667"/>
                    <a:pt x="668" y="525"/>
                    <a:pt x="668" y="334"/>
                  </a:cubicBezTo>
                  <a:cubicBezTo>
                    <a:pt x="668" y="143"/>
                    <a:pt x="525" y="1"/>
                    <a:pt x="33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4328" name="Google Shape;4328;p196"/>
            <p:cNvSpPr/>
            <p:nvPr/>
          </p:nvSpPr>
          <p:spPr>
            <a:xfrm>
              <a:off x="7669761" y="3070654"/>
              <a:ext cx="173770" cy="57077"/>
            </a:xfrm>
            <a:custGeom>
              <a:rect b="b" l="l" r="r" t="t"/>
              <a:pathLst>
                <a:path extrusionOk="0" h="1596" w="4859">
                  <a:moveTo>
                    <a:pt x="1405" y="0"/>
                  </a:moveTo>
                  <a:lnTo>
                    <a:pt x="1405" y="905"/>
                  </a:lnTo>
                  <a:lnTo>
                    <a:pt x="334" y="905"/>
                  </a:lnTo>
                  <a:cubicBezTo>
                    <a:pt x="167" y="905"/>
                    <a:pt x="0" y="1072"/>
                    <a:pt x="0" y="1262"/>
                  </a:cubicBezTo>
                  <a:cubicBezTo>
                    <a:pt x="0" y="1429"/>
                    <a:pt x="167" y="1596"/>
                    <a:pt x="334" y="1596"/>
                  </a:cubicBezTo>
                  <a:lnTo>
                    <a:pt x="4525" y="1596"/>
                  </a:lnTo>
                  <a:cubicBezTo>
                    <a:pt x="4692" y="1596"/>
                    <a:pt x="4858" y="1429"/>
                    <a:pt x="4858" y="1262"/>
                  </a:cubicBezTo>
                  <a:cubicBezTo>
                    <a:pt x="4858" y="1072"/>
                    <a:pt x="4692" y="905"/>
                    <a:pt x="4525" y="905"/>
                  </a:cubicBezTo>
                  <a:lnTo>
                    <a:pt x="3453" y="905"/>
                  </a:lnTo>
                  <a:lnTo>
                    <a:pt x="345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sp>
          <p:nvSpPr>
            <p:cNvPr id="4329" name="Google Shape;4329;p196"/>
            <p:cNvSpPr/>
            <p:nvPr/>
          </p:nvSpPr>
          <p:spPr>
            <a:xfrm>
              <a:off x="7547949" y="2761477"/>
              <a:ext cx="417348" cy="284491"/>
            </a:xfrm>
            <a:custGeom>
              <a:rect b="b" l="l" r="r" t="t"/>
              <a:pathLst>
                <a:path extrusionOk="0" h="7955" w="11670">
                  <a:moveTo>
                    <a:pt x="6800" y="3150"/>
                  </a:moveTo>
                  <a:cubicBezTo>
                    <a:pt x="6889" y="3150"/>
                    <a:pt x="6978" y="3180"/>
                    <a:pt x="7050" y="3239"/>
                  </a:cubicBezTo>
                  <a:cubicBezTo>
                    <a:pt x="7169" y="3382"/>
                    <a:pt x="7169" y="3597"/>
                    <a:pt x="7050" y="3740"/>
                  </a:cubicBezTo>
                  <a:lnTo>
                    <a:pt x="6764" y="4002"/>
                  </a:lnTo>
                  <a:cubicBezTo>
                    <a:pt x="6812" y="4144"/>
                    <a:pt x="6859" y="4287"/>
                    <a:pt x="6859" y="4454"/>
                  </a:cubicBezTo>
                  <a:cubicBezTo>
                    <a:pt x="6859" y="5026"/>
                    <a:pt x="6407" y="5478"/>
                    <a:pt x="5835" y="5478"/>
                  </a:cubicBezTo>
                  <a:cubicBezTo>
                    <a:pt x="5264" y="5478"/>
                    <a:pt x="4811" y="5026"/>
                    <a:pt x="4811" y="4454"/>
                  </a:cubicBezTo>
                  <a:cubicBezTo>
                    <a:pt x="4811" y="3882"/>
                    <a:pt x="5264" y="3430"/>
                    <a:pt x="5835" y="3430"/>
                  </a:cubicBezTo>
                  <a:cubicBezTo>
                    <a:pt x="6002" y="3430"/>
                    <a:pt x="6145" y="3454"/>
                    <a:pt x="6288" y="3525"/>
                  </a:cubicBezTo>
                  <a:lnTo>
                    <a:pt x="6550" y="3239"/>
                  </a:lnTo>
                  <a:cubicBezTo>
                    <a:pt x="6621" y="3180"/>
                    <a:pt x="6710" y="3150"/>
                    <a:pt x="6800" y="3150"/>
                  </a:cubicBezTo>
                  <a:close/>
                  <a:moveTo>
                    <a:pt x="5835" y="918"/>
                  </a:moveTo>
                  <a:cubicBezTo>
                    <a:pt x="6740" y="918"/>
                    <a:pt x="7645" y="1263"/>
                    <a:pt x="8336" y="1953"/>
                  </a:cubicBezTo>
                  <a:cubicBezTo>
                    <a:pt x="9717" y="3335"/>
                    <a:pt x="9717" y="5573"/>
                    <a:pt x="8336" y="6955"/>
                  </a:cubicBezTo>
                  <a:cubicBezTo>
                    <a:pt x="8264" y="7026"/>
                    <a:pt x="8175" y="7062"/>
                    <a:pt x="8089" y="7062"/>
                  </a:cubicBezTo>
                  <a:cubicBezTo>
                    <a:pt x="8002" y="7062"/>
                    <a:pt x="7919" y="7026"/>
                    <a:pt x="7859" y="6955"/>
                  </a:cubicBezTo>
                  <a:lnTo>
                    <a:pt x="7312" y="6431"/>
                  </a:lnTo>
                  <a:cubicBezTo>
                    <a:pt x="7193" y="6288"/>
                    <a:pt x="7193" y="6073"/>
                    <a:pt x="7312" y="5930"/>
                  </a:cubicBezTo>
                  <a:cubicBezTo>
                    <a:pt x="7383" y="5871"/>
                    <a:pt x="7472" y="5841"/>
                    <a:pt x="7562" y="5841"/>
                  </a:cubicBezTo>
                  <a:cubicBezTo>
                    <a:pt x="7651" y="5841"/>
                    <a:pt x="7740" y="5871"/>
                    <a:pt x="7812" y="5930"/>
                  </a:cubicBezTo>
                  <a:lnTo>
                    <a:pt x="8074" y="6216"/>
                  </a:lnTo>
                  <a:cubicBezTo>
                    <a:pt x="8407" y="5811"/>
                    <a:pt x="8621" y="5311"/>
                    <a:pt x="8669" y="4787"/>
                  </a:cubicBezTo>
                  <a:lnTo>
                    <a:pt x="8169" y="4787"/>
                  </a:lnTo>
                  <a:cubicBezTo>
                    <a:pt x="7978" y="4787"/>
                    <a:pt x="7836" y="4645"/>
                    <a:pt x="7836" y="4454"/>
                  </a:cubicBezTo>
                  <a:cubicBezTo>
                    <a:pt x="7836" y="4263"/>
                    <a:pt x="7978" y="4121"/>
                    <a:pt x="8169" y="4121"/>
                  </a:cubicBezTo>
                  <a:lnTo>
                    <a:pt x="8669" y="4121"/>
                  </a:lnTo>
                  <a:cubicBezTo>
                    <a:pt x="8621" y="3597"/>
                    <a:pt x="8407" y="3097"/>
                    <a:pt x="8074" y="2692"/>
                  </a:cubicBezTo>
                  <a:lnTo>
                    <a:pt x="7812" y="2978"/>
                  </a:lnTo>
                  <a:cubicBezTo>
                    <a:pt x="7740" y="3037"/>
                    <a:pt x="7651" y="3067"/>
                    <a:pt x="7562" y="3067"/>
                  </a:cubicBezTo>
                  <a:cubicBezTo>
                    <a:pt x="7472" y="3067"/>
                    <a:pt x="7383" y="3037"/>
                    <a:pt x="7312" y="2978"/>
                  </a:cubicBezTo>
                  <a:cubicBezTo>
                    <a:pt x="7193" y="2835"/>
                    <a:pt x="7193" y="2620"/>
                    <a:pt x="7312" y="2477"/>
                  </a:cubicBezTo>
                  <a:lnTo>
                    <a:pt x="7597" y="2215"/>
                  </a:lnTo>
                  <a:cubicBezTo>
                    <a:pt x="7193" y="1882"/>
                    <a:pt x="6693" y="1668"/>
                    <a:pt x="6169" y="1620"/>
                  </a:cubicBezTo>
                  <a:lnTo>
                    <a:pt x="6169" y="2120"/>
                  </a:lnTo>
                  <a:cubicBezTo>
                    <a:pt x="6169" y="2311"/>
                    <a:pt x="6026" y="2454"/>
                    <a:pt x="5835" y="2454"/>
                  </a:cubicBezTo>
                  <a:cubicBezTo>
                    <a:pt x="5645" y="2454"/>
                    <a:pt x="5502" y="2311"/>
                    <a:pt x="5502" y="2120"/>
                  </a:cubicBezTo>
                  <a:lnTo>
                    <a:pt x="5502" y="1620"/>
                  </a:lnTo>
                  <a:cubicBezTo>
                    <a:pt x="4978" y="1668"/>
                    <a:pt x="4478" y="1882"/>
                    <a:pt x="4073" y="2215"/>
                  </a:cubicBezTo>
                  <a:lnTo>
                    <a:pt x="4359" y="2477"/>
                  </a:lnTo>
                  <a:cubicBezTo>
                    <a:pt x="4478" y="2620"/>
                    <a:pt x="4478" y="2835"/>
                    <a:pt x="4359" y="2978"/>
                  </a:cubicBezTo>
                  <a:cubicBezTo>
                    <a:pt x="4287" y="3037"/>
                    <a:pt x="4198" y="3067"/>
                    <a:pt x="4109" y="3067"/>
                  </a:cubicBezTo>
                  <a:cubicBezTo>
                    <a:pt x="4019" y="3067"/>
                    <a:pt x="3930" y="3037"/>
                    <a:pt x="3859" y="2978"/>
                  </a:cubicBezTo>
                  <a:lnTo>
                    <a:pt x="3597" y="2692"/>
                  </a:lnTo>
                  <a:cubicBezTo>
                    <a:pt x="3263" y="3097"/>
                    <a:pt x="3049" y="3597"/>
                    <a:pt x="3001" y="4121"/>
                  </a:cubicBezTo>
                  <a:lnTo>
                    <a:pt x="3501" y="4121"/>
                  </a:lnTo>
                  <a:cubicBezTo>
                    <a:pt x="3692" y="4121"/>
                    <a:pt x="3835" y="4263"/>
                    <a:pt x="3835" y="4454"/>
                  </a:cubicBezTo>
                  <a:cubicBezTo>
                    <a:pt x="3835" y="4645"/>
                    <a:pt x="3692" y="4787"/>
                    <a:pt x="3501" y="4787"/>
                  </a:cubicBezTo>
                  <a:lnTo>
                    <a:pt x="3001" y="4787"/>
                  </a:lnTo>
                  <a:cubicBezTo>
                    <a:pt x="3049" y="5311"/>
                    <a:pt x="3263" y="5811"/>
                    <a:pt x="3597" y="6216"/>
                  </a:cubicBezTo>
                  <a:lnTo>
                    <a:pt x="3859" y="5930"/>
                  </a:lnTo>
                  <a:cubicBezTo>
                    <a:pt x="3930" y="5871"/>
                    <a:pt x="4019" y="5841"/>
                    <a:pt x="4109" y="5841"/>
                  </a:cubicBezTo>
                  <a:cubicBezTo>
                    <a:pt x="4198" y="5841"/>
                    <a:pt x="4287" y="5871"/>
                    <a:pt x="4359" y="5930"/>
                  </a:cubicBezTo>
                  <a:cubicBezTo>
                    <a:pt x="4478" y="6073"/>
                    <a:pt x="4478" y="6288"/>
                    <a:pt x="4359" y="6431"/>
                  </a:cubicBezTo>
                  <a:lnTo>
                    <a:pt x="3811" y="6955"/>
                  </a:lnTo>
                  <a:cubicBezTo>
                    <a:pt x="3751" y="7026"/>
                    <a:pt x="3662" y="7062"/>
                    <a:pt x="3573" y="7062"/>
                  </a:cubicBezTo>
                  <a:cubicBezTo>
                    <a:pt x="3484" y="7062"/>
                    <a:pt x="3394" y="7026"/>
                    <a:pt x="3335" y="6955"/>
                  </a:cubicBezTo>
                  <a:cubicBezTo>
                    <a:pt x="1953" y="5573"/>
                    <a:pt x="1953" y="3335"/>
                    <a:pt x="3335" y="1953"/>
                  </a:cubicBezTo>
                  <a:cubicBezTo>
                    <a:pt x="4025" y="1263"/>
                    <a:pt x="4930" y="918"/>
                    <a:pt x="5835" y="918"/>
                  </a:cubicBezTo>
                  <a:close/>
                  <a:moveTo>
                    <a:pt x="358" y="1"/>
                  </a:moveTo>
                  <a:cubicBezTo>
                    <a:pt x="167" y="1"/>
                    <a:pt x="1" y="167"/>
                    <a:pt x="1" y="334"/>
                  </a:cubicBezTo>
                  <a:lnTo>
                    <a:pt x="1" y="7621"/>
                  </a:lnTo>
                  <a:cubicBezTo>
                    <a:pt x="1" y="7812"/>
                    <a:pt x="167" y="7955"/>
                    <a:pt x="358" y="7955"/>
                  </a:cubicBezTo>
                  <a:lnTo>
                    <a:pt x="11313" y="7955"/>
                  </a:lnTo>
                  <a:cubicBezTo>
                    <a:pt x="11503" y="7955"/>
                    <a:pt x="11670" y="7812"/>
                    <a:pt x="11670" y="7621"/>
                  </a:cubicBezTo>
                  <a:lnTo>
                    <a:pt x="11670" y="334"/>
                  </a:lnTo>
                  <a:cubicBezTo>
                    <a:pt x="11670" y="167"/>
                    <a:pt x="11503" y="1"/>
                    <a:pt x="11313"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2"/>
                </a:highlight>
              </a:endParaRPr>
            </a:p>
          </p:txBody>
        </p:sp>
      </p:grpSp>
      <p:grpSp>
        <p:nvGrpSpPr>
          <p:cNvPr id="4330" name="Google Shape;4330;p196"/>
          <p:cNvGrpSpPr/>
          <p:nvPr/>
        </p:nvGrpSpPr>
        <p:grpSpPr>
          <a:xfrm>
            <a:off x="7470449" y="3417356"/>
            <a:ext cx="417343" cy="366241"/>
            <a:chOff x="7108015" y="3396505"/>
            <a:chExt cx="344883" cy="290299"/>
          </a:xfrm>
        </p:grpSpPr>
        <p:sp>
          <p:nvSpPr>
            <p:cNvPr id="4331" name="Google Shape;4331;p196"/>
            <p:cNvSpPr/>
            <p:nvPr/>
          </p:nvSpPr>
          <p:spPr>
            <a:xfrm>
              <a:off x="7108015" y="3396505"/>
              <a:ext cx="344883" cy="290299"/>
            </a:xfrm>
            <a:custGeom>
              <a:rect b="b" l="l" r="r" t="t"/>
              <a:pathLst>
                <a:path extrusionOk="0" h="9121" w="10836">
                  <a:moveTo>
                    <a:pt x="4585" y="310"/>
                  </a:moveTo>
                  <a:cubicBezTo>
                    <a:pt x="4716" y="310"/>
                    <a:pt x="4847" y="369"/>
                    <a:pt x="4954" y="465"/>
                  </a:cubicBezTo>
                  <a:lnTo>
                    <a:pt x="5501" y="1012"/>
                  </a:lnTo>
                  <a:lnTo>
                    <a:pt x="4799" y="1012"/>
                  </a:lnTo>
                  <a:cubicBezTo>
                    <a:pt x="4716" y="1012"/>
                    <a:pt x="4620" y="977"/>
                    <a:pt x="4549" y="905"/>
                  </a:cubicBezTo>
                  <a:lnTo>
                    <a:pt x="3954" y="310"/>
                  </a:lnTo>
                  <a:close/>
                  <a:moveTo>
                    <a:pt x="5835" y="286"/>
                  </a:moveTo>
                  <a:cubicBezTo>
                    <a:pt x="5966" y="286"/>
                    <a:pt x="6097" y="346"/>
                    <a:pt x="6204" y="429"/>
                  </a:cubicBezTo>
                  <a:lnTo>
                    <a:pt x="6752" y="977"/>
                  </a:lnTo>
                  <a:lnTo>
                    <a:pt x="6632" y="977"/>
                  </a:lnTo>
                  <a:cubicBezTo>
                    <a:pt x="6549" y="977"/>
                    <a:pt x="6466" y="1060"/>
                    <a:pt x="6466" y="1143"/>
                  </a:cubicBezTo>
                  <a:cubicBezTo>
                    <a:pt x="6466" y="1239"/>
                    <a:pt x="6549" y="1310"/>
                    <a:pt x="6632" y="1310"/>
                  </a:cubicBezTo>
                  <a:lnTo>
                    <a:pt x="10192" y="1310"/>
                  </a:lnTo>
                  <a:cubicBezTo>
                    <a:pt x="10383" y="1310"/>
                    <a:pt x="10550" y="1477"/>
                    <a:pt x="10550" y="1667"/>
                  </a:cubicBezTo>
                  <a:lnTo>
                    <a:pt x="10550" y="8454"/>
                  </a:lnTo>
                  <a:lnTo>
                    <a:pt x="10514" y="8454"/>
                  </a:lnTo>
                  <a:cubicBezTo>
                    <a:pt x="10514" y="8644"/>
                    <a:pt x="10359" y="8811"/>
                    <a:pt x="10157" y="8811"/>
                  </a:cubicBezTo>
                  <a:lnTo>
                    <a:pt x="667" y="8811"/>
                  </a:lnTo>
                  <a:cubicBezTo>
                    <a:pt x="477" y="8811"/>
                    <a:pt x="310" y="8644"/>
                    <a:pt x="310" y="8454"/>
                  </a:cubicBezTo>
                  <a:lnTo>
                    <a:pt x="310" y="655"/>
                  </a:lnTo>
                  <a:cubicBezTo>
                    <a:pt x="310" y="465"/>
                    <a:pt x="465" y="298"/>
                    <a:pt x="667" y="298"/>
                  </a:cubicBezTo>
                  <a:lnTo>
                    <a:pt x="3275" y="298"/>
                  </a:lnTo>
                  <a:cubicBezTo>
                    <a:pt x="3406" y="298"/>
                    <a:pt x="3537" y="358"/>
                    <a:pt x="3644" y="453"/>
                  </a:cubicBezTo>
                  <a:lnTo>
                    <a:pt x="4311" y="1120"/>
                  </a:lnTo>
                  <a:cubicBezTo>
                    <a:pt x="4430" y="1239"/>
                    <a:pt x="4608" y="1310"/>
                    <a:pt x="4787" y="1310"/>
                  </a:cubicBezTo>
                  <a:lnTo>
                    <a:pt x="5870" y="1310"/>
                  </a:lnTo>
                  <a:cubicBezTo>
                    <a:pt x="5930" y="1310"/>
                    <a:pt x="5990" y="1262"/>
                    <a:pt x="6025" y="1203"/>
                  </a:cubicBezTo>
                  <a:cubicBezTo>
                    <a:pt x="6049" y="1143"/>
                    <a:pt x="6037" y="1072"/>
                    <a:pt x="5990" y="1024"/>
                  </a:cubicBezTo>
                  <a:lnTo>
                    <a:pt x="5251" y="286"/>
                  </a:lnTo>
                  <a:close/>
                  <a:moveTo>
                    <a:pt x="667" y="0"/>
                  </a:moveTo>
                  <a:cubicBezTo>
                    <a:pt x="298" y="0"/>
                    <a:pt x="1" y="298"/>
                    <a:pt x="1" y="667"/>
                  </a:cubicBezTo>
                  <a:lnTo>
                    <a:pt x="1" y="8454"/>
                  </a:lnTo>
                  <a:cubicBezTo>
                    <a:pt x="1" y="8823"/>
                    <a:pt x="298" y="9121"/>
                    <a:pt x="667" y="9121"/>
                  </a:cubicBezTo>
                  <a:lnTo>
                    <a:pt x="10157" y="9121"/>
                  </a:lnTo>
                  <a:cubicBezTo>
                    <a:pt x="10538" y="9121"/>
                    <a:pt x="10835" y="8823"/>
                    <a:pt x="10835" y="8454"/>
                  </a:cubicBezTo>
                  <a:lnTo>
                    <a:pt x="10835" y="1679"/>
                  </a:lnTo>
                  <a:cubicBezTo>
                    <a:pt x="10835" y="1310"/>
                    <a:pt x="10538" y="1012"/>
                    <a:pt x="10157" y="1012"/>
                  </a:cubicBezTo>
                  <a:lnTo>
                    <a:pt x="7168" y="1012"/>
                  </a:lnTo>
                  <a:lnTo>
                    <a:pt x="6394" y="238"/>
                  </a:lnTo>
                  <a:cubicBezTo>
                    <a:pt x="6228" y="72"/>
                    <a:pt x="6025" y="0"/>
                    <a:pt x="57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196"/>
            <p:cNvSpPr/>
            <p:nvPr/>
          </p:nvSpPr>
          <p:spPr>
            <a:xfrm>
              <a:off x="7211104" y="3487819"/>
              <a:ext cx="139468" cy="139500"/>
            </a:xfrm>
            <a:custGeom>
              <a:rect b="b" l="l" r="r" t="t"/>
              <a:pathLst>
                <a:path extrusionOk="0" h="4383" w="4382">
                  <a:moveTo>
                    <a:pt x="2370" y="1168"/>
                  </a:moveTo>
                  <a:cubicBezTo>
                    <a:pt x="2560" y="1168"/>
                    <a:pt x="2727" y="1334"/>
                    <a:pt x="2727" y="1525"/>
                  </a:cubicBezTo>
                  <a:lnTo>
                    <a:pt x="2727" y="1870"/>
                  </a:lnTo>
                  <a:cubicBezTo>
                    <a:pt x="2691" y="2144"/>
                    <a:pt x="2477" y="2382"/>
                    <a:pt x="2191" y="2382"/>
                  </a:cubicBezTo>
                  <a:cubicBezTo>
                    <a:pt x="1905" y="2382"/>
                    <a:pt x="1667" y="2144"/>
                    <a:pt x="1667" y="1870"/>
                  </a:cubicBezTo>
                  <a:lnTo>
                    <a:pt x="1667" y="1525"/>
                  </a:lnTo>
                  <a:cubicBezTo>
                    <a:pt x="1667" y="1334"/>
                    <a:pt x="1834" y="1168"/>
                    <a:pt x="2024" y="1168"/>
                  </a:cubicBezTo>
                  <a:close/>
                  <a:moveTo>
                    <a:pt x="2334" y="2680"/>
                  </a:moveTo>
                  <a:lnTo>
                    <a:pt x="2334" y="2775"/>
                  </a:lnTo>
                  <a:cubicBezTo>
                    <a:pt x="2370" y="2834"/>
                    <a:pt x="2381" y="2894"/>
                    <a:pt x="2417" y="2942"/>
                  </a:cubicBezTo>
                  <a:lnTo>
                    <a:pt x="2191" y="3156"/>
                  </a:lnTo>
                  <a:lnTo>
                    <a:pt x="2155" y="3156"/>
                  </a:lnTo>
                  <a:lnTo>
                    <a:pt x="1941" y="2942"/>
                  </a:lnTo>
                  <a:cubicBezTo>
                    <a:pt x="1965" y="2894"/>
                    <a:pt x="1977" y="2834"/>
                    <a:pt x="1977" y="2775"/>
                  </a:cubicBezTo>
                  <a:lnTo>
                    <a:pt x="1977" y="2680"/>
                  </a:lnTo>
                  <a:cubicBezTo>
                    <a:pt x="2036" y="2703"/>
                    <a:pt x="2096" y="2703"/>
                    <a:pt x="2155" y="2703"/>
                  </a:cubicBezTo>
                  <a:cubicBezTo>
                    <a:pt x="2215" y="2703"/>
                    <a:pt x="2274" y="2703"/>
                    <a:pt x="2334" y="2680"/>
                  </a:cubicBezTo>
                  <a:close/>
                  <a:moveTo>
                    <a:pt x="2203" y="334"/>
                  </a:moveTo>
                  <a:cubicBezTo>
                    <a:pt x="3227" y="334"/>
                    <a:pt x="4072" y="1179"/>
                    <a:pt x="4072" y="2203"/>
                  </a:cubicBezTo>
                  <a:cubicBezTo>
                    <a:pt x="4060" y="2787"/>
                    <a:pt x="3786" y="3311"/>
                    <a:pt x="3370" y="3668"/>
                  </a:cubicBezTo>
                  <a:lnTo>
                    <a:pt x="3370" y="3430"/>
                  </a:lnTo>
                  <a:cubicBezTo>
                    <a:pt x="3370" y="3239"/>
                    <a:pt x="3263" y="3073"/>
                    <a:pt x="3096" y="2977"/>
                  </a:cubicBezTo>
                  <a:lnTo>
                    <a:pt x="2691" y="2787"/>
                  </a:lnTo>
                  <a:lnTo>
                    <a:pt x="2691" y="2775"/>
                  </a:lnTo>
                  <a:lnTo>
                    <a:pt x="2691" y="2537"/>
                  </a:lnTo>
                  <a:cubicBezTo>
                    <a:pt x="2905" y="2382"/>
                    <a:pt x="3036" y="2132"/>
                    <a:pt x="3036" y="1870"/>
                  </a:cubicBezTo>
                  <a:lnTo>
                    <a:pt x="3036" y="1525"/>
                  </a:lnTo>
                  <a:cubicBezTo>
                    <a:pt x="3036" y="1156"/>
                    <a:pt x="2739" y="858"/>
                    <a:pt x="2370" y="858"/>
                  </a:cubicBezTo>
                  <a:lnTo>
                    <a:pt x="2024" y="858"/>
                  </a:lnTo>
                  <a:cubicBezTo>
                    <a:pt x="1655" y="858"/>
                    <a:pt x="1358" y="1156"/>
                    <a:pt x="1358" y="1525"/>
                  </a:cubicBezTo>
                  <a:lnTo>
                    <a:pt x="1358" y="1870"/>
                  </a:lnTo>
                  <a:cubicBezTo>
                    <a:pt x="1358" y="2132"/>
                    <a:pt x="1488" y="2382"/>
                    <a:pt x="1703" y="2537"/>
                  </a:cubicBezTo>
                  <a:lnTo>
                    <a:pt x="1703" y="2775"/>
                  </a:lnTo>
                  <a:lnTo>
                    <a:pt x="1703" y="2787"/>
                  </a:lnTo>
                  <a:lnTo>
                    <a:pt x="1298" y="2977"/>
                  </a:lnTo>
                  <a:cubicBezTo>
                    <a:pt x="1131" y="3073"/>
                    <a:pt x="1024" y="3239"/>
                    <a:pt x="1024" y="3430"/>
                  </a:cubicBezTo>
                  <a:lnTo>
                    <a:pt x="1024" y="3668"/>
                  </a:lnTo>
                  <a:cubicBezTo>
                    <a:pt x="596" y="3323"/>
                    <a:pt x="334" y="2799"/>
                    <a:pt x="334" y="2203"/>
                  </a:cubicBezTo>
                  <a:cubicBezTo>
                    <a:pt x="334" y="1179"/>
                    <a:pt x="1179" y="334"/>
                    <a:pt x="2203" y="334"/>
                  </a:cubicBezTo>
                  <a:close/>
                  <a:moveTo>
                    <a:pt x="2667" y="3120"/>
                  </a:moveTo>
                  <a:lnTo>
                    <a:pt x="2929" y="3251"/>
                  </a:lnTo>
                  <a:cubicBezTo>
                    <a:pt x="2989" y="3275"/>
                    <a:pt x="3036" y="3335"/>
                    <a:pt x="3036" y="3418"/>
                  </a:cubicBezTo>
                  <a:lnTo>
                    <a:pt x="3036" y="3858"/>
                  </a:lnTo>
                  <a:cubicBezTo>
                    <a:pt x="2786" y="3989"/>
                    <a:pt x="2489" y="4073"/>
                    <a:pt x="2179" y="4073"/>
                  </a:cubicBezTo>
                  <a:cubicBezTo>
                    <a:pt x="1858" y="4073"/>
                    <a:pt x="1584" y="3989"/>
                    <a:pt x="1310" y="3858"/>
                  </a:cubicBezTo>
                  <a:lnTo>
                    <a:pt x="1310" y="3418"/>
                  </a:lnTo>
                  <a:cubicBezTo>
                    <a:pt x="1310" y="3335"/>
                    <a:pt x="1358" y="3275"/>
                    <a:pt x="1417" y="3251"/>
                  </a:cubicBezTo>
                  <a:lnTo>
                    <a:pt x="1679" y="3120"/>
                  </a:lnTo>
                  <a:lnTo>
                    <a:pt x="1941" y="3370"/>
                  </a:lnTo>
                  <a:cubicBezTo>
                    <a:pt x="2000" y="3430"/>
                    <a:pt x="2084" y="3454"/>
                    <a:pt x="2179" y="3454"/>
                  </a:cubicBezTo>
                  <a:cubicBezTo>
                    <a:pt x="2262" y="3454"/>
                    <a:pt x="2334" y="3430"/>
                    <a:pt x="2417" y="3370"/>
                  </a:cubicBezTo>
                  <a:lnTo>
                    <a:pt x="2667" y="3120"/>
                  </a:lnTo>
                  <a:close/>
                  <a:moveTo>
                    <a:pt x="2191" y="1"/>
                  </a:moveTo>
                  <a:cubicBezTo>
                    <a:pt x="988" y="1"/>
                    <a:pt x="0" y="989"/>
                    <a:pt x="0" y="2192"/>
                  </a:cubicBezTo>
                  <a:cubicBezTo>
                    <a:pt x="0" y="3394"/>
                    <a:pt x="988" y="4382"/>
                    <a:pt x="2191" y="4382"/>
                  </a:cubicBezTo>
                  <a:cubicBezTo>
                    <a:pt x="3393" y="4382"/>
                    <a:pt x="4382" y="3394"/>
                    <a:pt x="4382" y="2192"/>
                  </a:cubicBezTo>
                  <a:cubicBezTo>
                    <a:pt x="4382" y="989"/>
                    <a:pt x="3393" y="1"/>
                    <a:pt x="2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196"/>
            <p:cNvSpPr/>
            <p:nvPr/>
          </p:nvSpPr>
          <p:spPr>
            <a:xfrm>
              <a:off x="7180009" y="3466271"/>
              <a:ext cx="159201" cy="149685"/>
            </a:xfrm>
            <a:custGeom>
              <a:rect b="b" l="l" r="r" t="t"/>
              <a:pathLst>
                <a:path extrusionOk="0" h="4703" w="5002">
                  <a:moveTo>
                    <a:pt x="3163" y="1"/>
                  </a:moveTo>
                  <a:cubicBezTo>
                    <a:pt x="2425" y="1"/>
                    <a:pt x="1690" y="286"/>
                    <a:pt x="1132" y="844"/>
                  </a:cubicBezTo>
                  <a:cubicBezTo>
                    <a:pt x="96" y="1868"/>
                    <a:pt x="1" y="3500"/>
                    <a:pt x="894" y="4643"/>
                  </a:cubicBezTo>
                  <a:cubicBezTo>
                    <a:pt x="918" y="4690"/>
                    <a:pt x="965" y="4702"/>
                    <a:pt x="1013" y="4702"/>
                  </a:cubicBezTo>
                  <a:cubicBezTo>
                    <a:pt x="1037" y="4702"/>
                    <a:pt x="1084" y="4690"/>
                    <a:pt x="1108" y="4666"/>
                  </a:cubicBezTo>
                  <a:cubicBezTo>
                    <a:pt x="1192" y="4607"/>
                    <a:pt x="1192" y="4523"/>
                    <a:pt x="1144" y="4452"/>
                  </a:cubicBezTo>
                  <a:cubicBezTo>
                    <a:pt x="358" y="3440"/>
                    <a:pt x="441" y="1987"/>
                    <a:pt x="1346" y="1083"/>
                  </a:cubicBezTo>
                  <a:cubicBezTo>
                    <a:pt x="1845" y="591"/>
                    <a:pt x="2498" y="338"/>
                    <a:pt x="3153" y="338"/>
                  </a:cubicBezTo>
                  <a:cubicBezTo>
                    <a:pt x="3703" y="338"/>
                    <a:pt x="4254" y="516"/>
                    <a:pt x="4716" y="880"/>
                  </a:cubicBezTo>
                  <a:cubicBezTo>
                    <a:pt x="4744" y="903"/>
                    <a:pt x="4775" y="914"/>
                    <a:pt x="4807" y="914"/>
                  </a:cubicBezTo>
                  <a:cubicBezTo>
                    <a:pt x="4856" y="914"/>
                    <a:pt x="4906" y="888"/>
                    <a:pt x="4942" y="844"/>
                  </a:cubicBezTo>
                  <a:cubicBezTo>
                    <a:pt x="5002" y="773"/>
                    <a:pt x="4978" y="666"/>
                    <a:pt x="4918" y="606"/>
                  </a:cubicBezTo>
                  <a:cubicBezTo>
                    <a:pt x="4398" y="200"/>
                    <a:pt x="3779" y="1"/>
                    <a:pt x="3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196"/>
            <p:cNvSpPr/>
            <p:nvPr/>
          </p:nvSpPr>
          <p:spPr>
            <a:xfrm>
              <a:off x="7222085" y="3499690"/>
              <a:ext cx="158819" cy="148825"/>
            </a:xfrm>
            <a:custGeom>
              <a:rect b="b" l="l" r="r" t="t"/>
              <a:pathLst>
                <a:path extrusionOk="0" h="4676" w="4990">
                  <a:moveTo>
                    <a:pt x="3983" y="0"/>
                  </a:moveTo>
                  <a:cubicBezTo>
                    <a:pt x="3948" y="0"/>
                    <a:pt x="3913" y="12"/>
                    <a:pt x="3882" y="33"/>
                  </a:cubicBezTo>
                  <a:cubicBezTo>
                    <a:pt x="3810" y="92"/>
                    <a:pt x="3810" y="187"/>
                    <a:pt x="3858" y="259"/>
                  </a:cubicBezTo>
                  <a:cubicBezTo>
                    <a:pt x="4644" y="1271"/>
                    <a:pt x="4549" y="2711"/>
                    <a:pt x="3644" y="3616"/>
                  </a:cubicBezTo>
                  <a:cubicBezTo>
                    <a:pt x="3152" y="4115"/>
                    <a:pt x="2502" y="4367"/>
                    <a:pt x="1848" y="4367"/>
                  </a:cubicBezTo>
                  <a:cubicBezTo>
                    <a:pt x="1299" y="4367"/>
                    <a:pt x="748" y="4189"/>
                    <a:pt x="286" y="3831"/>
                  </a:cubicBezTo>
                  <a:cubicBezTo>
                    <a:pt x="250" y="3805"/>
                    <a:pt x="214" y="3793"/>
                    <a:pt x="180" y="3793"/>
                  </a:cubicBezTo>
                  <a:cubicBezTo>
                    <a:pt x="135" y="3793"/>
                    <a:pt x="94" y="3814"/>
                    <a:pt x="60" y="3854"/>
                  </a:cubicBezTo>
                  <a:cubicBezTo>
                    <a:pt x="0" y="3938"/>
                    <a:pt x="12" y="4021"/>
                    <a:pt x="84" y="4081"/>
                  </a:cubicBezTo>
                  <a:cubicBezTo>
                    <a:pt x="608" y="4486"/>
                    <a:pt x="1239" y="4676"/>
                    <a:pt x="1846" y="4676"/>
                  </a:cubicBezTo>
                  <a:cubicBezTo>
                    <a:pt x="2584" y="4676"/>
                    <a:pt x="3322" y="4390"/>
                    <a:pt x="3882" y="3843"/>
                  </a:cubicBezTo>
                  <a:cubicBezTo>
                    <a:pt x="4894" y="2831"/>
                    <a:pt x="4989" y="1211"/>
                    <a:pt x="4108" y="68"/>
                  </a:cubicBezTo>
                  <a:cubicBezTo>
                    <a:pt x="4074" y="21"/>
                    <a:pt x="4029" y="0"/>
                    <a:pt x="3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5" name="Google Shape;4335;p196"/>
          <p:cNvSpPr/>
          <p:nvPr/>
        </p:nvSpPr>
        <p:spPr>
          <a:xfrm>
            <a:off x="4944874" y="1299050"/>
            <a:ext cx="417359" cy="422691"/>
          </a:xfrm>
          <a:custGeom>
            <a:rect b="b" l="l" r="r" t="t"/>
            <a:pathLst>
              <a:path extrusionOk="0" h="11253" w="11264">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196"/>
          <p:cNvSpPr/>
          <p:nvPr/>
        </p:nvSpPr>
        <p:spPr>
          <a:xfrm>
            <a:off x="6936953" y="1268525"/>
            <a:ext cx="389039" cy="426740"/>
          </a:xfrm>
          <a:custGeom>
            <a:rect b="b" l="l" r="r" t="t"/>
            <a:pathLst>
              <a:path extrusionOk="0" h="19327" w="19401">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337" name="Google Shape;4337;p196"/>
          <p:cNvGrpSpPr/>
          <p:nvPr/>
        </p:nvGrpSpPr>
        <p:grpSpPr>
          <a:xfrm>
            <a:off x="523216" y="3392103"/>
            <a:ext cx="417365" cy="426731"/>
            <a:chOff x="7548808" y="2076709"/>
            <a:chExt cx="416490" cy="416526"/>
          </a:xfrm>
        </p:grpSpPr>
        <p:sp>
          <p:nvSpPr>
            <p:cNvPr id="4338" name="Google Shape;4338;p196"/>
            <p:cNvSpPr/>
            <p:nvPr/>
          </p:nvSpPr>
          <p:spPr>
            <a:xfrm>
              <a:off x="7744686" y="2272623"/>
              <a:ext cx="23889" cy="23889"/>
            </a:xfrm>
            <a:custGeom>
              <a:rect b="b" l="l" r="r" t="t"/>
              <a:pathLst>
                <a:path extrusionOk="0" h="668" w="668">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196"/>
            <p:cNvSpPr/>
            <p:nvPr/>
          </p:nvSpPr>
          <p:spPr>
            <a:xfrm>
              <a:off x="7548808" y="2076709"/>
              <a:ext cx="416490" cy="416526"/>
            </a:xfrm>
            <a:custGeom>
              <a:rect b="b" l="l" r="r" t="t"/>
              <a:pathLst>
                <a:path extrusionOk="0" h="11647" w="11646">
                  <a:moveTo>
                    <a:pt x="5811" y="4788"/>
                  </a:moveTo>
                  <a:cubicBezTo>
                    <a:pt x="6383" y="4788"/>
                    <a:pt x="6835" y="5240"/>
                    <a:pt x="6835" y="5812"/>
                  </a:cubicBezTo>
                  <a:cubicBezTo>
                    <a:pt x="6835" y="6383"/>
                    <a:pt x="6383" y="6836"/>
                    <a:pt x="5811" y="6836"/>
                  </a:cubicBezTo>
                  <a:cubicBezTo>
                    <a:pt x="5240" y="6836"/>
                    <a:pt x="4787" y="6383"/>
                    <a:pt x="4787" y="5812"/>
                  </a:cubicBezTo>
                  <a:cubicBezTo>
                    <a:pt x="4787" y="5240"/>
                    <a:pt x="5240" y="4788"/>
                    <a:pt x="5811" y="4788"/>
                  </a:cubicBezTo>
                  <a:close/>
                  <a:moveTo>
                    <a:pt x="5811" y="1"/>
                  </a:moveTo>
                  <a:cubicBezTo>
                    <a:pt x="5240" y="1"/>
                    <a:pt x="4787" y="453"/>
                    <a:pt x="4787" y="1001"/>
                  </a:cubicBezTo>
                  <a:cubicBezTo>
                    <a:pt x="4787" y="1454"/>
                    <a:pt x="5073" y="1835"/>
                    <a:pt x="5454" y="1978"/>
                  </a:cubicBezTo>
                  <a:lnTo>
                    <a:pt x="5454" y="3454"/>
                  </a:lnTo>
                  <a:cubicBezTo>
                    <a:pt x="4978" y="3525"/>
                    <a:pt x="4525" y="3740"/>
                    <a:pt x="4168" y="4073"/>
                  </a:cubicBezTo>
                  <a:cubicBezTo>
                    <a:pt x="4144" y="4049"/>
                    <a:pt x="4287" y="4097"/>
                    <a:pt x="2049" y="3502"/>
                  </a:cubicBezTo>
                  <a:lnTo>
                    <a:pt x="2049" y="2906"/>
                  </a:lnTo>
                  <a:cubicBezTo>
                    <a:pt x="2453" y="2763"/>
                    <a:pt x="2739" y="2382"/>
                    <a:pt x="2739" y="1954"/>
                  </a:cubicBezTo>
                  <a:cubicBezTo>
                    <a:pt x="2739" y="1382"/>
                    <a:pt x="2287" y="930"/>
                    <a:pt x="1715" y="930"/>
                  </a:cubicBezTo>
                  <a:cubicBezTo>
                    <a:pt x="1144" y="930"/>
                    <a:pt x="691" y="1382"/>
                    <a:pt x="691" y="1954"/>
                  </a:cubicBezTo>
                  <a:cubicBezTo>
                    <a:pt x="691" y="2382"/>
                    <a:pt x="977" y="2763"/>
                    <a:pt x="1382" y="2906"/>
                  </a:cubicBezTo>
                  <a:lnTo>
                    <a:pt x="1382" y="3764"/>
                  </a:lnTo>
                  <a:cubicBezTo>
                    <a:pt x="1382" y="3930"/>
                    <a:pt x="1477" y="4049"/>
                    <a:pt x="1620" y="4097"/>
                  </a:cubicBezTo>
                  <a:lnTo>
                    <a:pt x="3716" y="4645"/>
                  </a:lnTo>
                  <a:cubicBezTo>
                    <a:pt x="3573" y="4907"/>
                    <a:pt x="3477" y="5169"/>
                    <a:pt x="3430" y="5478"/>
                  </a:cubicBezTo>
                  <a:lnTo>
                    <a:pt x="1977" y="5478"/>
                  </a:lnTo>
                  <a:cubicBezTo>
                    <a:pt x="1834" y="5073"/>
                    <a:pt x="1453" y="4788"/>
                    <a:pt x="1024" y="4788"/>
                  </a:cubicBezTo>
                  <a:cubicBezTo>
                    <a:pt x="453" y="4788"/>
                    <a:pt x="0" y="5240"/>
                    <a:pt x="0" y="5812"/>
                  </a:cubicBezTo>
                  <a:cubicBezTo>
                    <a:pt x="0" y="6383"/>
                    <a:pt x="453" y="6836"/>
                    <a:pt x="1024" y="6836"/>
                  </a:cubicBezTo>
                  <a:cubicBezTo>
                    <a:pt x="1453" y="6836"/>
                    <a:pt x="1834" y="6550"/>
                    <a:pt x="1977" y="6145"/>
                  </a:cubicBezTo>
                  <a:lnTo>
                    <a:pt x="3430" y="6145"/>
                  </a:lnTo>
                  <a:cubicBezTo>
                    <a:pt x="3477" y="6455"/>
                    <a:pt x="3573" y="6740"/>
                    <a:pt x="3716" y="6979"/>
                  </a:cubicBezTo>
                  <a:lnTo>
                    <a:pt x="1620" y="7526"/>
                  </a:lnTo>
                  <a:cubicBezTo>
                    <a:pt x="1477" y="7574"/>
                    <a:pt x="1382" y="7693"/>
                    <a:pt x="1382" y="7860"/>
                  </a:cubicBezTo>
                  <a:lnTo>
                    <a:pt x="1382" y="8717"/>
                  </a:lnTo>
                  <a:cubicBezTo>
                    <a:pt x="977" y="8860"/>
                    <a:pt x="691" y="9241"/>
                    <a:pt x="691" y="9670"/>
                  </a:cubicBezTo>
                  <a:cubicBezTo>
                    <a:pt x="691" y="10241"/>
                    <a:pt x="1144" y="10694"/>
                    <a:pt x="1715" y="10694"/>
                  </a:cubicBezTo>
                  <a:cubicBezTo>
                    <a:pt x="2287" y="10694"/>
                    <a:pt x="2739" y="10241"/>
                    <a:pt x="2739" y="9670"/>
                  </a:cubicBezTo>
                  <a:cubicBezTo>
                    <a:pt x="2739" y="9241"/>
                    <a:pt x="2453" y="8860"/>
                    <a:pt x="2049" y="8717"/>
                  </a:cubicBezTo>
                  <a:lnTo>
                    <a:pt x="2049" y="8122"/>
                  </a:lnTo>
                  <a:lnTo>
                    <a:pt x="4144" y="7574"/>
                  </a:lnTo>
                  <a:lnTo>
                    <a:pt x="4168" y="7574"/>
                  </a:lnTo>
                  <a:cubicBezTo>
                    <a:pt x="4525" y="7884"/>
                    <a:pt x="4978" y="8098"/>
                    <a:pt x="5454" y="8169"/>
                  </a:cubicBezTo>
                  <a:lnTo>
                    <a:pt x="5454" y="9646"/>
                  </a:lnTo>
                  <a:cubicBezTo>
                    <a:pt x="5073" y="9789"/>
                    <a:pt x="4787" y="10170"/>
                    <a:pt x="4787" y="10622"/>
                  </a:cubicBezTo>
                  <a:cubicBezTo>
                    <a:pt x="4787" y="11170"/>
                    <a:pt x="5240" y="11646"/>
                    <a:pt x="5811" y="11646"/>
                  </a:cubicBezTo>
                  <a:cubicBezTo>
                    <a:pt x="6359" y="11646"/>
                    <a:pt x="6835" y="11170"/>
                    <a:pt x="6835" y="10622"/>
                  </a:cubicBezTo>
                  <a:cubicBezTo>
                    <a:pt x="6835" y="10170"/>
                    <a:pt x="6549" y="9789"/>
                    <a:pt x="6145" y="9646"/>
                  </a:cubicBezTo>
                  <a:lnTo>
                    <a:pt x="6145" y="8169"/>
                  </a:lnTo>
                  <a:cubicBezTo>
                    <a:pt x="6621" y="8098"/>
                    <a:pt x="7073" y="7884"/>
                    <a:pt x="7431" y="7574"/>
                  </a:cubicBezTo>
                  <a:lnTo>
                    <a:pt x="7454" y="7574"/>
                  </a:lnTo>
                  <a:lnTo>
                    <a:pt x="9550" y="8122"/>
                  </a:lnTo>
                  <a:lnTo>
                    <a:pt x="9550" y="8717"/>
                  </a:lnTo>
                  <a:cubicBezTo>
                    <a:pt x="9145" y="8860"/>
                    <a:pt x="8859" y="9241"/>
                    <a:pt x="8859" y="9670"/>
                  </a:cubicBezTo>
                  <a:cubicBezTo>
                    <a:pt x="8859" y="10241"/>
                    <a:pt x="9312" y="10694"/>
                    <a:pt x="9883" y="10694"/>
                  </a:cubicBezTo>
                  <a:cubicBezTo>
                    <a:pt x="10455" y="10694"/>
                    <a:pt x="10907" y="10241"/>
                    <a:pt x="10907" y="9670"/>
                  </a:cubicBezTo>
                  <a:cubicBezTo>
                    <a:pt x="10907" y="9241"/>
                    <a:pt x="10622" y="8860"/>
                    <a:pt x="10217" y="8717"/>
                  </a:cubicBezTo>
                  <a:lnTo>
                    <a:pt x="10217" y="7860"/>
                  </a:lnTo>
                  <a:cubicBezTo>
                    <a:pt x="10217" y="7693"/>
                    <a:pt x="10122" y="7574"/>
                    <a:pt x="9979" y="7526"/>
                  </a:cubicBezTo>
                  <a:lnTo>
                    <a:pt x="7883" y="6979"/>
                  </a:lnTo>
                  <a:cubicBezTo>
                    <a:pt x="8026" y="6740"/>
                    <a:pt x="8121" y="6455"/>
                    <a:pt x="8169" y="6145"/>
                  </a:cubicBezTo>
                  <a:lnTo>
                    <a:pt x="9645" y="6145"/>
                  </a:lnTo>
                  <a:cubicBezTo>
                    <a:pt x="9788" y="6550"/>
                    <a:pt x="10169" y="6836"/>
                    <a:pt x="10622" y="6836"/>
                  </a:cubicBezTo>
                  <a:cubicBezTo>
                    <a:pt x="11169" y="6836"/>
                    <a:pt x="11646" y="6383"/>
                    <a:pt x="11646" y="5812"/>
                  </a:cubicBezTo>
                  <a:cubicBezTo>
                    <a:pt x="11646" y="5240"/>
                    <a:pt x="11169" y="4788"/>
                    <a:pt x="10622" y="4788"/>
                  </a:cubicBezTo>
                  <a:cubicBezTo>
                    <a:pt x="10169" y="4788"/>
                    <a:pt x="9788" y="5073"/>
                    <a:pt x="9645" y="5478"/>
                  </a:cubicBezTo>
                  <a:lnTo>
                    <a:pt x="8169" y="5478"/>
                  </a:lnTo>
                  <a:cubicBezTo>
                    <a:pt x="8121" y="5192"/>
                    <a:pt x="8026" y="4907"/>
                    <a:pt x="7907" y="4669"/>
                  </a:cubicBezTo>
                  <a:lnTo>
                    <a:pt x="9931" y="4335"/>
                  </a:lnTo>
                  <a:cubicBezTo>
                    <a:pt x="10098" y="4311"/>
                    <a:pt x="10217" y="4168"/>
                    <a:pt x="10217" y="4002"/>
                  </a:cubicBezTo>
                  <a:lnTo>
                    <a:pt x="10217" y="3144"/>
                  </a:lnTo>
                  <a:cubicBezTo>
                    <a:pt x="10622" y="3002"/>
                    <a:pt x="10907" y="2621"/>
                    <a:pt x="10907" y="2168"/>
                  </a:cubicBezTo>
                  <a:cubicBezTo>
                    <a:pt x="10907" y="1597"/>
                    <a:pt x="10455" y="1144"/>
                    <a:pt x="9883" y="1144"/>
                  </a:cubicBezTo>
                  <a:cubicBezTo>
                    <a:pt x="9312" y="1144"/>
                    <a:pt x="8859" y="1620"/>
                    <a:pt x="8859" y="2168"/>
                  </a:cubicBezTo>
                  <a:cubicBezTo>
                    <a:pt x="8859" y="2621"/>
                    <a:pt x="9145" y="3002"/>
                    <a:pt x="9550" y="3144"/>
                  </a:cubicBezTo>
                  <a:lnTo>
                    <a:pt x="9550" y="3692"/>
                  </a:lnTo>
                  <a:cubicBezTo>
                    <a:pt x="7335" y="4073"/>
                    <a:pt x="7478" y="4049"/>
                    <a:pt x="7431" y="4073"/>
                  </a:cubicBezTo>
                  <a:cubicBezTo>
                    <a:pt x="7073" y="3740"/>
                    <a:pt x="6621" y="3525"/>
                    <a:pt x="6145" y="3454"/>
                  </a:cubicBezTo>
                  <a:lnTo>
                    <a:pt x="6145" y="1978"/>
                  </a:lnTo>
                  <a:cubicBezTo>
                    <a:pt x="6549" y="1835"/>
                    <a:pt x="6835" y="1454"/>
                    <a:pt x="6835" y="1001"/>
                  </a:cubicBezTo>
                  <a:cubicBezTo>
                    <a:pt x="6835" y="453"/>
                    <a:pt x="6359" y="1"/>
                    <a:pt x="5811"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0" name="Google Shape;4340;p196"/>
          <p:cNvGrpSpPr/>
          <p:nvPr/>
        </p:nvGrpSpPr>
        <p:grpSpPr>
          <a:xfrm>
            <a:off x="5907532" y="3415546"/>
            <a:ext cx="389035" cy="379835"/>
            <a:chOff x="3541011" y="1508594"/>
            <a:chExt cx="350166" cy="349434"/>
          </a:xfrm>
        </p:grpSpPr>
        <p:sp>
          <p:nvSpPr>
            <p:cNvPr id="4341" name="Google Shape;4341;p196"/>
            <p:cNvSpPr/>
            <p:nvPr/>
          </p:nvSpPr>
          <p:spPr>
            <a:xfrm>
              <a:off x="3600879" y="1568270"/>
              <a:ext cx="230049" cy="289758"/>
            </a:xfrm>
            <a:custGeom>
              <a:rect b="b" l="l" r="r" t="t"/>
              <a:pathLst>
                <a:path extrusionOk="0" h="9104" w="7228">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196"/>
            <p:cNvSpPr/>
            <p:nvPr/>
          </p:nvSpPr>
          <p:spPr>
            <a:xfrm>
              <a:off x="3541011" y="1677980"/>
              <a:ext cx="48919" cy="10630"/>
            </a:xfrm>
            <a:custGeom>
              <a:rect b="b" l="l" r="r" t="t"/>
              <a:pathLst>
                <a:path extrusionOk="0" h="334" w="1537">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196"/>
            <p:cNvSpPr/>
            <p:nvPr/>
          </p:nvSpPr>
          <p:spPr>
            <a:xfrm>
              <a:off x="3842259" y="1677980"/>
              <a:ext cx="48919" cy="10630"/>
            </a:xfrm>
            <a:custGeom>
              <a:rect b="b" l="l" r="r" t="t"/>
              <a:pathLst>
                <a:path extrusionOk="0" h="334" w="1537">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196"/>
            <p:cNvSpPr/>
            <p:nvPr/>
          </p:nvSpPr>
          <p:spPr>
            <a:xfrm>
              <a:off x="3711161" y="1508594"/>
              <a:ext cx="10248" cy="48537"/>
            </a:xfrm>
            <a:custGeom>
              <a:rect b="b" l="l" r="r" t="t"/>
              <a:pathLst>
                <a:path extrusionOk="0" h="1525" w="322">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196"/>
            <p:cNvSpPr/>
            <p:nvPr/>
          </p:nvSpPr>
          <p:spPr>
            <a:xfrm>
              <a:off x="3633470" y="1792018"/>
              <a:ext cx="22757" cy="29249"/>
            </a:xfrm>
            <a:custGeom>
              <a:rect b="b" l="l" r="r" t="t"/>
              <a:pathLst>
                <a:path extrusionOk="0" h="919" w="715">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196"/>
            <p:cNvSpPr/>
            <p:nvPr/>
          </p:nvSpPr>
          <p:spPr>
            <a:xfrm>
              <a:off x="3775962" y="1545195"/>
              <a:ext cx="22757" cy="28995"/>
            </a:xfrm>
            <a:custGeom>
              <a:rect b="b" l="l" r="r" t="t"/>
              <a:pathLst>
                <a:path extrusionOk="0" h="911" w="715">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196"/>
            <p:cNvSpPr/>
            <p:nvPr/>
          </p:nvSpPr>
          <p:spPr>
            <a:xfrm>
              <a:off x="3577390" y="1601498"/>
              <a:ext cx="31095" cy="21197"/>
            </a:xfrm>
            <a:custGeom>
              <a:rect b="b" l="l" r="r" t="t"/>
              <a:pathLst>
                <a:path extrusionOk="0" h="666" w="977">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196"/>
            <p:cNvSpPr/>
            <p:nvPr/>
          </p:nvSpPr>
          <p:spPr>
            <a:xfrm>
              <a:off x="3823703" y="1743608"/>
              <a:ext cx="31095" cy="21197"/>
            </a:xfrm>
            <a:custGeom>
              <a:rect b="b" l="l" r="r" t="t"/>
              <a:pathLst>
                <a:path extrusionOk="0" h="666" w="977">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196"/>
            <p:cNvSpPr/>
            <p:nvPr/>
          </p:nvSpPr>
          <p:spPr>
            <a:xfrm>
              <a:off x="3775962" y="1792018"/>
              <a:ext cx="22757" cy="29249"/>
            </a:xfrm>
            <a:custGeom>
              <a:rect b="b" l="l" r="r" t="t"/>
              <a:pathLst>
                <a:path extrusionOk="0" h="919" w="715">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196"/>
            <p:cNvSpPr/>
            <p:nvPr/>
          </p:nvSpPr>
          <p:spPr>
            <a:xfrm>
              <a:off x="3633470" y="1545195"/>
              <a:ext cx="22757" cy="28995"/>
            </a:xfrm>
            <a:custGeom>
              <a:rect b="b" l="l" r="r" t="t"/>
              <a:pathLst>
                <a:path extrusionOk="0" h="911" w="715">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196"/>
            <p:cNvSpPr/>
            <p:nvPr/>
          </p:nvSpPr>
          <p:spPr>
            <a:xfrm>
              <a:off x="3823703" y="1601498"/>
              <a:ext cx="31095" cy="21197"/>
            </a:xfrm>
            <a:custGeom>
              <a:rect b="b" l="l" r="r" t="t"/>
              <a:pathLst>
                <a:path extrusionOk="0" h="666" w="977">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196"/>
            <p:cNvSpPr/>
            <p:nvPr/>
          </p:nvSpPr>
          <p:spPr>
            <a:xfrm>
              <a:off x="3577390" y="1743608"/>
              <a:ext cx="31095" cy="21197"/>
            </a:xfrm>
            <a:custGeom>
              <a:rect b="b" l="l" r="r" t="t"/>
              <a:pathLst>
                <a:path extrusionOk="0" h="666" w="977">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196"/>
            <p:cNvSpPr/>
            <p:nvPr/>
          </p:nvSpPr>
          <p:spPr>
            <a:xfrm>
              <a:off x="3732358" y="1593032"/>
              <a:ext cx="71294" cy="62255"/>
            </a:xfrm>
            <a:custGeom>
              <a:rect b="b" l="l" r="r" t="t"/>
              <a:pathLst>
                <a:path extrusionOk="0" h="1956" w="224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54" name="Google Shape;4354;p196"/>
          <p:cNvCxnSpPr>
            <a:stCxn id="4321" idx="1"/>
            <a:endCxn id="4320" idx="1"/>
          </p:cNvCxnSpPr>
          <p:nvPr/>
        </p:nvCxnSpPr>
        <p:spPr>
          <a:xfrm>
            <a:off x="7401025" y="3602688"/>
            <a:ext cx="4800" cy="511500"/>
          </a:xfrm>
          <a:prstGeom prst="bentConnector3">
            <a:avLst>
              <a:gd fmla="val -4960937" name="adj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0" name="Shape 4870"/>
        <p:cNvGrpSpPr/>
        <p:nvPr/>
      </p:nvGrpSpPr>
      <p:grpSpPr>
        <a:xfrm>
          <a:off x="0" y="0"/>
          <a:ext cx="0" cy="0"/>
          <a:chOff x="0" y="0"/>
          <a:chExt cx="0" cy="0"/>
        </a:xfrm>
      </p:grpSpPr>
      <p:sp>
        <p:nvSpPr>
          <p:cNvPr id="4871" name="Google Shape;4871;p214"/>
          <p:cNvSpPr txBox="1"/>
          <p:nvPr>
            <p:ph idx="1" type="body"/>
          </p:nvPr>
        </p:nvSpPr>
        <p:spPr>
          <a:xfrm>
            <a:off x="618825" y="989475"/>
            <a:ext cx="8241600" cy="15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hare Tech"/>
                <a:ea typeface="Share Tech"/>
                <a:cs typeface="Share Tech"/>
                <a:sym typeface="Share Tech"/>
              </a:rPr>
              <a:t>Thank You!</a:t>
            </a:r>
            <a:endParaRPr sz="1800">
              <a:latin typeface="Advent Pro Medium"/>
              <a:ea typeface="Advent Pro Medium"/>
              <a:cs typeface="Advent Pro Medium"/>
              <a:sym typeface="Advent Pro Medium"/>
            </a:endParaRPr>
          </a:p>
          <a:p>
            <a:pPr indent="0" lvl="0" marL="241300" rtl="0" algn="l">
              <a:spcBef>
                <a:spcPts val="300"/>
              </a:spcBef>
              <a:spcAft>
                <a:spcPts val="0"/>
              </a:spcAft>
              <a:buNone/>
            </a:pPr>
            <a:r>
              <a:rPr lang="en" sz="1400"/>
              <a:t>We express our gratitude to our ECE 587/687 instructor, Yuchen Huang, and Adjunct Support Faculty, Venkatesh Srinivas, for their invaluable guidance and support throughout this project. Their expertise in computer architecture and practical insights significantly contributed to our learning and the successful implementation of advanced branch predictors in the SimpleScalar simulator.</a:t>
            </a:r>
            <a:endParaRPr sz="1400"/>
          </a:p>
        </p:txBody>
      </p:sp>
      <p:sp>
        <p:nvSpPr>
          <p:cNvPr id="4872" name="Google Shape;4872;p214"/>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E9E9E"/>
                </a:solidFill>
              </a:rPr>
              <a:t>09</a:t>
            </a:r>
            <a:r>
              <a:rPr lang="en">
                <a:solidFill>
                  <a:srgbClr val="9E9E9E"/>
                </a:solidFill>
              </a:rPr>
              <a:t>: </a:t>
            </a:r>
            <a:r>
              <a:rPr lang="en"/>
              <a:t>Acknowledgments</a:t>
            </a:r>
            <a:endParaRPr/>
          </a:p>
        </p:txBody>
      </p:sp>
      <p:sp>
        <p:nvSpPr>
          <p:cNvPr id="4873" name="Google Shape;4873;p214"/>
          <p:cNvSpPr txBox="1"/>
          <p:nvPr>
            <p:ph idx="2" type="body"/>
          </p:nvPr>
        </p:nvSpPr>
        <p:spPr>
          <a:xfrm>
            <a:off x="653475" y="2591200"/>
            <a:ext cx="8172300" cy="191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hare Tech"/>
                <a:ea typeface="Share Tech"/>
                <a:cs typeface="Share Tech"/>
                <a:sym typeface="Share Tech"/>
              </a:rPr>
              <a:t>References</a:t>
            </a:r>
            <a:endParaRPr sz="1800">
              <a:latin typeface="Share Tech"/>
              <a:ea typeface="Share Tech"/>
              <a:cs typeface="Share Tech"/>
              <a:sym typeface="Share Tech"/>
            </a:endParaRPr>
          </a:p>
          <a:p>
            <a:pPr indent="0" lvl="0" marL="228600" rtl="0" algn="l">
              <a:spcBef>
                <a:spcPts val="300"/>
              </a:spcBef>
              <a:spcAft>
                <a:spcPts val="0"/>
              </a:spcAft>
              <a:buNone/>
            </a:pPr>
            <a:r>
              <a:rPr lang="en" sz="1400"/>
              <a:t>[1] D. A. Jimenez and C. Lin, "Dynamic Branch Prediction with Perceptrons," in Proceedings of the Seventh International Symposium on High-Performance Computer Architecture, 2001, pp. 197-206.</a:t>
            </a:r>
            <a:endParaRPr sz="1400"/>
          </a:p>
          <a:p>
            <a:pPr indent="0" lvl="0" marL="228600" rtl="0" algn="l">
              <a:spcBef>
                <a:spcPts val="300"/>
              </a:spcBef>
              <a:spcAft>
                <a:spcPts val="0"/>
              </a:spcAft>
              <a:buNone/>
            </a:pPr>
            <a:r>
              <a:t/>
            </a:r>
            <a:endParaRPr sz="1400"/>
          </a:p>
          <a:p>
            <a:pPr indent="0" lvl="0" marL="228600" rtl="0" algn="l">
              <a:spcBef>
                <a:spcPts val="300"/>
              </a:spcBef>
              <a:spcAft>
                <a:spcPts val="0"/>
              </a:spcAft>
              <a:buNone/>
            </a:pPr>
            <a:r>
              <a:rPr lang="en" sz="1400"/>
              <a:t>[2] S. McFarling, "Combining Branch Predictors," Technical Report TN-36, Digital Western Research Laboratory, June 1993.</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8" name="Shape 4358"/>
        <p:cNvGrpSpPr/>
        <p:nvPr/>
      </p:nvGrpSpPr>
      <p:grpSpPr>
        <a:xfrm>
          <a:off x="0" y="0"/>
          <a:ext cx="0" cy="0"/>
          <a:chOff x="0" y="0"/>
          <a:chExt cx="0" cy="0"/>
        </a:xfrm>
      </p:grpSpPr>
      <p:sp>
        <p:nvSpPr>
          <p:cNvPr id="4359" name="Google Shape;4359;p197"/>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2"/>
                </a:solidFill>
              </a:rPr>
              <a:t>01: </a:t>
            </a:r>
            <a:r>
              <a:rPr lang="en"/>
              <a:t>Introduction to Branch Prediction</a:t>
            </a:r>
            <a:endParaRPr sz="3000"/>
          </a:p>
        </p:txBody>
      </p:sp>
      <p:sp>
        <p:nvSpPr>
          <p:cNvPr id="4360" name="Google Shape;4360;p197"/>
          <p:cNvSpPr txBox="1"/>
          <p:nvPr>
            <p:ph idx="2" type="ctrTitle"/>
          </p:nvPr>
        </p:nvSpPr>
        <p:spPr>
          <a:xfrm>
            <a:off x="6302087" y="1373200"/>
            <a:ext cx="18807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Pipeline Stalls</a:t>
            </a:r>
            <a:endParaRPr/>
          </a:p>
        </p:txBody>
      </p:sp>
      <p:sp>
        <p:nvSpPr>
          <p:cNvPr id="4361" name="Google Shape;4361;p197"/>
          <p:cNvSpPr txBox="1"/>
          <p:nvPr>
            <p:ph idx="4" type="ctrTitle"/>
          </p:nvPr>
        </p:nvSpPr>
        <p:spPr>
          <a:xfrm>
            <a:off x="256991" y="2879547"/>
            <a:ext cx="2658600" cy="690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Traditional Techniques</a:t>
            </a:r>
            <a:endParaRPr/>
          </a:p>
        </p:txBody>
      </p:sp>
      <p:sp>
        <p:nvSpPr>
          <p:cNvPr id="4362" name="Google Shape;4362;p197"/>
          <p:cNvSpPr txBox="1"/>
          <p:nvPr>
            <p:ph idx="7" type="subTitle"/>
          </p:nvPr>
        </p:nvSpPr>
        <p:spPr>
          <a:xfrm>
            <a:off x="6048966" y="3407131"/>
            <a:ext cx="29073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Preeminent implementation currently is single adaptive two-level branch predictor </a:t>
            </a:r>
            <a:endParaRPr/>
          </a:p>
        </p:txBody>
      </p:sp>
      <p:sp>
        <p:nvSpPr>
          <p:cNvPr id="4363" name="Google Shape;4363;p197"/>
          <p:cNvSpPr txBox="1"/>
          <p:nvPr>
            <p:ph type="ctrTitle"/>
          </p:nvPr>
        </p:nvSpPr>
        <p:spPr>
          <a:xfrm>
            <a:off x="950570" y="1373200"/>
            <a:ext cx="1880700" cy="690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CPU Performance</a:t>
            </a:r>
            <a:endParaRPr/>
          </a:p>
        </p:txBody>
      </p:sp>
      <p:sp>
        <p:nvSpPr>
          <p:cNvPr id="4364" name="Google Shape;4364;p197"/>
          <p:cNvSpPr txBox="1"/>
          <p:nvPr>
            <p:ph idx="1" type="subTitle"/>
          </p:nvPr>
        </p:nvSpPr>
        <p:spPr>
          <a:xfrm>
            <a:off x="187738" y="1900789"/>
            <a:ext cx="2907300" cy="69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Reduction of pipeline stalls and increasing instruction throughput to improve overall processing speed and efficiency</a:t>
            </a:r>
            <a:endParaRPr/>
          </a:p>
        </p:txBody>
      </p:sp>
      <p:sp>
        <p:nvSpPr>
          <p:cNvPr id="4365" name="Google Shape;4365;p197"/>
          <p:cNvSpPr txBox="1"/>
          <p:nvPr>
            <p:ph idx="3" type="subTitle"/>
          </p:nvPr>
        </p:nvSpPr>
        <p:spPr>
          <a:xfrm>
            <a:off x="6038719" y="1900789"/>
            <a:ext cx="2907300" cy="6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Guessing outcome before computation to allow continuous instruction execution</a:t>
            </a:r>
            <a:endParaRPr/>
          </a:p>
        </p:txBody>
      </p:sp>
      <p:sp>
        <p:nvSpPr>
          <p:cNvPr id="4366" name="Google Shape;4366;p197"/>
          <p:cNvSpPr txBox="1"/>
          <p:nvPr>
            <p:ph idx="5" type="subTitle"/>
          </p:nvPr>
        </p:nvSpPr>
        <p:spPr>
          <a:xfrm>
            <a:off x="289413" y="3407131"/>
            <a:ext cx="2907300" cy="69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*Evolution from static to dynamic branch prediction </a:t>
            </a:r>
            <a:endParaRPr/>
          </a:p>
        </p:txBody>
      </p:sp>
      <p:sp>
        <p:nvSpPr>
          <p:cNvPr id="4367" name="Google Shape;4367;p197"/>
          <p:cNvSpPr txBox="1"/>
          <p:nvPr>
            <p:ph idx="6" type="ctrTitle"/>
          </p:nvPr>
        </p:nvSpPr>
        <p:spPr>
          <a:xfrm>
            <a:off x="6302087" y="2879553"/>
            <a:ext cx="1880700" cy="69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SimpleScalar</a:t>
            </a:r>
            <a:endParaRPr/>
          </a:p>
        </p:txBody>
      </p:sp>
      <p:sp>
        <p:nvSpPr>
          <p:cNvPr id="4368" name="Google Shape;4368;p197"/>
          <p:cNvSpPr/>
          <p:nvPr/>
        </p:nvSpPr>
        <p:spPr>
          <a:xfrm>
            <a:off x="3505834" y="1695537"/>
            <a:ext cx="723900" cy="77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197"/>
          <p:cNvSpPr/>
          <p:nvPr/>
        </p:nvSpPr>
        <p:spPr>
          <a:xfrm>
            <a:off x="3505834" y="3204880"/>
            <a:ext cx="723900" cy="775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197"/>
          <p:cNvSpPr/>
          <p:nvPr/>
        </p:nvSpPr>
        <p:spPr>
          <a:xfrm>
            <a:off x="4903958" y="1695537"/>
            <a:ext cx="723900" cy="77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197"/>
          <p:cNvSpPr/>
          <p:nvPr/>
        </p:nvSpPr>
        <p:spPr>
          <a:xfrm>
            <a:off x="4903958" y="3204880"/>
            <a:ext cx="723900" cy="77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72" name="Google Shape;4372;p197"/>
          <p:cNvCxnSpPr>
            <a:stCxn id="4368" idx="3"/>
            <a:endCxn id="4370" idx="1"/>
          </p:cNvCxnSpPr>
          <p:nvPr/>
        </p:nvCxnSpPr>
        <p:spPr>
          <a:xfrm>
            <a:off x="4229734" y="2083437"/>
            <a:ext cx="6741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4373" name="Google Shape;4373;p197"/>
          <p:cNvCxnSpPr>
            <a:stCxn id="4370" idx="2"/>
            <a:endCxn id="4369" idx="0"/>
          </p:cNvCxnSpPr>
          <p:nvPr/>
        </p:nvCxnSpPr>
        <p:spPr>
          <a:xfrm rot="5400000">
            <a:off x="4200158" y="2139087"/>
            <a:ext cx="733500" cy="13980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4374" name="Google Shape;4374;p197"/>
          <p:cNvCxnSpPr>
            <a:stCxn id="4369" idx="3"/>
            <a:endCxn id="4371" idx="1"/>
          </p:cNvCxnSpPr>
          <p:nvPr/>
        </p:nvCxnSpPr>
        <p:spPr>
          <a:xfrm>
            <a:off x="4229734" y="3592780"/>
            <a:ext cx="674100" cy="0"/>
          </a:xfrm>
          <a:prstGeom prst="straightConnector1">
            <a:avLst/>
          </a:prstGeom>
          <a:noFill/>
          <a:ln cap="flat" cmpd="sng" w="9525">
            <a:solidFill>
              <a:schemeClr val="lt2"/>
            </a:solidFill>
            <a:prstDash val="solid"/>
            <a:round/>
            <a:headEnd len="med" w="med" type="none"/>
            <a:tailEnd len="med" w="med" type="none"/>
          </a:ln>
        </p:spPr>
      </p:cxnSp>
      <p:grpSp>
        <p:nvGrpSpPr>
          <p:cNvPr id="4375" name="Google Shape;4375;p197"/>
          <p:cNvGrpSpPr/>
          <p:nvPr/>
        </p:nvGrpSpPr>
        <p:grpSpPr>
          <a:xfrm>
            <a:off x="3666812" y="1838532"/>
            <a:ext cx="402070" cy="489509"/>
            <a:chOff x="5357662" y="4297637"/>
            <a:chExt cx="287275" cy="326296"/>
          </a:xfrm>
        </p:grpSpPr>
        <p:sp>
          <p:nvSpPr>
            <p:cNvPr id="4376" name="Google Shape;4376;p197"/>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197"/>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197"/>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197"/>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197"/>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1" name="Google Shape;4381;p197"/>
          <p:cNvGrpSpPr/>
          <p:nvPr/>
        </p:nvGrpSpPr>
        <p:grpSpPr>
          <a:xfrm>
            <a:off x="3625678" y="3347764"/>
            <a:ext cx="483715" cy="489492"/>
            <a:chOff x="5440856" y="4131871"/>
            <a:chExt cx="417355" cy="372180"/>
          </a:xfrm>
        </p:grpSpPr>
        <p:sp>
          <p:nvSpPr>
            <p:cNvPr id="4382" name="Google Shape;4382;p197"/>
            <p:cNvSpPr/>
            <p:nvPr/>
          </p:nvSpPr>
          <p:spPr>
            <a:xfrm>
              <a:off x="5440856" y="4131871"/>
              <a:ext cx="286207" cy="372180"/>
            </a:xfrm>
            <a:custGeom>
              <a:rect b="b" l="l" r="r" t="t"/>
              <a:pathLst>
                <a:path extrusionOk="0" h="10407" w="8003">
                  <a:moveTo>
                    <a:pt x="3549" y="2143"/>
                  </a:moveTo>
                  <a:cubicBezTo>
                    <a:pt x="3716" y="2143"/>
                    <a:pt x="3882" y="2286"/>
                    <a:pt x="3882" y="2477"/>
                  </a:cubicBezTo>
                  <a:cubicBezTo>
                    <a:pt x="3882" y="2667"/>
                    <a:pt x="3716" y="2810"/>
                    <a:pt x="3549" y="2810"/>
                  </a:cubicBezTo>
                  <a:lnTo>
                    <a:pt x="1382" y="2810"/>
                  </a:lnTo>
                  <a:cubicBezTo>
                    <a:pt x="1191" y="2810"/>
                    <a:pt x="1025" y="2667"/>
                    <a:pt x="1025" y="2477"/>
                  </a:cubicBezTo>
                  <a:cubicBezTo>
                    <a:pt x="1025" y="2286"/>
                    <a:pt x="1191" y="2143"/>
                    <a:pt x="1382" y="2143"/>
                  </a:cubicBezTo>
                  <a:close/>
                  <a:moveTo>
                    <a:pt x="3549" y="3501"/>
                  </a:moveTo>
                  <a:cubicBezTo>
                    <a:pt x="3716" y="3501"/>
                    <a:pt x="3882" y="3644"/>
                    <a:pt x="3882" y="3834"/>
                  </a:cubicBezTo>
                  <a:cubicBezTo>
                    <a:pt x="3882" y="4025"/>
                    <a:pt x="3716" y="4191"/>
                    <a:pt x="3549" y="4191"/>
                  </a:cubicBezTo>
                  <a:lnTo>
                    <a:pt x="1382" y="4191"/>
                  </a:lnTo>
                  <a:cubicBezTo>
                    <a:pt x="1191" y="4191"/>
                    <a:pt x="1025" y="4025"/>
                    <a:pt x="1025" y="3834"/>
                  </a:cubicBezTo>
                  <a:cubicBezTo>
                    <a:pt x="1025" y="3644"/>
                    <a:pt x="1191" y="3501"/>
                    <a:pt x="1382" y="3501"/>
                  </a:cubicBezTo>
                  <a:close/>
                  <a:moveTo>
                    <a:pt x="3549" y="4858"/>
                  </a:moveTo>
                  <a:cubicBezTo>
                    <a:pt x="3716" y="4858"/>
                    <a:pt x="3882" y="5025"/>
                    <a:pt x="3882" y="5215"/>
                  </a:cubicBezTo>
                  <a:cubicBezTo>
                    <a:pt x="3882" y="5382"/>
                    <a:pt x="3716" y="5549"/>
                    <a:pt x="3549" y="5549"/>
                  </a:cubicBezTo>
                  <a:lnTo>
                    <a:pt x="1382" y="5549"/>
                  </a:lnTo>
                  <a:cubicBezTo>
                    <a:pt x="1191" y="5549"/>
                    <a:pt x="1025" y="5382"/>
                    <a:pt x="1025" y="5215"/>
                  </a:cubicBezTo>
                  <a:cubicBezTo>
                    <a:pt x="1025" y="5025"/>
                    <a:pt x="1191" y="4858"/>
                    <a:pt x="1382" y="4858"/>
                  </a:cubicBezTo>
                  <a:close/>
                  <a:moveTo>
                    <a:pt x="3549" y="6216"/>
                  </a:moveTo>
                  <a:cubicBezTo>
                    <a:pt x="3716" y="6216"/>
                    <a:pt x="3882" y="6382"/>
                    <a:pt x="3882" y="6573"/>
                  </a:cubicBezTo>
                  <a:cubicBezTo>
                    <a:pt x="3882" y="6763"/>
                    <a:pt x="3716" y="6906"/>
                    <a:pt x="3549" y="6906"/>
                  </a:cubicBezTo>
                  <a:lnTo>
                    <a:pt x="1382" y="6906"/>
                  </a:lnTo>
                  <a:cubicBezTo>
                    <a:pt x="1191" y="6906"/>
                    <a:pt x="1025" y="6763"/>
                    <a:pt x="1025" y="6573"/>
                  </a:cubicBezTo>
                  <a:cubicBezTo>
                    <a:pt x="1025" y="6382"/>
                    <a:pt x="1191" y="6216"/>
                    <a:pt x="1382" y="6216"/>
                  </a:cubicBezTo>
                  <a:close/>
                  <a:moveTo>
                    <a:pt x="3549" y="7597"/>
                  </a:moveTo>
                  <a:cubicBezTo>
                    <a:pt x="3716" y="7597"/>
                    <a:pt x="3882" y="7740"/>
                    <a:pt x="3882" y="7930"/>
                  </a:cubicBezTo>
                  <a:cubicBezTo>
                    <a:pt x="3882" y="8121"/>
                    <a:pt x="3716" y="8264"/>
                    <a:pt x="3549" y="8264"/>
                  </a:cubicBezTo>
                  <a:lnTo>
                    <a:pt x="1382" y="8264"/>
                  </a:lnTo>
                  <a:cubicBezTo>
                    <a:pt x="1191" y="8264"/>
                    <a:pt x="1025" y="8121"/>
                    <a:pt x="1025" y="7930"/>
                  </a:cubicBezTo>
                  <a:cubicBezTo>
                    <a:pt x="1025" y="7740"/>
                    <a:pt x="1191" y="7597"/>
                    <a:pt x="1382" y="7597"/>
                  </a:cubicBezTo>
                  <a:close/>
                  <a:moveTo>
                    <a:pt x="334" y="0"/>
                  </a:moveTo>
                  <a:cubicBezTo>
                    <a:pt x="143" y="0"/>
                    <a:pt x="1" y="167"/>
                    <a:pt x="1" y="357"/>
                  </a:cubicBezTo>
                  <a:lnTo>
                    <a:pt x="1" y="10050"/>
                  </a:lnTo>
                  <a:cubicBezTo>
                    <a:pt x="1" y="10240"/>
                    <a:pt x="143" y="10383"/>
                    <a:pt x="334" y="10383"/>
                  </a:cubicBezTo>
                  <a:lnTo>
                    <a:pt x="7645" y="10407"/>
                  </a:lnTo>
                  <a:cubicBezTo>
                    <a:pt x="7836" y="10407"/>
                    <a:pt x="8002" y="10240"/>
                    <a:pt x="8002" y="10050"/>
                  </a:cubicBezTo>
                  <a:lnTo>
                    <a:pt x="8002" y="8168"/>
                  </a:lnTo>
                  <a:lnTo>
                    <a:pt x="5930" y="8168"/>
                  </a:lnTo>
                  <a:cubicBezTo>
                    <a:pt x="5359" y="8168"/>
                    <a:pt x="4906" y="7692"/>
                    <a:pt x="4906" y="7144"/>
                  </a:cubicBezTo>
                  <a:lnTo>
                    <a:pt x="4906" y="5311"/>
                  </a:lnTo>
                  <a:cubicBezTo>
                    <a:pt x="4906" y="4763"/>
                    <a:pt x="5359" y="4287"/>
                    <a:pt x="5930" y="4287"/>
                  </a:cubicBezTo>
                  <a:lnTo>
                    <a:pt x="8002" y="4287"/>
                  </a:lnTo>
                  <a:lnTo>
                    <a:pt x="8002" y="3215"/>
                  </a:lnTo>
                  <a:lnTo>
                    <a:pt x="5121" y="3215"/>
                  </a:lnTo>
                  <a:cubicBezTo>
                    <a:pt x="4954" y="3215"/>
                    <a:pt x="4787" y="3072"/>
                    <a:pt x="4787" y="2882"/>
                  </a:cubicBezTo>
                  <a:lnTo>
                    <a:pt x="4787" y="24"/>
                  </a:lnTo>
                  <a:lnTo>
                    <a:pt x="334" y="0"/>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197"/>
            <p:cNvSpPr/>
            <p:nvPr/>
          </p:nvSpPr>
          <p:spPr>
            <a:xfrm>
              <a:off x="5636734" y="4132693"/>
              <a:ext cx="90336" cy="89478"/>
            </a:xfrm>
            <a:custGeom>
              <a:rect b="b" l="l" r="r" t="t"/>
              <a:pathLst>
                <a:path extrusionOk="0" h="2502" w="2526">
                  <a:moveTo>
                    <a:pt x="1" y="1"/>
                  </a:moveTo>
                  <a:lnTo>
                    <a:pt x="1" y="2501"/>
                  </a:lnTo>
                  <a:lnTo>
                    <a:pt x="2525" y="2501"/>
                  </a:lnTo>
                  <a:cubicBezTo>
                    <a:pt x="2525" y="2430"/>
                    <a:pt x="2478" y="2335"/>
                    <a:pt x="2406" y="2263"/>
                  </a:cubicBezTo>
                  <a:lnTo>
                    <a:pt x="239" y="96"/>
                  </a:lnTo>
                  <a:cubicBezTo>
                    <a:pt x="168" y="25"/>
                    <a:pt x="96" y="1"/>
                    <a:pt x="1"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197"/>
            <p:cNvSpPr/>
            <p:nvPr/>
          </p:nvSpPr>
          <p:spPr>
            <a:xfrm>
              <a:off x="5641026" y="4271850"/>
              <a:ext cx="217186" cy="165473"/>
            </a:xfrm>
            <a:custGeom>
              <a:rect b="b" l="l" r="r" t="t"/>
              <a:pathLst>
                <a:path extrusionOk="0" h="4627" w="6073">
                  <a:moveTo>
                    <a:pt x="3537" y="1"/>
                  </a:moveTo>
                  <a:cubicBezTo>
                    <a:pt x="3361" y="1"/>
                    <a:pt x="3191" y="135"/>
                    <a:pt x="3191" y="349"/>
                  </a:cubicBezTo>
                  <a:lnTo>
                    <a:pt x="3191" y="1063"/>
                  </a:lnTo>
                  <a:lnTo>
                    <a:pt x="333" y="1063"/>
                  </a:lnTo>
                  <a:cubicBezTo>
                    <a:pt x="143" y="1063"/>
                    <a:pt x="0" y="1206"/>
                    <a:pt x="0" y="1397"/>
                  </a:cubicBezTo>
                  <a:lnTo>
                    <a:pt x="0" y="3230"/>
                  </a:lnTo>
                  <a:cubicBezTo>
                    <a:pt x="0" y="3421"/>
                    <a:pt x="143" y="3564"/>
                    <a:pt x="333" y="3564"/>
                  </a:cubicBezTo>
                  <a:lnTo>
                    <a:pt x="3191" y="3564"/>
                  </a:lnTo>
                  <a:lnTo>
                    <a:pt x="3191" y="4278"/>
                  </a:lnTo>
                  <a:cubicBezTo>
                    <a:pt x="3191" y="4492"/>
                    <a:pt x="3361" y="4626"/>
                    <a:pt x="3537" y="4626"/>
                  </a:cubicBezTo>
                  <a:cubicBezTo>
                    <a:pt x="3616" y="4626"/>
                    <a:pt x="3696" y="4599"/>
                    <a:pt x="3763" y="4540"/>
                  </a:cubicBezTo>
                  <a:lnTo>
                    <a:pt x="5930" y="2564"/>
                  </a:lnTo>
                  <a:cubicBezTo>
                    <a:pt x="6073" y="2421"/>
                    <a:pt x="6073" y="2206"/>
                    <a:pt x="5930" y="2063"/>
                  </a:cubicBezTo>
                  <a:lnTo>
                    <a:pt x="3763" y="87"/>
                  </a:lnTo>
                  <a:cubicBezTo>
                    <a:pt x="3696" y="28"/>
                    <a:pt x="3616" y="1"/>
                    <a:pt x="3537"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5" name="Google Shape;4385;p197"/>
          <p:cNvGrpSpPr/>
          <p:nvPr/>
        </p:nvGrpSpPr>
        <p:grpSpPr>
          <a:xfrm>
            <a:off x="5024105" y="1820142"/>
            <a:ext cx="483723" cy="526322"/>
            <a:chOff x="4874902" y="3808799"/>
            <a:chExt cx="345615" cy="350835"/>
          </a:xfrm>
        </p:grpSpPr>
        <p:sp>
          <p:nvSpPr>
            <p:cNvPr id="4386" name="Google Shape;4386;p197"/>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197"/>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197"/>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197"/>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197"/>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197"/>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197"/>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197"/>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197"/>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197"/>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197"/>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197"/>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197"/>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197"/>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197"/>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197"/>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197"/>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3" name="Google Shape;4403;p197"/>
          <p:cNvGrpSpPr/>
          <p:nvPr/>
        </p:nvGrpSpPr>
        <p:grpSpPr>
          <a:xfrm>
            <a:off x="5023778" y="3348007"/>
            <a:ext cx="483683" cy="489514"/>
            <a:chOff x="6856386" y="3407083"/>
            <a:chExt cx="416502" cy="416501"/>
          </a:xfrm>
        </p:grpSpPr>
        <p:sp>
          <p:nvSpPr>
            <p:cNvPr id="4404" name="Google Shape;4404;p197"/>
            <p:cNvSpPr/>
            <p:nvPr/>
          </p:nvSpPr>
          <p:spPr>
            <a:xfrm>
              <a:off x="6910889" y="3738363"/>
              <a:ext cx="24748" cy="23889"/>
            </a:xfrm>
            <a:custGeom>
              <a:rect b="b" l="l" r="r" t="t"/>
              <a:pathLst>
                <a:path extrusionOk="0" h="668" w="692">
                  <a:moveTo>
                    <a:pt x="358" y="1"/>
                  </a:moveTo>
                  <a:cubicBezTo>
                    <a:pt x="167" y="1"/>
                    <a:pt x="0" y="144"/>
                    <a:pt x="0" y="334"/>
                  </a:cubicBezTo>
                  <a:cubicBezTo>
                    <a:pt x="0" y="525"/>
                    <a:pt x="167" y="668"/>
                    <a:pt x="358" y="668"/>
                  </a:cubicBezTo>
                  <a:cubicBezTo>
                    <a:pt x="548" y="668"/>
                    <a:pt x="691" y="525"/>
                    <a:pt x="691" y="334"/>
                  </a:cubicBezTo>
                  <a:cubicBezTo>
                    <a:pt x="691" y="144"/>
                    <a:pt x="548" y="1"/>
                    <a:pt x="358"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197"/>
            <p:cNvSpPr/>
            <p:nvPr/>
          </p:nvSpPr>
          <p:spPr>
            <a:xfrm>
              <a:off x="6910889" y="3590194"/>
              <a:ext cx="24748" cy="24712"/>
            </a:xfrm>
            <a:custGeom>
              <a:rect b="b" l="l" r="r" t="t"/>
              <a:pathLst>
                <a:path extrusionOk="0" h="691" w="692">
                  <a:moveTo>
                    <a:pt x="358" y="0"/>
                  </a:moveTo>
                  <a:cubicBezTo>
                    <a:pt x="167" y="0"/>
                    <a:pt x="0" y="143"/>
                    <a:pt x="0" y="333"/>
                  </a:cubicBezTo>
                  <a:cubicBezTo>
                    <a:pt x="0" y="524"/>
                    <a:pt x="167" y="691"/>
                    <a:pt x="358" y="691"/>
                  </a:cubicBezTo>
                  <a:cubicBezTo>
                    <a:pt x="548" y="691"/>
                    <a:pt x="691" y="524"/>
                    <a:pt x="691" y="333"/>
                  </a:cubicBezTo>
                  <a:cubicBezTo>
                    <a:pt x="691" y="143"/>
                    <a:pt x="548" y="0"/>
                    <a:pt x="358"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197"/>
            <p:cNvSpPr/>
            <p:nvPr/>
          </p:nvSpPr>
          <p:spPr>
            <a:xfrm>
              <a:off x="6995220" y="3664260"/>
              <a:ext cx="23854" cy="23889"/>
            </a:xfrm>
            <a:custGeom>
              <a:rect b="b" l="l" r="r" t="t"/>
              <a:pathLst>
                <a:path extrusionOk="0" h="668" w="667">
                  <a:moveTo>
                    <a:pt x="333" y="1"/>
                  </a:moveTo>
                  <a:cubicBezTo>
                    <a:pt x="143" y="1"/>
                    <a:pt x="0" y="144"/>
                    <a:pt x="0" y="334"/>
                  </a:cubicBezTo>
                  <a:cubicBezTo>
                    <a:pt x="0" y="525"/>
                    <a:pt x="143" y="668"/>
                    <a:pt x="333" y="668"/>
                  </a:cubicBezTo>
                  <a:cubicBezTo>
                    <a:pt x="524" y="668"/>
                    <a:pt x="667" y="525"/>
                    <a:pt x="667" y="334"/>
                  </a:cubicBezTo>
                  <a:cubicBezTo>
                    <a:pt x="667" y="144"/>
                    <a:pt x="524" y="1"/>
                    <a:pt x="333"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197"/>
            <p:cNvSpPr/>
            <p:nvPr/>
          </p:nvSpPr>
          <p:spPr>
            <a:xfrm>
              <a:off x="6935602" y="3614870"/>
              <a:ext cx="143086" cy="123524"/>
            </a:xfrm>
            <a:custGeom>
              <a:rect b="b" l="l" r="r" t="t"/>
              <a:pathLst>
                <a:path extrusionOk="0" h="3454" w="4001">
                  <a:moveTo>
                    <a:pt x="2000" y="691"/>
                  </a:moveTo>
                  <a:cubicBezTo>
                    <a:pt x="2572" y="691"/>
                    <a:pt x="3024" y="1144"/>
                    <a:pt x="3024" y="1715"/>
                  </a:cubicBezTo>
                  <a:cubicBezTo>
                    <a:pt x="3024" y="2287"/>
                    <a:pt x="2572" y="2739"/>
                    <a:pt x="2000" y="2739"/>
                  </a:cubicBezTo>
                  <a:cubicBezTo>
                    <a:pt x="1429" y="2739"/>
                    <a:pt x="976" y="2287"/>
                    <a:pt x="976" y="1715"/>
                  </a:cubicBezTo>
                  <a:cubicBezTo>
                    <a:pt x="976" y="1144"/>
                    <a:pt x="1429" y="691"/>
                    <a:pt x="2000" y="691"/>
                  </a:cubicBezTo>
                  <a:close/>
                  <a:moveTo>
                    <a:pt x="619" y="1"/>
                  </a:moveTo>
                  <a:cubicBezTo>
                    <a:pt x="524" y="286"/>
                    <a:pt x="286" y="525"/>
                    <a:pt x="0" y="620"/>
                  </a:cubicBezTo>
                  <a:lnTo>
                    <a:pt x="0" y="2811"/>
                  </a:lnTo>
                  <a:cubicBezTo>
                    <a:pt x="286" y="2930"/>
                    <a:pt x="524" y="3144"/>
                    <a:pt x="619" y="3454"/>
                  </a:cubicBezTo>
                  <a:lnTo>
                    <a:pt x="3382" y="3454"/>
                  </a:lnTo>
                  <a:cubicBezTo>
                    <a:pt x="3477" y="3144"/>
                    <a:pt x="3715" y="2930"/>
                    <a:pt x="4001" y="2811"/>
                  </a:cubicBezTo>
                  <a:lnTo>
                    <a:pt x="4001" y="620"/>
                  </a:lnTo>
                  <a:cubicBezTo>
                    <a:pt x="3715" y="501"/>
                    <a:pt x="3477" y="286"/>
                    <a:pt x="3382"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197"/>
            <p:cNvSpPr/>
            <p:nvPr/>
          </p:nvSpPr>
          <p:spPr>
            <a:xfrm>
              <a:off x="7078657" y="3738363"/>
              <a:ext cx="24748" cy="23889"/>
            </a:xfrm>
            <a:custGeom>
              <a:rect b="b" l="l" r="r" t="t"/>
              <a:pathLst>
                <a:path extrusionOk="0" h="668" w="692">
                  <a:moveTo>
                    <a:pt x="358" y="1"/>
                  </a:moveTo>
                  <a:cubicBezTo>
                    <a:pt x="168" y="1"/>
                    <a:pt x="1" y="144"/>
                    <a:pt x="1" y="334"/>
                  </a:cubicBezTo>
                  <a:cubicBezTo>
                    <a:pt x="1" y="525"/>
                    <a:pt x="168" y="668"/>
                    <a:pt x="358" y="668"/>
                  </a:cubicBezTo>
                  <a:cubicBezTo>
                    <a:pt x="549" y="668"/>
                    <a:pt x="691" y="525"/>
                    <a:pt x="691" y="334"/>
                  </a:cubicBezTo>
                  <a:cubicBezTo>
                    <a:pt x="691" y="144"/>
                    <a:pt x="549" y="1"/>
                    <a:pt x="358"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197"/>
            <p:cNvSpPr/>
            <p:nvPr/>
          </p:nvSpPr>
          <p:spPr>
            <a:xfrm>
              <a:off x="7078657" y="3590194"/>
              <a:ext cx="24748" cy="24712"/>
            </a:xfrm>
            <a:custGeom>
              <a:rect b="b" l="l" r="r" t="t"/>
              <a:pathLst>
                <a:path extrusionOk="0" h="691" w="692">
                  <a:moveTo>
                    <a:pt x="358" y="0"/>
                  </a:moveTo>
                  <a:cubicBezTo>
                    <a:pt x="168" y="0"/>
                    <a:pt x="1" y="143"/>
                    <a:pt x="1" y="333"/>
                  </a:cubicBezTo>
                  <a:cubicBezTo>
                    <a:pt x="1" y="524"/>
                    <a:pt x="168" y="691"/>
                    <a:pt x="358" y="691"/>
                  </a:cubicBezTo>
                  <a:cubicBezTo>
                    <a:pt x="549" y="691"/>
                    <a:pt x="691" y="524"/>
                    <a:pt x="691" y="333"/>
                  </a:cubicBezTo>
                  <a:cubicBezTo>
                    <a:pt x="691" y="143"/>
                    <a:pt x="549" y="0"/>
                    <a:pt x="358"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197"/>
            <p:cNvSpPr/>
            <p:nvPr/>
          </p:nvSpPr>
          <p:spPr>
            <a:xfrm>
              <a:off x="6856386" y="3407083"/>
              <a:ext cx="416490" cy="416490"/>
            </a:xfrm>
            <a:custGeom>
              <a:rect b="b" l="l" r="r" t="t"/>
              <a:pathLst>
                <a:path extrusionOk="0" h="11646" w="11646">
                  <a:moveTo>
                    <a:pt x="1382" y="1024"/>
                  </a:moveTo>
                  <a:cubicBezTo>
                    <a:pt x="1572" y="1024"/>
                    <a:pt x="1715" y="1167"/>
                    <a:pt x="1715" y="1357"/>
                  </a:cubicBezTo>
                  <a:cubicBezTo>
                    <a:pt x="1715" y="1548"/>
                    <a:pt x="1572" y="1715"/>
                    <a:pt x="1382" y="1715"/>
                  </a:cubicBezTo>
                  <a:cubicBezTo>
                    <a:pt x="1191" y="1715"/>
                    <a:pt x="1048" y="1548"/>
                    <a:pt x="1048" y="1357"/>
                  </a:cubicBezTo>
                  <a:cubicBezTo>
                    <a:pt x="1048" y="1167"/>
                    <a:pt x="1191" y="1024"/>
                    <a:pt x="1382" y="1024"/>
                  </a:cubicBezTo>
                  <a:close/>
                  <a:moveTo>
                    <a:pt x="2739" y="1024"/>
                  </a:moveTo>
                  <a:cubicBezTo>
                    <a:pt x="2929" y="1024"/>
                    <a:pt x="3096" y="1167"/>
                    <a:pt x="3096" y="1357"/>
                  </a:cubicBezTo>
                  <a:cubicBezTo>
                    <a:pt x="3096" y="1548"/>
                    <a:pt x="2929" y="1715"/>
                    <a:pt x="2739" y="1715"/>
                  </a:cubicBezTo>
                  <a:cubicBezTo>
                    <a:pt x="2548" y="1715"/>
                    <a:pt x="2406" y="1548"/>
                    <a:pt x="2406" y="1357"/>
                  </a:cubicBezTo>
                  <a:cubicBezTo>
                    <a:pt x="2406" y="1167"/>
                    <a:pt x="2548" y="1024"/>
                    <a:pt x="2739" y="1024"/>
                  </a:cubicBezTo>
                  <a:close/>
                  <a:moveTo>
                    <a:pt x="4120" y="1024"/>
                  </a:moveTo>
                  <a:cubicBezTo>
                    <a:pt x="4311" y="1024"/>
                    <a:pt x="4454" y="1167"/>
                    <a:pt x="4454" y="1357"/>
                  </a:cubicBezTo>
                  <a:cubicBezTo>
                    <a:pt x="4454" y="1548"/>
                    <a:pt x="4311" y="1715"/>
                    <a:pt x="4120" y="1715"/>
                  </a:cubicBezTo>
                  <a:cubicBezTo>
                    <a:pt x="3930" y="1715"/>
                    <a:pt x="3763" y="1548"/>
                    <a:pt x="3763" y="1357"/>
                  </a:cubicBezTo>
                  <a:cubicBezTo>
                    <a:pt x="3763" y="1167"/>
                    <a:pt x="3930" y="1024"/>
                    <a:pt x="4120" y="1024"/>
                  </a:cubicBezTo>
                  <a:close/>
                  <a:moveTo>
                    <a:pt x="334" y="0"/>
                  </a:moveTo>
                  <a:cubicBezTo>
                    <a:pt x="143" y="0"/>
                    <a:pt x="0" y="143"/>
                    <a:pt x="0" y="333"/>
                  </a:cubicBezTo>
                  <a:lnTo>
                    <a:pt x="0" y="2739"/>
                  </a:lnTo>
                  <a:lnTo>
                    <a:pt x="4668" y="2739"/>
                  </a:lnTo>
                  <a:cubicBezTo>
                    <a:pt x="4906" y="2739"/>
                    <a:pt x="5120" y="2643"/>
                    <a:pt x="5287" y="2501"/>
                  </a:cubicBezTo>
                  <a:lnTo>
                    <a:pt x="5740" y="2167"/>
                  </a:lnTo>
                  <a:cubicBezTo>
                    <a:pt x="6002" y="1929"/>
                    <a:pt x="6359" y="1810"/>
                    <a:pt x="6692" y="1810"/>
                  </a:cubicBezTo>
                  <a:lnTo>
                    <a:pt x="11646" y="1810"/>
                  </a:lnTo>
                  <a:lnTo>
                    <a:pt x="11646" y="333"/>
                  </a:lnTo>
                  <a:cubicBezTo>
                    <a:pt x="11646" y="143"/>
                    <a:pt x="11503" y="0"/>
                    <a:pt x="11312" y="0"/>
                  </a:cubicBezTo>
                  <a:close/>
                  <a:moveTo>
                    <a:pt x="6573" y="4429"/>
                  </a:moveTo>
                  <a:cubicBezTo>
                    <a:pt x="7121" y="4429"/>
                    <a:pt x="7597" y="4906"/>
                    <a:pt x="7597" y="5453"/>
                  </a:cubicBezTo>
                  <a:cubicBezTo>
                    <a:pt x="7597" y="5906"/>
                    <a:pt x="7311" y="6287"/>
                    <a:pt x="6906" y="6430"/>
                  </a:cubicBezTo>
                  <a:lnTo>
                    <a:pt x="6906" y="8621"/>
                  </a:lnTo>
                  <a:cubicBezTo>
                    <a:pt x="7311" y="8764"/>
                    <a:pt x="7597" y="9145"/>
                    <a:pt x="7597" y="9597"/>
                  </a:cubicBezTo>
                  <a:cubicBezTo>
                    <a:pt x="7597" y="10169"/>
                    <a:pt x="7121" y="10621"/>
                    <a:pt x="6573" y="10621"/>
                  </a:cubicBezTo>
                  <a:cubicBezTo>
                    <a:pt x="6121" y="10621"/>
                    <a:pt x="5740" y="10335"/>
                    <a:pt x="5597" y="9931"/>
                  </a:cubicBezTo>
                  <a:lnTo>
                    <a:pt x="2834" y="9931"/>
                  </a:lnTo>
                  <a:cubicBezTo>
                    <a:pt x="2691" y="10335"/>
                    <a:pt x="2310" y="10621"/>
                    <a:pt x="1882" y="10621"/>
                  </a:cubicBezTo>
                  <a:cubicBezTo>
                    <a:pt x="1310" y="10621"/>
                    <a:pt x="858" y="10169"/>
                    <a:pt x="858" y="9597"/>
                  </a:cubicBezTo>
                  <a:cubicBezTo>
                    <a:pt x="858" y="9145"/>
                    <a:pt x="1143" y="8764"/>
                    <a:pt x="1524" y="8621"/>
                  </a:cubicBezTo>
                  <a:lnTo>
                    <a:pt x="1524" y="6430"/>
                  </a:lnTo>
                  <a:cubicBezTo>
                    <a:pt x="1143" y="6287"/>
                    <a:pt x="858" y="5906"/>
                    <a:pt x="858" y="5453"/>
                  </a:cubicBezTo>
                  <a:cubicBezTo>
                    <a:pt x="858" y="4906"/>
                    <a:pt x="1310" y="4429"/>
                    <a:pt x="1882" y="4429"/>
                  </a:cubicBezTo>
                  <a:cubicBezTo>
                    <a:pt x="2310" y="4429"/>
                    <a:pt x="2691" y="4715"/>
                    <a:pt x="2834" y="5120"/>
                  </a:cubicBezTo>
                  <a:lnTo>
                    <a:pt x="5597" y="5120"/>
                  </a:lnTo>
                  <a:cubicBezTo>
                    <a:pt x="5740" y="4715"/>
                    <a:pt x="6121" y="4429"/>
                    <a:pt x="6573" y="4429"/>
                  </a:cubicBezTo>
                  <a:close/>
                  <a:moveTo>
                    <a:pt x="6692" y="2501"/>
                  </a:moveTo>
                  <a:cubicBezTo>
                    <a:pt x="6502" y="2501"/>
                    <a:pt x="6311" y="2572"/>
                    <a:pt x="6168" y="2691"/>
                  </a:cubicBezTo>
                  <a:lnTo>
                    <a:pt x="5716" y="3048"/>
                  </a:lnTo>
                  <a:cubicBezTo>
                    <a:pt x="5430" y="3286"/>
                    <a:pt x="5049" y="3405"/>
                    <a:pt x="4668" y="3405"/>
                  </a:cubicBezTo>
                  <a:lnTo>
                    <a:pt x="0" y="3405"/>
                  </a:lnTo>
                  <a:lnTo>
                    <a:pt x="0" y="11312"/>
                  </a:lnTo>
                  <a:cubicBezTo>
                    <a:pt x="0" y="11502"/>
                    <a:pt x="143" y="11645"/>
                    <a:pt x="334" y="11645"/>
                  </a:cubicBezTo>
                  <a:lnTo>
                    <a:pt x="8431" y="11645"/>
                  </a:lnTo>
                  <a:lnTo>
                    <a:pt x="8431" y="8788"/>
                  </a:lnTo>
                  <a:cubicBezTo>
                    <a:pt x="8431" y="8597"/>
                    <a:pt x="8597" y="8430"/>
                    <a:pt x="8788" y="8430"/>
                  </a:cubicBezTo>
                  <a:lnTo>
                    <a:pt x="11646" y="8430"/>
                  </a:lnTo>
                  <a:lnTo>
                    <a:pt x="11646" y="2501"/>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197"/>
            <p:cNvSpPr/>
            <p:nvPr/>
          </p:nvSpPr>
          <p:spPr>
            <a:xfrm>
              <a:off x="7182587" y="3733248"/>
              <a:ext cx="90300" cy="90336"/>
            </a:xfrm>
            <a:custGeom>
              <a:rect b="b" l="l" r="r" t="t"/>
              <a:pathLst>
                <a:path extrusionOk="0" h="2526" w="2525">
                  <a:moveTo>
                    <a:pt x="0" y="1"/>
                  </a:moveTo>
                  <a:lnTo>
                    <a:pt x="0" y="2525"/>
                  </a:lnTo>
                  <a:cubicBezTo>
                    <a:pt x="95" y="2525"/>
                    <a:pt x="191" y="2478"/>
                    <a:pt x="238" y="2430"/>
                  </a:cubicBezTo>
                  <a:lnTo>
                    <a:pt x="2429" y="239"/>
                  </a:lnTo>
                  <a:cubicBezTo>
                    <a:pt x="2501" y="168"/>
                    <a:pt x="2525" y="96"/>
                    <a:pt x="2525"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5" name="Shape 4415"/>
        <p:cNvGrpSpPr/>
        <p:nvPr/>
      </p:nvGrpSpPr>
      <p:grpSpPr>
        <a:xfrm>
          <a:off x="0" y="0"/>
          <a:ext cx="0" cy="0"/>
          <a:chOff x="0" y="0"/>
          <a:chExt cx="0" cy="0"/>
        </a:xfrm>
      </p:grpSpPr>
      <p:sp>
        <p:nvSpPr>
          <p:cNvPr id="4416" name="Google Shape;4416;p198"/>
          <p:cNvSpPr/>
          <p:nvPr/>
        </p:nvSpPr>
        <p:spPr>
          <a:xfrm>
            <a:off x="1054625" y="3556325"/>
            <a:ext cx="965400" cy="959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417" name="Google Shape;4417;p198"/>
          <p:cNvSpPr txBox="1"/>
          <p:nvPr>
            <p:ph idx="4" type="ctrTitle"/>
          </p:nvPr>
        </p:nvSpPr>
        <p:spPr>
          <a:xfrm>
            <a:off x="256400" y="3499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3"/>
                </a:solidFill>
              </a:rPr>
              <a:t>02: </a:t>
            </a:r>
            <a:r>
              <a:rPr lang="en"/>
              <a:t>SimpleScalar Simulator Overview</a:t>
            </a:r>
            <a:endParaRPr/>
          </a:p>
        </p:txBody>
      </p:sp>
      <p:sp>
        <p:nvSpPr>
          <p:cNvPr id="4418" name="Google Shape;4418;p198"/>
          <p:cNvSpPr txBox="1"/>
          <p:nvPr>
            <p:ph type="ctrTitle"/>
          </p:nvPr>
        </p:nvSpPr>
        <p:spPr>
          <a:xfrm>
            <a:off x="474050" y="1106300"/>
            <a:ext cx="324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Relevance and Use Cases</a:t>
            </a:r>
            <a:endParaRPr/>
          </a:p>
        </p:txBody>
      </p:sp>
      <p:sp>
        <p:nvSpPr>
          <p:cNvPr id="4419" name="Google Shape;4419;p198"/>
          <p:cNvSpPr txBox="1"/>
          <p:nvPr>
            <p:ph idx="1" type="subTitle"/>
          </p:nvPr>
        </p:nvSpPr>
        <p:spPr>
          <a:xfrm>
            <a:off x="474052" y="1684103"/>
            <a:ext cx="3841200" cy="1547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accent2"/>
              </a:buClr>
              <a:buSzPts val="1000"/>
              <a:buChar char="●"/>
            </a:pPr>
            <a:r>
              <a:rPr lang="en"/>
              <a:t>Widely used architectural simulator</a:t>
            </a:r>
            <a:endParaRPr/>
          </a:p>
          <a:p>
            <a:pPr indent="0" lvl="0" marL="0" rtl="0" algn="l">
              <a:spcBef>
                <a:spcPts val="0"/>
              </a:spcBef>
              <a:spcAft>
                <a:spcPts val="0"/>
              </a:spcAft>
              <a:buNone/>
            </a:pPr>
            <a:r>
              <a:t/>
            </a:r>
            <a:endParaRPr/>
          </a:p>
          <a:p>
            <a:pPr indent="-292100" lvl="0" marL="457200" rtl="0" algn="l">
              <a:spcBef>
                <a:spcPts val="0"/>
              </a:spcBef>
              <a:spcAft>
                <a:spcPts val="0"/>
              </a:spcAft>
              <a:buClr>
                <a:schemeClr val="accent3"/>
              </a:buClr>
              <a:buSzPts val="1000"/>
              <a:buChar char="●"/>
            </a:pPr>
            <a:r>
              <a:rPr lang="en"/>
              <a:t>Versatile platform for experimenting advanced processor architectures</a:t>
            </a:r>
            <a:endParaRPr/>
          </a:p>
          <a:p>
            <a:pPr indent="0" lvl="0" marL="0" rtl="0" algn="l">
              <a:spcBef>
                <a:spcPts val="0"/>
              </a:spcBef>
              <a:spcAft>
                <a:spcPts val="0"/>
              </a:spcAft>
              <a:buNone/>
            </a:pPr>
            <a:r>
              <a:t/>
            </a:r>
            <a:endParaRPr/>
          </a:p>
          <a:p>
            <a:pPr indent="-292100" lvl="0" marL="457200" rtl="0" algn="l">
              <a:spcBef>
                <a:spcPts val="0"/>
              </a:spcBef>
              <a:spcAft>
                <a:spcPts val="0"/>
              </a:spcAft>
              <a:buClr>
                <a:schemeClr val="accent2"/>
              </a:buClr>
              <a:buSzPts val="1000"/>
              <a:buChar char="●"/>
            </a:pPr>
            <a:r>
              <a:rPr lang="en"/>
              <a:t>Modularity and extensibility </a:t>
            </a:r>
            <a:endParaRPr/>
          </a:p>
        </p:txBody>
      </p:sp>
      <p:sp>
        <p:nvSpPr>
          <p:cNvPr id="4420" name="Google Shape;4420;p198"/>
          <p:cNvSpPr txBox="1"/>
          <p:nvPr>
            <p:ph idx="2" type="ctrTitle"/>
          </p:nvPr>
        </p:nvSpPr>
        <p:spPr>
          <a:xfrm>
            <a:off x="4781443" y="2615525"/>
            <a:ext cx="3240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in C</a:t>
            </a:r>
            <a:endParaRPr/>
          </a:p>
        </p:txBody>
      </p:sp>
      <p:sp>
        <p:nvSpPr>
          <p:cNvPr id="4421" name="Google Shape;4421;p198"/>
          <p:cNvSpPr txBox="1"/>
          <p:nvPr>
            <p:ph idx="3" type="subTitle"/>
          </p:nvPr>
        </p:nvSpPr>
        <p:spPr>
          <a:xfrm>
            <a:off x="4781454" y="3193328"/>
            <a:ext cx="3841200" cy="15471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accent2"/>
              </a:buClr>
              <a:buSzPts val="1000"/>
              <a:buChar char="●"/>
            </a:pPr>
            <a:r>
              <a:rPr lang="en"/>
              <a:t>Highly complex and comprehensive integration</a:t>
            </a:r>
            <a:endParaRPr/>
          </a:p>
          <a:p>
            <a:pPr indent="0" lvl="0" marL="0" rtl="0" algn="l">
              <a:spcBef>
                <a:spcPts val="0"/>
              </a:spcBef>
              <a:spcAft>
                <a:spcPts val="0"/>
              </a:spcAft>
              <a:buNone/>
            </a:pPr>
            <a:r>
              <a:t/>
            </a:r>
            <a:endParaRPr/>
          </a:p>
          <a:p>
            <a:pPr indent="-292100" lvl="0" marL="457200" rtl="0" algn="l">
              <a:spcBef>
                <a:spcPts val="0"/>
              </a:spcBef>
              <a:spcAft>
                <a:spcPts val="0"/>
              </a:spcAft>
              <a:buClr>
                <a:schemeClr val="accent3"/>
              </a:buClr>
              <a:buSzPts val="1000"/>
              <a:buChar char="●"/>
            </a:pPr>
            <a:r>
              <a:rPr lang="en"/>
              <a:t>Weaving in a new BP within the established SimpleScalar</a:t>
            </a:r>
            <a:endParaRPr/>
          </a:p>
          <a:p>
            <a:pPr indent="0" lvl="0" marL="0" rtl="0" algn="l">
              <a:spcBef>
                <a:spcPts val="0"/>
              </a:spcBef>
              <a:spcAft>
                <a:spcPts val="0"/>
              </a:spcAft>
              <a:buNone/>
            </a:pPr>
            <a:r>
              <a:t/>
            </a:r>
            <a:endParaRPr/>
          </a:p>
          <a:p>
            <a:pPr indent="-292100" lvl="0" marL="457200" rtl="0" algn="l">
              <a:spcBef>
                <a:spcPts val="0"/>
              </a:spcBef>
              <a:spcAft>
                <a:spcPts val="0"/>
              </a:spcAft>
              <a:buClr>
                <a:schemeClr val="accent2"/>
              </a:buClr>
              <a:buSzPts val="1000"/>
              <a:buChar char="●"/>
            </a:pPr>
            <a:r>
              <a:rPr lang="en"/>
              <a:t>Not as easy as only calling a BP function when needed</a:t>
            </a:r>
            <a:endParaRPr/>
          </a:p>
        </p:txBody>
      </p:sp>
      <p:grpSp>
        <p:nvGrpSpPr>
          <p:cNvPr id="4422" name="Google Shape;4422;p198"/>
          <p:cNvGrpSpPr/>
          <p:nvPr/>
        </p:nvGrpSpPr>
        <p:grpSpPr>
          <a:xfrm>
            <a:off x="1211911" y="3730460"/>
            <a:ext cx="650837" cy="646960"/>
            <a:chOff x="3988916" y="1434730"/>
            <a:chExt cx="352490" cy="342488"/>
          </a:xfrm>
        </p:grpSpPr>
        <p:sp>
          <p:nvSpPr>
            <p:cNvPr id="4423" name="Google Shape;4423;p198"/>
            <p:cNvSpPr/>
            <p:nvPr/>
          </p:nvSpPr>
          <p:spPr>
            <a:xfrm>
              <a:off x="4054714" y="1434730"/>
              <a:ext cx="220303" cy="217962"/>
            </a:xfrm>
            <a:custGeom>
              <a:rect b="b" l="l" r="r" t="t"/>
              <a:pathLst>
                <a:path extrusionOk="0" h="8566" w="8658">
                  <a:moveTo>
                    <a:pt x="5287" y="7803"/>
                  </a:moveTo>
                  <a:cubicBezTo>
                    <a:pt x="5587" y="7688"/>
                    <a:pt x="5864" y="7503"/>
                    <a:pt x="6164" y="7411"/>
                  </a:cubicBezTo>
                  <a:lnTo>
                    <a:pt x="6742" y="7988"/>
                  </a:lnTo>
                  <a:lnTo>
                    <a:pt x="8081" y="6741"/>
                  </a:lnTo>
                  <a:lnTo>
                    <a:pt x="7503" y="6072"/>
                  </a:lnTo>
                  <a:cubicBezTo>
                    <a:pt x="7596" y="5772"/>
                    <a:pt x="7804" y="5495"/>
                    <a:pt x="7804" y="5195"/>
                  </a:cubicBezTo>
                  <a:lnTo>
                    <a:pt x="8658" y="5195"/>
                  </a:lnTo>
                  <a:lnTo>
                    <a:pt x="8658" y="3371"/>
                  </a:lnTo>
                  <a:lnTo>
                    <a:pt x="7804" y="3371"/>
                  </a:lnTo>
                  <a:cubicBezTo>
                    <a:pt x="7804" y="3071"/>
                    <a:pt x="7596" y="2794"/>
                    <a:pt x="7503" y="2493"/>
                  </a:cubicBezTo>
                  <a:lnTo>
                    <a:pt x="8081" y="1824"/>
                  </a:lnTo>
                  <a:lnTo>
                    <a:pt x="6742" y="577"/>
                  </a:lnTo>
                  <a:lnTo>
                    <a:pt x="6164" y="1154"/>
                  </a:lnTo>
                  <a:cubicBezTo>
                    <a:pt x="5864" y="970"/>
                    <a:pt x="5587" y="877"/>
                    <a:pt x="5287" y="762"/>
                  </a:cubicBezTo>
                  <a:lnTo>
                    <a:pt x="5287" y="0"/>
                  </a:lnTo>
                  <a:lnTo>
                    <a:pt x="3463" y="0"/>
                  </a:lnTo>
                  <a:lnTo>
                    <a:pt x="3463" y="762"/>
                  </a:lnTo>
                  <a:cubicBezTo>
                    <a:pt x="3071" y="877"/>
                    <a:pt x="2794" y="970"/>
                    <a:pt x="2609" y="1154"/>
                  </a:cubicBezTo>
                  <a:lnTo>
                    <a:pt x="1916" y="577"/>
                  </a:lnTo>
                  <a:lnTo>
                    <a:pt x="670" y="1824"/>
                  </a:lnTo>
                  <a:lnTo>
                    <a:pt x="1247" y="2493"/>
                  </a:lnTo>
                  <a:cubicBezTo>
                    <a:pt x="1062" y="2794"/>
                    <a:pt x="970" y="3071"/>
                    <a:pt x="877" y="3371"/>
                  </a:cubicBezTo>
                  <a:lnTo>
                    <a:pt x="0" y="3371"/>
                  </a:lnTo>
                  <a:lnTo>
                    <a:pt x="0" y="5195"/>
                  </a:lnTo>
                  <a:lnTo>
                    <a:pt x="877" y="5195"/>
                  </a:lnTo>
                  <a:cubicBezTo>
                    <a:pt x="970" y="5495"/>
                    <a:pt x="1062" y="5772"/>
                    <a:pt x="1247" y="6072"/>
                  </a:cubicBezTo>
                  <a:lnTo>
                    <a:pt x="670" y="6741"/>
                  </a:lnTo>
                  <a:lnTo>
                    <a:pt x="1916" y="7988"/>
                  </a:lnTo>
                  <a:lnTo>
                    <a:pt x="2609" y="7411"/>
                  </a:lnTo>
                  <a:cubicBezTo>
                    <a:pt x="2794" y="7503"/>
                    <a:pt x="3071" y="7688"/>
                    <a:pt x="3463" y="7803"/>
                  </a:cubicBezTo>
                  <a:lnTo>
                    <a:pt x="3463" y="8565"/>
                  </a:lnTo>
                  <a:lnTo>
                    <a:pt x="5287" y="8565"/>
                  </a:ln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4" name="Google Shape;4424;p198"/>
            <p:cNvSpPr/>
            <p:nvPr/>
          </p:nvSpPr>
          <p:spPr>
            <a:xfrm>
              <a:off x="3988916" y="1478774"/>
              <a:ext cx="352490" cy="298444"/>
            </a:xfrm>
            <a:custGeom>
              <a:rect b="b" l="l" r="r" t="t"/>
              <a:pathLst>
                <a:path extrusionOk="0" h="11729" w="13853">
                  <a:moveTo>
                    <a:pt x="6926" y="485"/>
                  </a:moveTo>
                  <a:cubicBezTo>
                    <a:pt x="8081" y="485"/>
                    <a:pt x="8750" y="762"/>
                    <a:pt x="8843" y="970"/>
                  </a:cubicBezTo>
                  <a:cubicBezTo>
                    <a:pt x="8554" y="1213"/>
                    <a:pt x="7734" y="1334"/>
                    <a:pt x="6926" y="1334"/>
                  </a:cubicBezTo>
                  <a:cubicBezTo>
                    <a:pt x="6118" y="1334"/>
                    <a:pt x="5322" y="1213"/>
                    <a:pt x="5079" y="970"/>
                  </a:cubicBezTo>
                  <a:cubicBezTo>
                    <a:pt x="5195" y="762"/>
                    <a:pt x="5772" y="485"/>
                    <a:pt x="6926" y="485"/>
                  </a:cubicBezTo>
                  <a:close/>
                  <a:moveTo>
                    <a:pt x="8843" y="1547"/>
                  </a:moveTo>
                  <a:lnTo>
                    <a:pt x="8843" y="2032"/>
                  </a:lnTo>
                  <a:cubicBezTo>
                    <a:pt x="8600" y="2263"/>
                    <a:pt x="7781" y="2379"/>
                    <a:pt x="6961" y="2379"/>
                  </a:cubicBezTo>
                  <a:cubicBezTo>
                    <a:pt x="6141" y="2379"/>
                    <a:pt x="5322" y="2263"/>
                    <a:pt x="5079" y="2032"/>
                  </a:cubicBezTo>
                  <a:lnTo>
                    <a:pt x="5079" y="1547"/>
                  </a:lnTo>
                  <a:cubicBezTo>
                    <a:pt x="5564" y="1824"/>
                    <a:pt x="6442" y="1824"/>
                    <a:pt x="6926" y="1824"/>
                  </a:cubicBezTo>
                  <a:cubicBezTo>
                    <a:pt x="7504" y="1824"/>
                    <a:pt x="8265" y="1824"/>
                    <a:pt x="8843" y="1547"/>
                  </a:cubicBezTo>
                  <a:close/>
                  <a:moveTo>
                    <a:pt x="8843" y="2609"/>
                  </a:moveTo>
                  <a:lnTo>
                    <a:pt x="8843" y="3071"/>
                  </a:lnTo>
                  <a:cubicBezTo>
                    <a:pt x="8600" y="3360"/>
                    <a:pt x="7781" y="3504"/>
                    <a:pt x="6961" y="3504"/>
                  </a:cubicBezTo>
                  <a:cubicBezTo>
                    <a:pt x="6141" y="3504"/>
                    <a:pt x="5322" y="3360"/>
                    <a:pt x="5079" y="3071"/>
                  </a:cubicBezTo>
                  <a:lnTo>
                    <a:pt x="5079" y="2609"/>
                  </a:lnTo>
                  <a:cubicBezTo>
                    <a:pt x="5610" y="2840"/>
                    <a:pt x="6286" y="2956"/>
                    <a:pt x="6961" y="2956"/>
                  </a:cubicBezTo>
                  <a:cubicBezTo>
                    <a:pt x="7636" y="2956"/>
                    <a:pt x="8312" y="2840"/>
                    <a:pt x="8843" y="2609"/>
                  </a:cubicBezTo>
                  <a:close/>
                  <a:moveTo>
                    <a:pt x="8843" y="3764"/>
                  </a:moveTo>
                  <a:lnTo>
                    <a:pt x="8843" y="4133"/>
                  </a:lnTo>
                  <a:cubicBezTo>
                    <a:pt x="8600" y="4422"/>
                    <a:pt x="7781" y="4566"/>
                    <a:pt x="6961" y="4566"/>
                  </a:cubicBezTo>
                  <a:cubicBezTo>
                    <a:pt x="6141" y="4566"/>
                    <a:pt x="5322" y="4422"/>
                    <a:pt x="5079" y="4133"/>
                  </a:cubicBezTo>
                  <a:lnTo>
                    <a:pt x="5079" y="3764"/>
                  </a:lnTo>
                  <a:cubicBezTo>
                    <a:pt x="5610" y="3948"/>
                    <a:pt x="6286" y="4041"/>
                    <a:pt x="6961" y="4041"/>
                  </a:cubicBezTo>
                  <a:cubicBezTo>
                    <a:pt x="7636" y="4041"/>
                    <a:pt x="8312" y="3948"/>
                    <a:pt x="8843" y="3764"/>
                  </a:cubicBezTo>
                  <a:close/>
                  <a:moveTo>
                    <a:pt x="2101" y="7989"/>
                  </a:moveTo>
                  <a:lnTo>
                    <a:pt x="2194" y="8081"/>
                  </a:lnTo>
                  <a:lnTo>
                    <a:pt x="2309" y="8474"/>
                  </a:lnTo>
                  <a:cubicBezTo>
                    <a:pt x="2401" y="8566"/>
                    <a:pt x="2494" y="8658"/>
                    <a:pt x="2586" y="8658"/>
                  </a:cubicBezTo>
                  <a:lnTo>
                    <a:pt x="4987" y="8658"/>
                  </a:lnTo>
                  <a:lnTo>
                    <a:pt x="4987" y="11267"/>
                  </a:lnTo>
                  <a:lnTo>
                    <a:pt x="577" y="11267"/>
                  </a:lnTo>
                  <a:lnTo>
                    <a:pt x="577" y="7989"/>
                  </a:lnTo>
                  <a:close/>
                  <a:moveTo>
                    <a:pt x="10390" y="7989"/>
                  </a:moveTo>
                  <a:cubicBezTo>
                    <a:pt x="10482" y="7989"/>
                    <a:pt x="10482" y="7989"/>
                    <a:pt x="10482" y="8081"/>
                  </a:cubicBezTo>
                  <a:lnTo>
                    <a:pt x="10667" y="8474"/>
                  </a:lnTo>
                  <a:cubicBezTo>
                    <a:pt x="10667" y="8566"/>
                    <a:pt x="10759" y="8658"/>
                    <a:pt x="10851" y="8658"/>
                  </a:cubicBezTo>
                  <a:lnTo>
                    <a:pt x="13368" y="8658"/>
                  </a:lnTo>
                  <a:lnTo>
                    <a:pt x="13368" y="11267"/>
                  </a:lnTo>
                  <a:lnTo>
                    <a:pt x="8935" y="11267"/>
                  </a:lnTo>
                  <a:cubicBezTo>
                    <a:pt x="8843" y="11267"/>
                    <a:pt x="8843" y="7989"/>
                    <a:pt x="8935" y="7989"/>
                  </a:cubicBezTo>
                  <a:close/>
                  <a:moveTo>
                    <a:pt x="6926" y="1"/>
                  </a:moveTo>
                  <a:cubicBezTo>
                    <a:pt x="6049" y="1"/>
                    <a:pt x="4502" y="185"/>
                    <a:pt x="4502" y="970"/>
                  </a:cubicBezTo>
                  <a:lnTo>
                    <a:pt x="4502" y="4133"/>
                  </a:lnTo>
                  <a:cubicBezTo>
                    <a:pt x="4502" y="4803"/>
                    <a:pt x="5772" y="5103"/>
                    <a:pt x="6719" y="5103"/>
                  </a:cubicBezTo>
                  <a:lnTo>
                    <a:pt x="6719" y="9328"/>
                  </a:lnTo>
                  <a:lnTo>
                    <a:pt x="5564" y="9328"/>
                  </a:lnTo>
                  <a:lnTo>
                    <a:pt x="5564" y="8658"/>
                  </a:lnTo>
                  <a:cubicBezTo>
                    <a:pt x="5564" y="8381"/>
                    <a:pt x="5287" y="8173"/>
                    <a:pt x="4987" y="8173"/>
                  </a:cubicBezTo>
                  <a:lnTo>
                    <a:pt x="2771" y="8173"/>
                  </a:lnTo>
                  <a:lnTo>
                    <a:pt x="2678" y="7896"/>
                  </a:lnTo>
                  <a:cubicBezTo>
                    <a:pt x="2586" y="7596"/>
                    <a:pt x="2401" y="7504"/>
                    <a:pt x="2101" y="7504"/>
                  </a:cubicBezTo>
                  <a:lnTo>
                    <a:pt x="577" y="7504"/>
                  </a:lnTo>
                  <a:cubicBezTo>
                    <a:pt x="277" y="7504"/>
                    <a:pt x="0" y="7689"/>
                    <a:pt x="0" y="7989"/>
                  </a:cubicBezTo>
                  <a:lnTo>
                    <a:pt x="0" y="11267"/>
                  </a:lnTo>
                  <a:cubicBezTo>
                    <a:pt x="0" y="11544"/>
                    <a:pt x="277" y="11729"/>
                    <a:pt x="577" y="11729"/>
                  </a:cubicBezTo>
                  <a:lnTo>
                    <a:pt x="4987" y="11729"/>
                  </a:lnTo>
                  <a:cubicBezTo>
                    <a:pt x="5287" y="11729"/>
                    <a:pt x="5564" y="11544"/>
                    <a:pt x="5564" y="11267"/>
                  </a:cubicBezTo>
                  <a:lnTo>
                    <a:pt x="5564" y="9905"/>
                  </a:lnTo>
                  <a:lnTo>
                    <a:pt x="8358" y="9905"/>
                  </a:lnTo>
                  <a:lnTo>
                    <a:pt x="8358" y="11267"/>
                  </a:lnTo>
                  <a:cubicBezTo>
                    <a:pt x="8358" y="11544"/>
                    <a:pt x="8543" y="11729"/>
                    <a:pt x="8935" y="11729"/>
                  </a:cubicBezTo>
                  <a:lnTo>
                    <a:pt x="13368" y="11729"/>
                  </a:lnTo>
                  <a:cubicBezTo>
                    <a:pt x="13645" y="11729"/>
                    <a:pt x="13853" y="11544"/>
                    <a:pt x="13853" y="11267"/>
                  </a:cubicBezTo>
                  <a:lnTo>
                    <a:pt x="13853" y="8658"/>
                  </a:lnTo>
                  <a:cubicBezTo>
                    <a:pt x="13853" y="8381"/>
                    <a:pt x="13645" y="8173"/>
                    <a:pt x="13368" y="8173"/>
                  </a:cubicBezTo>
                  <a:lnTo>
                    <a:pt x="11151" y="8173"/>
                  </a:lnTo>
                  <a:lnTo>
                    <a:pt x="11059" y="7896"/>
                  </a:lnTo>
                  <a:cubicBezTo>
                    <a:pt x="10967" y="7596"/>
                    <a:pt x="10759" y="7504"/>
                    <a:pt x="10482" y="7504"/>
                  </a:cubicBezTo>
                  <a:lnTo>
                    <a:pt x="8935" y="7504"/>
                  </a:lnTo>
                  <a:cubicBezTo>
                    <a:pt x="8543" y="7504"/>
                    <a:pt x="8358" y="7689"/>
                    <a:pt x="8358" y="7989"/>
                  </a:cubicBezTo>
                  <a:lnTo>
                    <a:pt x="8358" y="9328"/>
                  </a:lnTo>
                  <a:lnTo>
                    <a:pt x="7203" y="9328"/>
                  </a:lnTo>
                  <a:lnTo>
                    <a:pt x="7203" y="5103"/>
                  </a:lnTo>
                  <a:cubicBezTo>
                    <a:pt x="8173" y="5103"/>
                    <a:pt x="9420" y="4803"/>
                    <a:pt x="9420" y="4133"/>
                  </a:cubicBezTo>
                  <a:lnTo>
                    <a:pt x="9420" y="970"/>
                  </a:lnTo>
                  <a:cubicBezTo>
                    <a:pt x="9420" y="185"/>
                    <a:pt x="7873" y="1"/>
                    <a:pt x="69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5" name="Google Shape;4425;p198"/>
          <p:cNvSpPr/>
          <p:nvPr/>
        </p:nvSpPr>
        <p:spPr>
          <a:xfrm>
            <a:off x="2489300" y="3574388"/>
            <a:ext cx="965400" cy="9591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nvGrpSpPr>
          <p:cNvPr id="4426" name="Google Shape;4426;p198"/>
          <p:cNvGrpSpPr/>
          <p:nvPr/>
        </p:nvGrpSpPr>
        <p:grpSpPr>
          <a:xfrm>
            <a:off x="2646571" y="3716501"/>
            <a:ext cx="650863" cy="674868"/>
            <a:chOff x="3500721" y="1993659"/>
            <a:chExt cx="381626" cy="360237"/>
          </a:xfrm>
        </p:grpSpPr>
        <p:sp>
          <p:nvSpPr>
            <p:cNvPr id="4427" name="Google Shape;4427;p198"/>
            <p:cNvSpPr/>
            <p:nvPr/>
          </p:nvSpPr>
          <p:spPr>
            <a:xfrm>
              <a:off x="3546013" y="2262946"/>
              <a:ext cx="299473" cy="51077"/>
            </a:xfrm>
            <a:custGeom>
              <a:rect b="b" l="l" r="r" t="t"/>
              <a:pathLst>
                <a:path extrusionOk="0" h="1951" w="11439">
                  <a:moveTo>
                    <a:pt x="971" y="0"/>
                  </a:moveTo>
                  <a:cubicBezTo>
                    <a:pt x="432" y="0"/>
                    <a:pt x="0" y="437"/>
                    <a:pt x="0" y="975"/>
                  </a:cubicBezTo>
                  <a:cubicBezTo>
                    <a:pt x="0" y="1513"/>
                    <a:pt x="432" y="1951"/>
                    <a:pt x="971" y="1951"/>
                  </a:cubicBezTo>
                  <a:lnTo>
                    <a:pt x="11439" y="1951"/>
                  </a:lnTo>
                  <a:lnTo>
                    <a:pt x="11439" y="0"/>
                  </a:lnTo>
                  <a:close/>
                </a:path>
              </a:pathLst>
            </a:custGeom>
            <a:solidFill>
              <a:srgbClr val="F4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198"/>
            <p:cNvSpPr/>
            <p:nvPr/>
          </p:nvSpPr>
          <p:spPr>
            <a:xfrm>
              <a:off x="3547374" y="2262946"/>
              <a:ext cx="298112" cy="50946"/>
            </a:xfrm>
            <a:custGeom>
              <a:rect b="b" l="l" r="r" t="t"/>
              <a:pathLst>
                <a:path extrusionOk="0" h="1946" w="11387">
                  <a:moveTo>
                    <a:pt x="10738" y="0"/>
                  </a:moveTo>
                  <a:lnTo>
                    <a:pt x="10738" y="894"/>
                  </a:lnTo>
                  <a:cubicBezTo>
                    <a:pt x="10738" y="1115"/>
                    <a:pt x="10555" y="1297"/>
                    <a:pt x="10330" y="1297"/>
                  </a:cubicBezTo>
                  <a:lnTo>
                    <a:pt x="1" y="1297"/>
                  </a:lnTo>
                  <a:cubicBezTo>
                    <a:pt x="140" y="1686"/>
                    <a:pt x="510" y="1946"/>
                    <a:pt x="919" y="1946"/>
                  </a:cubicBezTo>
                  <a:lnTo>
                    <a:pt x="11387" y="1946"/>
                  </a:lnTo>
                  <a:lnTo>
                    <a:pt x="11387" y="0"/>
                  </a:lnTo>
                  <a:close/>
                </a:path>
              </a:pathLst>
            </a:custGeom>
            <a:solidFill>
              <a:srgbClr val="EA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198"/>
            <p:cNvSpPr/>
            <p:nvPr/>
          </p:nvSpPr>
          <p:spPr>
            <a:xfrm>
              <a:off x="3514047" y="2231111"/>
              <a:ext cx="352697" cy="114747"/>
            </a:xfrm>
            <a:custGeom>
              <a:rect b="b" l="l" r="r" t="t"/>
              <a:pathLst>
                <a:path extrusionOk="0" h="4383" w="13472">
                  <a:moveTo>
                    <a:pt x="2192" y="1"/>
                  </a:moveTo>
                  <a:cubicBezTo>
                    <a:pt x="981" y="1"/>
                    <a:pt x="1" y="981"/>
                    <a:pt x="1" y="2191"/>
                  </a:cubicBezTo>
                  <a:cubicBezTo>
                    <a:pt x="1" y="3402"/>
                    <a:pt x="981" y="4382"/>
                    <a:pt x="2192" y="4382"/>
                  </a:cubicBezTo>
                  <a:lnTo>
                    <a:pt x="13471" y="4382"/>
                  </a:lnTo>
                  <a:lnTo>
                    <a:pt x="13471" y="3167"/>
                  </a:lnTo>
                  <a:lnTo>
                    <a:pt x="2192" y="3167"/>
                  </a:lnTo>
                  <a:cubicBezTo>
                    <a:pt x="1653" y="3167"/>
                    <a:pt x="1221" y="2729"/>
                    <a:pt x="1221" y="2191"/>
                  </a:cubicBezTo>
                  <a:cubicBezTo>
                    <a:pt x="1221" y="1653"/>
                    <a:pt x="1653" y="1216"/>
                    <a:pt x="2192" y="1216"/>
                  </a:cubicBezTo>
                  <a:lnTo>
                    <a:pt x="13471" y="1216"/>
                  </a:lnTo>
                  <a:lnTo>
                    <a:pt x="13471" y="1"/>
                  </a:lnTo>
                  <a:close/>
                </a:path>
              </a:pathLst>
            </a:custGeom>
            <a:solidFill>
              <a:srgbClr val="E9EE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198"/>
            <p:cNvSpPr/>
            <p:nvPr/>
          </p:nvSpPr>
          <p:spPr>
            <a:xfrm>
              <a:off x="3846585" y="2231111"/>
              <a:ext cx="20159" cy="31861"/>
            </a:xfrm>
            <a:custGeom>
              <a:rect b="b" l="l" r="r" t="t"/>
              <a:pathLst>
                <a:path extrusionOk="0" h="1217" w="770">
                  <a:moveTo>
                    <a:pt x="1" y="1"/>
                  </a:moveTo>
                  <a:lnTo>
                    <a:pt x="1" y="1216"/>
                  </a:lnTo>
                  <a:lnTo>
                    <a:pt x="769" y="1216"/>
                  </a:lnTo>
                  <a:lnTo>
                    <a:pt x="769"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198"/>
            <p:cNvSpPr/>
            <p:nvPr/>
          </p:nvSpPr>
          <p:spPr>
            <a:xfrm>
              <a:off x="3846585" y="2313997"/>
              <a:ext cx="20159" cy="31861"/>
            </a:xfrm>
            <a:custGeom>
              <a:rect b="b" l="l" r="r" t="t"/>
              <a:pathLst>
                <a:path extrusionOk="0" h="1217" w="770">
                  <a:moveTo>
                    <a:pt x="1" y="1"/>
                  </a:moveTo>
                  <a:lnTo>
                    <a:pt x="1" y="1216"/>
                  </a:lnTo>
                  <a:lnTo>
                    <a:pt x="769" y="1216"/>
                  </a:lnTo>
                  <a:lnTo>
                    <a:pt x="769"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2" name="Google Shape;4432;p198"/>
            <p:cNvSpPr/>
            <p:nvPr/>
          </p:nvSpPr>
          <p:spPr>
            <a:xfrm>
              <a:off x="3571407" y="2288472"/>
              <a:ext cx="49951" cy="55240"/>
            </a:xfrm>
            <a:custGeom>
              <a:rect b="b" l="l" r="r" t="t"/>
              <a:pathLst>
                <a:path extrusionOk="0" h="2110" w="1908">
                  <a:moveTo>
                    <a:pt x="1" y="0"/>
                  </a:moveTo>
                  <a:lnTo>
                    <a:pt x="1" y="2109"/>
                  </a:lnTo>
                  <a:lnTo>
                    <a:pt x="976" y="1701"/>
                  </a:lnTo>
                  <a:lnTo>
                    <a:pt x="1908" y="2109"/>
                  </a:lnTo>
                  <a:lnTo>
                    <a:pt x="1908"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3" name="Google Shape;4433;p198"/>
            <p:cNvSpPr/>
            <p:nvPr/>
          </p:nvSpPr>
          <p:spPr>
            <a:xfrm>
              <a:off x="3546641" y="2033531"/>
              <a:ext cx="298845" cy="50972"/>
            </a:xfrm>
            <a:custGeom>
              <a:rect b="b" l="l" r="r" t="t"/>
              <a:pathLst>
                <a:path extrusionOk="0" h="1947" w="11415">
                  <a:moveTo>
                    <a:pt x="947" y="1"/>
                  </a:moveTo>
                  <a:cubicBezTo>
                    <a:pt x="418" y="15"/>
                    <a:pt x="0" y="447"/>
                    <a:pt x="0" y="976"/>
                  </a:cubicBezTo>
                  <a:cubicBezTo>
                    <a:pt x="0" y="1504"/>
                    <a:pt x="418" y="1937"/>
                    <a:pt x="947" y="1946"/>
                  </a:cubicBezTo>
                  <a:lnTo>
                    <a:pt x="11415" y="1946"/>
                  </a:lnTo>
                  <a:lnTo>
                    <a:pt x="11415" y="1"/>
                  </a:lnTo>
                  <a:close/>
                </a:path>
              </a:pathLst>
            </a:custGeom>
            <a:solidFill>
              <a:srgbClr val="F4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4" name="Google Shape;4434;p198"/>
            <p:cNvSpPr/>
            <p:nvPr/>
          </p:nvSpPr>
          <p:spPr>
            <a:xfrm>
              <a:off x="3547374" y="2033531"/>
              <a:ext cx="298112" cy="51103"/>
            </a:xfrm>
            <a:custGeom>
              <a:rect b="b" l="l" r="r" t="t"/>
              <a:pathLst>
                <a:path extrusionOk="0" h="1952" w="11387">
                  <a:moveTo>
                    <a:pt x="10738" y="1"/>
                  </a:moveTo>
                  <a:lnTo>
                    <a:pt x="10738" y="894"/>
                  </a:lnTo>
                  <a:cubicBezTo>
                    <a:pt x="10738" y="1120"/>
                    <a:pt x="10555" y="1298"/>
                    <a:pt x="10330" y="1298"/>
                  </a:cubicBezTo>
                  <a:lnTo>
                    <a:pt x="1" y="1298"/>
                  </a:lnTo>
                  <a:cubicBezTo>
                    <a:pt x="140" y="1687"/>
                    <a:pt x="510" y="1946"/>
                    <a:pt x="919" y="1951"/>
                  </a:cubicBezTo>
                  <a:lnTo>
                    <a:pt x="11387" y="1951"/>
                  </a:lnTo>
                  <a:lnTo>
                    <a:pt x="11387" y="1"/>
                  </a:lnTo>
                  <a:close/>
                </a:path>
              </a:pathLst>
            </a:custGeom>
            <a:solidFill>
              <a:srgbClr val="EA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198"/>
            <p:cNvSpPr/>
            <p:nvPr/>
          </p:nvSpPr>
          <p:spPr>
            <a:xfrm>
              <a:off x="3514047" y="2001722"/>
              <a:ext cx="352697" cy="114721"/>
            </a:xfrm>
            <a:custGeom>
              <a:rect b="b" l="l" r="r" t="t"/>
              <a:pathLst>
                <a:path extrusionOk="0" h="4382" w="13472">
                  <a:moveTo>
                    <a:pt x="2192" y="0"/>
                  </a:moveTo>
                  <a:cubicBezTo>
                    <a:pt x="981" y="0"/>
                    <a:pt x="1" y="980"/>
                    <a:pt x="1" y="2191"/>
                  </a:cubicBezTo>
                  <a:cubicBezTo>
                    <a:pt x="1" y="3402"/>
                    <a:pt x="981" y="4382"/>
                    <a:pt x="2192" y="4382"/>
                  </a:cubicBezTo>
                  <a:lnTo>
                    <a:pt x="13471" y="4382"/>
                  </a:lnTo>
                  <a:lnTo>
                    <a:pt x="13471" y="3161"/>
                  </a:lnTo>
                  <a:lnTo>
                    <a:pt x="2192" y="3161"/>
                  </a:lnTo>
                  <a:cubicBezTo>
                    <a:pt x="1663" y="3152"/>
                    <a:pt x="1245" y="2719"/>
                    <a:pt x="1245" y="2191"/>
                  </a:cubicBezTo>
                  <a:cubicBezTo>
                    <a:pt x="1245" y="1662"/>
                    <a:pt x="1663" y="1230"/>
                    <a:pt x="2192" y="1216"/>
                  </a:cubicBezTo>
                  <a:lnTo>
                    <a:pt x="13471" y="1216"/>
                  </a:lnTo>
                  <a:lnTo>
                    <a:pt x="13471" y="0"/>
                  </a:lnTo>
                  <a:close/>
                </a:path>
              </a:pathLst>
            </a:custGeom>
            <a:solidFill>
              <a:srgbClr val="C5D1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198"/>
            <p:cNvSpPr/>
            <p:nvPr/>
          </p:nvSpPr>
          <p:spPr>
            <a:xfrm>
              <a:off x="3846585" y="2001722"/>
              <a:ext cx="20159" cy="31835"/>
            </a:xfrm>
            <a:custGeom>
              <a:rect b="b" l="l" r="r" t="t"/>
              <a:pathLst>
                <a:path extrusionOk="0" h="1216" w="770">
                  <a:moveTo>
                    <a:pt x="1" y="0"/>
                  </a:moveTo>
                  <a:lnTo>
                    <a:pt x="1" y="1216"/>
                  </a:lnTo>
                  <a:lnTo>
                    <a:pt x="769" y="1216"/>
                  </a:lnTo>
                  <a:lnTo>
                    <a:pt x="769" y="0"/>
                  </a:lnTo>
                  <a:close/>
                </a:path>
              </a:pathLst>
            </a:custGeom>
            <a:solidFill>
              <a:srgbClr val="B9C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198"/>
            <p:cNvSpPr/>
            <p:nvPr/>
          </p:nvSpPr>
          <p:spPr>
            <a:xfrm>
              <a:off x="3846585" y="2084477"/>
              <a:ext cx="20159" cy="31966"/>
            </a:xfrm>
            <a:custGeom>
              <a:rect b="b" l="l" r="r" t="t"/>
              <a:pathLst>
                <a:path extrusionOk="0" h="1221" w="770">
                  <a:moveTo>
                    <a:pt x="1" y="0"/>
                  </a:moveTo>
                  <a:lnTo>
                    <a:pt x="1" y="1221"/>
                  </a:lnTo>
                  <a:lnTo>
                    <a:pt x="769" y="1221"/>
                  </a:lnTo>
                  <a:lnTo>
                    <a:pt x="769" y="0"/>
                  </a:lnTo>
                  <a:close/>
                </a:path>
              </a:pathLst>
            </a:custGeom>
            <a:solidFill>
              <a:srgbClr val="B9C7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198"/>
            <p:cNvSpPr/>
            <p:nvPr/>
          </p:nvSpPr>
          <p:spPr>
            <a:xfrm>
              <a:off x="3571407" y="2059056"/>
              <a:ext cx="49951" cy="55240"/>
            </a:xfrm>
            <a:custGeom>
              <a:rect b="b" l="l" r="r" t="t"/>
              <a:pathLst>
                <a:path extrusionOk="0" h="2110" w="1908">
                  <a:moveTo>
                    <a:pt x="1" y="1"/>
                  </a:moveTo>
                  <a:lnTo>
                    <a:pt x="1" y="2110"/>
                  </a:lnTo>
                  <a:lnTo>
                    <a:pt x="976" y="1702"/>
                  </a:lnTo>
                  <a:lnTo>
                    <a:pt x="1908" y="2110"/>
                  </a:lnTo>
                  <a:lnTo>
                    <a:pt x="1908"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198"/>
            <p:cNvSpPr/>
            <p:nvPr/>
          </p:nvSpPr>
          <p:spPr>
            <a:xfrm>
              <a:off x="3535305" y="2148225"/>
              <a:ext cx="299002" cy="51103"/>
            </a:xfrm>
            <a:custGeom>
              <a:rect b="b" l="l" r="r" t="t"/>
              <a:pathLst>
                <a:path extrusionOk="0" h="1952" w="11421">
                  <a:moveTo>
                    <a:pt x="1" y="1"/>
                  </a:moveTo>
                  <a:lnTo>
                    <a:pt x="1" y="1951"/>
                  </a:lnTo>
                  <a:lnTo>
                    <a:pt x="10469" y="1951"/>
                  </a:lnTo>
                  <a:cubicBezTo>
                    <a:pt x="10997" y="1937"/>
                    <a:pt x="11420" y="1505"/>
                    <a:pt x="11420" y="976"/>
                  </a:cubicBezTo>
                  <a:cubicBezTo>
                    <a:pt x="11420" y="448"/>
                    <a:pt x="10997" y="15"/>
                    <a:pt x="10469" y="1"/>
                  </a:cubicBezTo>
                  <a:close/>
                </a:path>
              </a:pathLst>
            </a:custGeom>
            <a:solidFill>
              <a:srgbClr val="F4F6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198"/>
            <p:cNvSpPr/>
            <p:nvPr/>
          </p:nvSpPr>
          <p:spPr>
            <a:xfrm>
              <a:off x="3535305" y="2148225"/>
              <a:ext cx="299002" cy="51103"/>
            </a:xfrm>
            <a:custGeom>
              <a:rect b="b" l="l" r="r" t="t"/>
              <a:pathLst>
                <a:path extrusionOk="0" h="1952" w="11421">
                  <a:moveTo>
                    <a:pt x="10454" y="1"/>
                  </a:moveTo>
                  <a:cubicBezTo>
                    <a:pt x="10680" y="635"/>
                    <a:pt x="10209" y="1303"/>
                    <a:pt x="9537" y="1303"/>
                  </a:cubicBezTo>
                  <a:lnTo>
                    <a:pt x="1" y="1303"/>
                  </a:lnTo>
                  <a:lnTo>
                    <a:pt x="1" y="1951"/>
                  </a:lnTo>
                  <a:lnTo>
                    <a:pt x="10469" y="1951"/>
                  </a:lnTo>
                  <a:cubicBezTo>
                    <a:pt x="10997" y="1937"/>
                    <a:pt x="11420" y="1505"/>
                    <a:pt x="11420" y="976"/>
                  </a:cubicBezTo>
                  <a:cubicBezTo>
                    <a:pt x="11420" y="448"/>
                    <a:pt x="10997" y="15"/>
                    <a:pt x="10469" y="1"/>
                  </a:cubicBezTo>
                  <a:close/>
                </a:path>
              </a:pathLst>
            </a:custGeom>
            <a:solidFill>
              <a:srgbClr val="EAED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1" name="Google Shape;4441;p198"/>
            <p:cNvSpPr/>
            <p:nvPr/>
          </p:nvSpPr>
          <p:spPr>
            <a:xfrm>
              <a:off x="3514047" y="2116417"/>
              <a:ext cx="352697" cy="114721"/>
            </a:xfrm>
            <a:custGeom>
              <a:rect b="b" l="l" r="r" t="t"/>
              <a:pathLst>
                <a:path extrusionOk="0" h="4382" w="13472">
                  <a:moveTo>
                    <a:pt x="1" y="1"/>
                  </a:moveTo>
                  <a:lnTo>
                    <a:pt x="1" y="1216"/>
                  </a:lnTo>
                  <a:lnTo>
                    <a:pt x="11281" y="1216"/>
                  </a:lnTo>
                  <a:cubicBezTo>
                    <a:pt x="11809" y="1230"/>
                    <a:pt x="12232" y="1663"/>
                    <a:pt x="12232" y="2191"/>
                  </a:cubicBezTo>
                  <a:cubicBezTo>
                    <a:pt x="12232" y="2720"/>
                    <a:pt x="11809" y="3152"/>
                    <a:pt x="11281" y="3166"/>
                  </a:cubicBezTo>
                  <a:lnTo>
                    <a:pt x="1" y="3166"/>
                  </a:lnTo>
                  <a:lnTo>
                    <a:pt x="1" y="4382"/>
                  </a:lnTo>
                  <a:lnTo>
                    <a:pt x="11281" y="4382"/>
                  </a:lnTo>
                  <a:cubicBezTo>
                    <a:pt x="12491" y="4382"/>
                    <a:pt x="13471" y="3402"/>
                    <a:pt x="13471" y="2191"/>
                  </a:cubicBezTo>
                  <a:cubicBezTo>
                    <a:pt x="13471" y="981"/>
                    <a:pt x="12491" y="1"/>
                    <a:pt x="11281" y="1"/>
                  </a:cubicBezTo>
                  <a:close/>
                </a:path>
              </a:pathLst>
            </a:custGeom>
            <a:solidFill>
              <a:srgbClr val="C9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2" name="Google Shape;4442;p198"/>
            <p:cNvSpPr/>
            <p:nvPr/>
          </p:nvSpPr>
          <p:spPr>
            <a:xfrm>
              <a:off x="3791267" y="2116417"/>
              <a:ext cx="75477" cy="114721"/>
            </a:xfrm>
            <a:custGeom>
              <a:rect b="b" l="l" r="r" t="t"/>
              <a:pathLst>
                <a:path extrusionOk="0" h="4382" w="2883">
                  <a:moveTo>
                    <a:pt x="0" y="1"/>
                  </a:moveTo>
                  <a:cubicBezTo>
                    <a:pt x="1211" y="1"/>
                    <a:pt x="2191" y="981"/>
                    <a:pt x="2191" y="2191"/>
                  </a:cubicBezTo>
                  <a:cubicBezTo>
                    <a:pt x="2191" y="3402"/>
                    <a:pt x="1211" y="4382"/>
                    <a:pt x="0" y="4382"/>
                  </a:cubicBezTo>
                  <a:lnTo>
                    <a:pt x="692" y="4382"/>
                  </a:lnTo>
                  <a:cubicBezTo>
                    <a:pt x="1902" y="4382"/>
                    <a:pt x="2882" y="3402"/>
                    <a:pt x="2882" y="2191"/>
                  </a:cubicBezTo>
                  <a:cubicBezTo>
                    <a:pt x="2882" y="981"/>
                    <a:pt x="1902" y="1"/>
                    <a:pt x="692" y="1"/>
                  </a:cubicBezTo>
                  <a:close/>
                </a:path>
              </a:pathLst>
            </a:custGeom>
            <a:solidFill>
              <a:srgbClr val="B9C4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3" name="Google Shape;4443;p198"/>
            <p:cNvSpPr/>
            <p:nvPr/>
          </p:nvSpPr>
          <p:spPr>
            <a:xfrm>
              <a:off x="3759432" y="2173777"/>
              <a:ext cx="49951" cy="55345"/>
            </a:xfrm>
            <a:custGeom>
              <a:rect b="b" l="l" r="r" t="t"/>
              <a:pathLst>
                <a:path extrusionOk="0" h="2114" w="1908">
                  <a:moveTo>
                    <a:pt x="1" y="0"/>
                  </a:moveTo>
                  <a:lnTo>
                    <a:pt x="1" y="2114"/>
                  </a:lnTo>
                  <a:lnTo>
                    <a:pt x="933" y="1706"/>
                  </a:lnTo>
                  <a:lnTo>
                    <a:pt x="1908" y="2109"/>
                  </a:lnTo>
                  <a:lnTo>
                    <a:pt x="1908" y="0"/>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4" name="Google Shape;4444;p198"/>
            <p:cNvSpPr/>
            <p:nvPr/>
          </p:nvSpPr>
          <p:spPr>
            <a:xfrm>
              <a:off x="3500721" y="1993659"/>
              <a:ext cx="381626" cy="360237"/>
            </a:xfrm>
            <a:custGeom>
              <a:rect b="b" l="l" r="r" t="t"/>
              <a:pathLst>
                <a:path extrusionOk="0" h="13760" w="14577">
                  <a:moveTo>
                    <a:pt x="12866" y="1826"/>
                  </a:moveTo>
                  <a:lnTo>
                    <a:pt x="12866" y="3171"/>
                  </a:lnTo>
                  <a:lnTo>
                    <a:pt x="4915" y="3171"/>
                  </a:lnTo>
                  <a:lnTo>
                    <a:pt x="4915" y="2499"/>
                  </a:lnTo>
                  <a:cubicBezTo>
                    <a:pt x="4915" y="2331"/>
                    <a:pt x="4776" y="2191"/>
                    <a:pt x="4608" y="2191"/>
                  </a:cubicBezTo>
                  <a:lnTo>
                    <a:pt x="2701" y="2191"/>
                  </a:lnTo>
                  <a:cubicBezTo>
                    <a:pt x="2532" y="2191"/>
                    <a:pt x="2398" y="2331"/>
                    <a:pt x="2398" y="2499"/>
                  </a:cubicBezTo>
                  <a:lnTo>
                    <a:pt x="2398" y="3095"/>
                  </a:lnTo>
                  <a:cubicBezTo>
                    <a:pt x="1773" y="2773"/>
                    <a:pt x="1999" y="1826"/>
                    <a:pt x="2701" y="1826"/>
                  </a:cubicBezTo>
                  <a:close/>
                  <a:moveTo>
                    <a:pt x="4300" y="2802"/>
                  </a:moveTo>
                  <a:lnTo>
                    <a:pt x="4300" y="4140"/>
                  </a:lnTo>
                  <a:lnTo>
                    <a:pt x="3796" y="3921"/>
                  </a:lnTo>
                  <a:cubicBezTo>
                    <a:pt x="3757" y="3904"/>
                    <a:pt x="3717" y="3896"/>
                    <a:pt x="3676" y="3896"/>
                  </a:cubicBezTo>
                  <a:cubicBezTo>
                    <a:pt x="3635" y="3896"/>
                    <a:pt x="3594" y="3904"/>
                    <a:pt x="3556" y="3921"/>
                  </a:cubicBezTo>
                  <a:lnTo>
                    <a:pt x="3003" y="4151"/>
                  </a:lnTo>
                  <a:lnTo>
                    <a:pt x="3003" y="2802"/>
                  </a:lnTo>
                  <a:close/>
                  <a:moveTo>
                    <a:pt x="13678" y="3777"/>
                  </a:moveTo>
                  <a:lnTo>
                    <a:pt x="13678" y="4387"/>
                  </a:lnTo>
                  <a:lnTo>
                    <a:pt x="4915" y="4387"/>
                  </a:lnTo>
                  <a:lnTo>
                    <a:pt x="4915" y="3777"/>
                  </a:lnTo>
                  <a:close/>
                  <a:moveTo>
                    <a:pt x="11790" y="6208"/>
                  </a:moveTo>
                  <a:cubicBezTo>
                    <a:pt x="12491" y="6208"/>
                    <a:pt x="12722" y="7154"/>
                    <a:pt x="12092" y="7476"/>
                  </a:cubicBezTo>
                  <a:lnTo>
                    <a:pt x="12092" y="6880"/>
                  </a:lnTo>
                  <a:cubicBezTo>
                    <a:pt x="12092" y="6712"/>
                    <a:pt x="11958" y="6573"/>
                    <a:pt x="11790" y="6573"/>
                  </a:cubicBezTo>
                  <a:lnTo>
                    <a:pt x="9883" y="6573"/>
                  </a:lnTo>
                  <a:cubicBezTo>
                    <a:pt x="9714" y="6573"/>
                    <a:pt x="9580" y="6712"/>
                    <a:pt x="9580" y="6880"/>
                  </a:cubicBezTo>
                  <a:lnTo>
                    <a:pt x="9580" y="7548"/>
                  </a:lnTo>
                  <a:lnTo>
                    <a:pt x="1629" y="7548"/>
                  </a:lnTo>
                  <a:lnTo>
                    <a:pt x="1629" y="6208"/>
                  </a:lnTo>
                  <a:close/>
                  <a:moveTo>
                    <a:pt x="11482" y="7183"/>
                  </a:moveTo>
                  <a:lnTo>
                    <a:pt x="11487" y="8533"/>
                  </a:lnTo>
                  <a:lnTo>
                    <a:pt x="10935" y="8302"/>
                  </a:lnTo>
                  <a:cubicBezTo>
                    <a:pt x="10896" y="8285"/>
                    <a:pt x="10855" y="8277"/>
                    <a:pt x="10815" y="8277"/>
                  </a:cubicBezTo>
                  <a:cubicBezTo>
                    <a:pt x="10774" y="8277"/>
                    <a:pt x="10733" y="8285"/>
                    <a:pt x="10694" y="8302"/>
                  </a:cubicBezTo>
                  <a:lnTo>
                    <a:pt x="10185" y="8523"/>
                  </a:lnTo>
                  <a:lnTo>
                    <a:pt x="10185" y="7183"/>
                  </a:lnTo>
                  <a:close/>
                  <a:moveTo>
                    <a:pt x="11790" y="4992"/>
                  </a:moveTo>
                  <a:cubicBezTo>
                    <a:pt x="12832" y="4992"/>
                    <a:pt x="13673" y="5838"/>
                    <a:pt x="13678" y="6880"/>
                  </a:cubicBezTo>
                  <a:cubicBezTo>
                    <a:pt x="13678" y="7807"/>
                    <a:pt x="13005" y="8595"/>
                    <a:pt x="12092" y="8744"/>
                  </a:cubicBezTo>
                  <a:lnTo>
                    <a:pt x="12092" y="8120"/>
                  </a:lnTo>
                  <a:cubicBezTo>
                    <a:pt x="12722" y="7966"/>
                    <a:pt x="13135" y="7365"/>
                    <a:pt x="13058" y="6726"/>
                  </a:cubicBezTo>
                  <a:cubicBezTo>
                    <a:pt x="12981" y="6083"/>
                    <a:pt x="12434" y="5602"/>
                    <a:pt x="11790" y="5602"/>
                  </a:cubicBezTo>
                  <a:lnTo>
                    <a:pt x="817" y="5602"/>
                  </a:lnTo>
                  <a:lnTo>
                    <a:pt x="817" y="4992"/>
                  </a:lnTo>
                  <a:close/>
                  <a:moveTo>
                    <a:pt x="9580" y="8158"/>
                  </a:moveTo>
                  <a:lnTo>
                    <a:pt x="9580" y="8768"/>
                  </a:lnTo>
                  <a:lnTo>
                    <a:pt x="817" y="8768"/>
                  </a:lnTo>
                  <a:lnTo>
                    <a:pt x="817" y="8158"/>
                  </a:lnTo>
                  <a:close/>
                  <a:moveTo>
                    <a:pt x="12866" y="10589"/>
                  </a:moveTo>
                  <a:lnTo>
                    <a:pt x="12866" y="11934"/>
                  </a:lnTo>
                  <a:lnTo>
                    <a:pt x="4915" y="11934"/>
                  </a:lnTo>
                  <a:lnTo>
                    <a:pt x="4915" y="11261"/>
                  </a:lnTo>
                  <a:cubicBezTo>
                    <a:pt x="4915" y="11093"/>
                    <a:pt x="4776" y="10954"/>
                    <a:pt x="4608" y="10954"/>
                  </a:cubicBezTo>
                  <a:lnTo>
                    <a:pt x="2701" y="10954"/>
                  </a:lnTo>
                  <a:cubicBezTo>
                    <a:pt x="2532" y="10954"/>
                    <a:pt x="2398" y="11093"/>
                    <a:pt x="2398" y="11261"/>
                  </a:cubicBezTo>
                  <a:lnTo>
                    <a:pt x="2398" y="11857"/>
                  </a:lnTo>
                  <a:cubicBezTo>
                    <a:pt x="1773" y="11535"/>
                    <a:pt x="1999" y="10589"/>
                    <a:pt x="2701" y="10589"/>
                  </a:cubicBezTo>
                  <a:close/>
                  <a:moveTo>
                    <a:pt x="4300" y="11564"/>
                  </a:moveTo>
                  <a:lnTo>
                    <a:pt x="4300" y="12904"/>
                  </a:lnTo>
                  <a:lnTo>
                    <a:pt x="4305" y="12909"/>
                  </a:lnTo>
                  <a:lnTo>
                    <a:pt x="3796" y="12688"/>
                  </a:lnTo>
                  <a:cubicBezTo>
                    <a:pt x="3757" y="12671"/>
                    <a:pt x="3717" y="12663"/>
                    <a:pt x="3676" y="12663"/>
                  </a:cubicBezTo>
                  <a:cubicBezTo>
                    <a:pt x="3635" y="12663"/>
                    <a:pt x="3594" y="12671"/>
                    <a:pt x="3556" y="12688"/>
                  </a:cubicBezTo>
                  <a:lnTo>
                    <a:pt x="3003" y="12919"/>
                  </a:lnTo>
                  <a:lnTo>
                    <a:pt x="3003" y="11564"/>
                  </a:lnTo>
                  <a:close/>
                  <a:moveTo>
                    <a:pt x="13678" y="9378"/>
                  </a:moveTo>
                  <a:lnTo>
                    <a:pt x="13678" y="9984"/>
                  </a:lnTo>
                  <a:lnTo>
                    <a:pt x="2701" y="9984"/>
                  </a:lnTo>
                  <a:cubicBezTo>
                    <a:pt x="2057" y="9984"/>
                    <a:pt x="1509" y="10469"/>
                    <a:pt x="1432" y="11108"/>
                  </a:cubicBezTo>
                  <a:cubicBezTo>
                    <a:pt x="1355" y="11751"/>
                    <a:pt x="1769" y="12352"/>
                    <a:pt x="2398" y="12506"/>
                  </a:cubicBezTo>
                  <a:lnTo>
                    <a:pt x="2398" y="13125"/>
                  </a:lnTo>
                  <a:cubicBezTo>
                    <a:pt x="1427" y="12967"/>
                    <a:pt x="745" y="12088"/>
                    <a:pt x="822" y="11113"/>
                  </a:cubicBezTo>
                  <a:cubicBezTo>
                    <a:pt x="904" y="10132"/>
                    <a:pt x="1721" y="9378"/>
                    <a:pt x="2701" y="9378"/>
                  </a:cubicBezTo>
                  <a:close/>
                  <a:moveTo>
                    <a:pt x="11911" y="1"/>
                  </a:moveTo>
                  <a:cubicBezTo>
                    <a:pt x="11742" y="1"/>
                    <a:pt x="11602" y="134"/>
                    <a:pt x="11602" y="308"/>
                  </a:cubicBezTo>
                  <a:cubicBezTo>
                    <a:pt x="11602" y="478"/>
                    <a:pt x="11742" y="611"/>
                    <a:pt x="11911" y="611"/>
                  </a:cubicBezTo>
                  <a:cubicBezTo>
                    <a:pt x="11914" y="611"/>
                    <a:pt x="11917" y="611"/>
                    <a:pt x="11920" y="611"/>
                  </a:cubicBezTo>
                  <a:lnTo>
                    <a:pt x="13678" y="611"/>
                  </a:lnTo>
                  <a:lnTo>
                    <a:pt x="13678" y="1221"/>
                  </a:lnTo>
                  <a:lnTo>
                    <a:pt x="2701" y="1221"/>
                  </a:lnTo>
                  <a:cubicBezTo>
                    <a:pt x="2697" y="1221"/>
                    <a:pt x="2694" y="1221"/>
                    <a:pt x="2691" y="1221"/>
                  </a:cubicBezTo>
                  <a:cubicBezTo>
                    <a:pt x="2051" y="1221"/>
                    <a:pt x="1509" y="1705"/>
                    <a:pt x="1432" y="2345"/>
                  </a:cubicBezTo>
                  <a:cubicBezTo>
                    <a:pt x="1355" y="2984"/>
                    <a:pt x="1769" y="3585"/>
                    <a:pt x="2398" y="3738"/>
                  </a:cubicBezTo>
                  <a:lnTo>
                    <a:pt x="2398" y="4358"/>
                  </a:lnTo>
                  <a:cubicBezTo>
                    <a:pt x="1427" y="4204"/>
                    <a:pt x="736" y="3325"/>
                    <a:pt x="817" y="2345"/>
                  </a:cubicBezTo>
                  <a:cubicBezTo>
                    <a:pt x="899" y="1368"/>
                    <a:pt x="1711" y="611"/>
                    <a:pt x="2691" y="611"/>
                  </a:cubicBezTo>
                  <a:cubicBezTo>
                    <a:pt x="2694" y="611"/>
                    <a:pt x="2697" y="611"/>
                    <a:pt x="2701" y="611"/>
                  </a:cubicBezTo>
                  <a:lnTo>
                    <a:pt x="10507" y="611"/>
                  </a:lnTo>
                  <a:cubicBezTo>
                    <a:pt x="10896" y="592"/>
                    <a:pt x="10896" y="20"/>
                    <a:pt x="10507" y="1"/>
                  </a:cubicBezTo>
                  <a:lnTo>
                    <a:pt x="2701" y="1"/>
                  </a:lnTo>
                  <a:cubicBezTo>
                    <a:pt x="1692" y="1"/>
                    <a:pt x="784" y="611"/>
                    <a:pt x="395" y="1543"/>
                  </a:cubicBezTo>
                  <a:cubicBezTo>
                    <a:pt x="10" y="2475"/>
                    <a:pt x="226" y="3546"/>
                    <a:pt x="937" y="4262"/>
                  </a:cubicBezTo>
                  <a:cubicBezTo>
                    <a:pt x="981" y="4305"/>
                    <a:pt x="1024" y="4344"/>
                    <a:pt x="1072" y="4382"/>
                  </a:cubicBezTo>
                  <a:lnTo>
                    <a:pt x="510" y="4382"/>
                  </a:lnTo>
                  <a:cubicBezTo>
                    <a:pt x="342" y="4382"/>
                    <a:pt x="207" y="4517"/>
                    <a:pt x="207" y="4685"/>
                  </a:cubicBezTo>
                  <a:lnTo>
                    <a:pt x="207" y="5905"/>
                  </a:lnTo>
                  <a:cubicBezTo>
                    <a:pt x="207" y="6073"/>
                    <a:pt x="342" y="6208"/>
                    <a:pt x="510" y="6208"/>
                  </a:cubicBezTo>
                  <a:lnTo>
                    <a:pt x="1019" y="6208"/>
                  </a:lnTo>
                  <a:lnTo>
                    <a:pt x="1019" y="7548"/>
                  </a:lnTo>
                  <a:lnTo>
                    <a:pt x="510" y="7548"/>
                  </a:lnTo>
                  <a:cubicBezTo>
                    <a:pt x="342" y="7548"/>
                    <a:pt x="207" y="7682"/>
                    <a:pt x="207" y="7851"/>
                  </a:cubicBezTo>
                  <a:lnTo>
                    <a:pt x="207" y="9071"/>
                  </a:lnTo>
                  <a:cubicBezTo>
                    <a:pt x="207" y="9239"/>
                    <a:pt x="342" y="9373"/>
                    <a:pt x="510" y="9373"/>
                  </a:cubicBezTo>
                  <a:lnTo>
                    <a:pt x="1072" y="9373"/>
                  </a:lnTo>
                  <a:cubicBezTo>
                    <a:pt x="284" y="10056"/>
                    <a:pt x="1" y="11156"/>
                    <a:pt x="361" y="12131"/>
                  </a:cubicBezTo>
                  <a:cubicBezTo>
                    <a:pt x="725" y="13107"/>
                    <a:pt x="1651" y="13755"/>
                    <a:pt x="2689" y="13755"/>
                  </a:cubicBezTo>
                  <a:cubicBezTo>
                    <a:pt x="2693" y="13755"/>
                    <a:pt x="2697" y="13755"/>
                    <a:pt x="2701" y="13755"/>
                  </a:cubicBezTo>
                  <a:lnTo>
                    <a:pt x="7264" y="13755"/>
                  </a:lnTo>
                  <a:cubicBezTo>
                    <a:pt x="7654" y="13740"/>
                    <a:pt x="7654" y="13164"/>
                    <a:pt x="7264" y="13149"/>
                  </a:cubicBezTo>
                  <a:lnTo>
                    <a:pt x="4910" y="13149"/>
                  </a:lnTo>
                  <a:lnTo>
                    <a:pt x="4910" y="12539"/>
                  </a:lnTo>
                  <a:lnTo>
                    <a:pt x="13673" y="12539"/>
                  </a:lnTo>
                  <a:lnTo>
                    <a:pt x="13673" y="13149"/>
                  </a:lnTo>
                  <a:lnTo>
                    <a:pt x="8686" y="13149"/>
                  </a:lnTo>
                  <a:cubicBezTo>
                    <a:pt x="8297" y="13169"/>
                    <a:pt x="8297" y="13740"/>
                    <a:pt x="8686" y="13760"/>
                  </a:cubicBezTo>
                  <a:lnTo>
                    <a:pt x="13980" y="13760"/>
                  </a:lnTo>
                  <a:cubicBezTo>
                    <a:pt x="14149" y="13760"/>
                    <a:pt x="14283" y="13620"/>
                    <a:pt x="14283" y="13452"/>
                  </a:cubicBezTo>
                  <a:lnTo>
                    <a:pt x="14283" y="12237"/>
                  </a:lnTo>
                  <a:cubicBezTo>
                    <a:pt x="14283" y="12064"/>
                    <a:pt x="14149" y="11929"/>
                    <a:pt x="13980" y="11929"/>
                  </a:cubicBezTo>
                  <a:lnTo>
                    <a:pt x="13471" y="11929"/>
                  </a:lnTo>
                  <a:lnTo>
                    <a:pt x="13471" y="10589"/>
                  </a:lnTo>
                  <a:lnTo>
                    <a:pt x="13980" y="10589"/>
                  </a:lnTo>
                  <a:cubicBezTo>
                    <a:pt x="14149" y="10589"/>
                    <a:pt x="14283" y="10454"/>
                    <a:pt x="14283" y="10286"/>
                  </a:cubicBezTo>
                  <a:lnTo>
                    <a:pt x="14283" y="9071"/>
                  </a:lnTo>
                  <a:cubicBezTo>
                    <a:pt x="14283" y="8903"/>
                    <a:pt x="14149" y="8763"/>
                    <a:pt x="13980" y="8763"/>
                  </a:cubicBezTo>
                  <a:lnTo>
                    <a:pt x="13418" y="8763"/>
                  </a:lnTo>
                  <a:cubicBezTo>
                    <a:pt x="13466" y="8725"/>
                    <a:pt x="13510" y="8686"/>
                    <a:pt x="13553" y="8643"/>
                  </a:cubicBezTo>
                  <a:cubicBezTo>
                    <a:pt x="14576" y="7620"/>
                    <a:pt x="14514" y="5939"/>
                    <a:pt x="13418" y="4992"/>
                  </a:cubicBezTo>
                  <a:lnTo>
                    <a:pt x="13980" y="4992"/>
                  </a:lnTo>
                  <a:cubicBezTo>
                    <a:pt x="14149" y="4992"/>
                    <a:pt x="14283" y="4858"/>
                    <a:pt x="14283" y="4690"/>
                  </a:cubicBezTo>
                  <a:lnTo>
                    <a:pt x="14283" y="3469"/>
                  </a:lnTo>
                  <a:cubicBezTo>
                    <a:pt x="14283" y="3301"/>
                    <a:pt x="14149" y="3167"/>
                    <a:pt x="13980" y="3167"/>
                  </a:cubicBezTo>
                  <a:lnTo>
                    <a:pt x="13471" y="3167"/>
                  </a:lnTo>
                  <a:lnTo>
                    <a:pt x="13471" y="1826"/>
                  </a:lnTo>
                  <a:lnTo>
                    <a:pt x="13980" y="1826"/>
                  </a:lnTo>
                  <a:cubicBezTo>
                    <a:pt x="14149" y="1826"/>
                    <a:pt x="14283" y="1692"/>
                    <a:pt x="14283" y="1524"/>
                  </a:cubicBezTo>
                  <a:lnTo>
                    <a:pt x="14283" y="308"/>
                  </a:lnTo>
                  <a:cubicBezTo>
                    <a:pt x="14283" y="140"/>
                    <a:pt x="14149" y="1"/>
                    <a:pt x="13980" y="1"/>
                  </a:cubicBezTo>
                  <a:lnTo>
                    <a:pt x="11920" y="1"/>
                  </a:lnTo>
                  <a:cubicBezTo>
                    <a:pt x="11917" y="1"/>
                    <a:pt x="11914" y="1"/>
                    <a:pt x="1191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5" name="Google Shape;4445;p198"/>
          <p:cNvSpPr/>
          <p:nvPr/>
        </p:nvSpPr>
        <p:spPr>
          <a:xfrm>
            <a:off x="5201713" y="1283063"/>
            <a:ext cx="965400" cy="95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446" name="Google Shape;4446;p198"/>
          <p:cNvSpPr/>
          <p:nvPr/>
        </p:nvSpPr>
        <p:spPr>
          <a:xfrm>
            <a:off x="6636388" y="1301125"/>
            <a:ext cx="965400" cy="95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grpSp>
        <p:nvGrpSpPr>
          <p:cNvPr id="4447" name="Google Shape;4447;p198"/>
          <p:cNvGrpSpPr/>
          <p:nvPr/>
        </p:nvGrpSpPr>
        <p:grpSpPr>
          <a:xfrm>
            <a:off x="5280368" y="1372166"/>
            <a:ext cx="808109" cy="798958"/>
            <a:chOff x="1768434" y="3826385"/>
            <a:chExt cx="345154" cy="338728"/>
          </a:xfrm>
        </p:grpSpPr>
        <p:sp>
          <p:nvSpPr>
            <p:cNvPr id="4448" name="Google Shape;4448;p198"/>
            <p:cNvSpPr/>
            <p:nvPr/>
          </p:nvSpPr>
          <p:spPr>
            <a:xfrm>
              <a:off x="1886667" y="3999644"/>
              <a:ext cx="156132" cy="156027"/>
            </a:xfrm>
            <a:custGeom>
              <a:rect b="b" l="l" r="r" t="t"/>
              <a:pathLst>
                <a:path extrusionOk="0" h="5949" w="5953">
                  <a:moveTo>
                    <a:pt x="2099" y="1"/>
                  </a:moveTo>
                  <a:lnTo>
                    <a:pt x="2099" y="1478"/>
                  </a:lnTo>
                  <a:cubicBezTo>
                    <a:pt x="2099" y="1560"/>
                    <a:pt x="2031" y="1627"/>
                    <a:pt x="1950" y="1627"/>
                  </a:cubicBezTo>
                  <a:lnTo>
                    <a:pt x="1483" y="1627"/>
                  </a:lnTo>
                  <a:cubicBezTo>
                    <a:pt x="1430" y="1627"/>
                    <a:pt x="1382" y="1598"/>
                    <a:pt x="1353" y="1555"/>
                  </a:cubicBezTo>
                  <a:cubicBezTo>
                    <a:pt x="1207" y="1308"/>
                    <a:pt x="971" y="1197"/>
                    <a:pt x="736" y="1197"/>
                  </a:cubicBezTo>
                  <a:cubicBezTo>
                    <a:pt x="366" y="1197"/>
                    <a:pt x="1" y="1472"/>
                    <a:pt x="1" y="1925"/>
                  </a:cubicBezTo>
                  <a:cubicBezTo>
                    <a:pt x="1" y="2376"/>
                    <a:pt x="367" y="2652"/>
                    <a:pt x="738" y="2652"/>
                  </a:cubicBezTo>
                  <a:cubicBezTo>
                    <a:pt x="972" y="2652"/>
                    <a:pt x="1208" y="2542"/>
                    <a:pt x="1353" y="2296"/>
                  </a:cubicBezTo>
                  <a:cubicBezTo>
                    <a:pt x="1382" y="2248"/>
                    <a:pt x="1430" y="2224"/>
                    <a:pt x="1483" y="2224"/>
                  </a:cubicBezTo>
                  <a:lnTo>
                    <a:pt x="1950" y="2224"/>
                  </a:lnTo>
                  <a:cubicBezTo>
                    <a:pt x="2031" y="2224"/>
                    <a:pt x="2099" y="2286"/>
                    <a:pt x="2099" y="2373"/>
                  </a:cubicBezTo>
                  <a:lnTo>
                    <a:pt x="2099" y="3850"/>
                  </a:lnTo>
                  <a:lnTo>
                    <a:pt x="3581" y="3850"/>
                  </a:lnTo>
                  <a:cubicBezTo>
                    <a:pt x="3663" y="3850"/>
                    <a:pt x="3730" y="3918"/>
                    <a:pt x="3730" y="3999"/>
                  </a:cubicBezTo>
                  <a:lnTo>
                    <a:pt x="3730" y="4466"/>
                  </a:lnTo>
                  <a:cubicBezTo>
                    <a:pt x="3730" y="4519"/>
                    <a:pt x="3701" y="4572"/>
                    <a:pt x="3658" y="4596"/>
                  </a:cubicBezTo>
                  <a:cubicBezTo>
                    <a:pt x="3023" y="4971"/>
                    <a:pt x="3287" y="5948"/>
                    <a:pt x="4028" y="5948"/>
                  </a:cubicBezTo>
                  <a:cubicBezTo>
                    <a:pt x="4764" y="5948"/>
                    <a:pt x="5034" y="4971"/>
                    <a:pt x="4399" y="4596"/>
                  </a:cubicBezTo>
                  <a:cubicBezTo>
                    <a:pt x="4351" y="4572"/>
                    <a:pt x="4327" y="4519"/>
                    <a:pt x="4322" y="4466"/>
                  </a:cubicBezTo>
                  <a:lnTo>
                    <a:pt x="4322" y="3999"/>
                  </a:lnTo>
                  <a:cubicBezTo>
                    <a:pt x="4327" y="3918"/>
                    <a:pt x="4389" y="3850"/>
                    <a:pt x="4471" y="3850"/>
                  </a:cubicBezTo>
                  <a:lnTo>
                    <a:pt x="5953" y="3850"/>
                  </a:lnTo>
                  <a:lnTo>
                    <a:pt x="5953" y="1"/>
                  </a:lnTo>
                  <a:lnTo>
                    <a:pt x="4620" y="1"/>
                  </a:lnTo>
                  <a:lnTo>
                    <a:pt x="4620" y="237"/>
                  </a:lnTo>
                  <a:lnTo>
                    <a:pt x="4644" y="256"/>
                  </a:lnTo>
                  <a:cubicBezTo>
                    <a:pt x="5428" y="848"/>
                    <a:pt x="5010" y="2099"/>
                    <a:pt x="4023" y="2099"/>
                  </a:cubicBezTo>
                  <a:cubicBezTo>
                    <a:pt x="3042" y="2099"/>
                    <a:pt x="2623" y="848"/>
                    <a:pt x="3408" y="256"/>
                  </a:cubicBezTo>
                  <a:lnTo>
                    <a:pt x="3427" y="237"/>
                  </a:lnTo>
                  <a:lnTo>
                    <a:pt x="3427"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198"/>
            <p:cNvSpPr/>
            <p:nvPr/>
          </p:nvSpPr>
          <p:spPr>
            <a:xfrm>
              <a:off x="1996587" y="3999644"/>
              <a:ext cx="33860" cy="55025"/>
            </a:xfrm>
            <a:custGeom>
              <a:rect b="b" l="l" r="r" t="t"/>
              <a:pathLst>
                <a:path extrusionOk="0" h="2098" w="1291">
                  <a:moveTo>
                    <a:pt x="434" y="1"/>
                  </a:moveTo>
                  <a:lnTo>
                    <a:pt x="434" y="237"/>
                  </a:lnTo>
                  <a:lnTo>
                    <a:pt x="453" y="251"/>
                  </a:lnTo>
                  <a:cubicBezTo>
                    <a:pt x="708" y="448"/>
                    <a:pt x="862" y="751"/>
                    <a:pt x="862" y="1074"/>
                  </a:cubicBezTo>
                  <a:cubicBezTo>
                    <a:pt x="862" y="1574"/>
                    <a:pt x="496" y="2002"/>
                    <a:pt x="1" y="2084"/>
                  </a:cubicBezTo>
                  <a:cubicBezTo>
                    <a:pt x="56" y="2093"/>
                    <a:pt x="111" y="2098"/>
                    <a:pt x="165" y="2098"/>
                  </a:cubicBezTo>
                  <a:cubicBezTo>
                    <a:pt x="568" y="2098"/>
                    <a:pt x="942" y="1855"/>
                    <a:pt x="1108" y="1473"/>
                  </a:cubicBezTo>
                  <a:cubicBezTo>
                    <a:pt x="1290" y="1040"/>
                    <a:pt x="1156" y="535"/>
                    <a:pt x="780" y="251"/>
                  </a:cubicBezTo>
                  <a:lnTo>
                    <a:pt x="761" y="237"/>
                  </a:lnTo>
                  <a:lnTo>
                    <a:pt x="761"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198"/>
            <p:cNvSpPr/>
            <p:nvPr/>
          </p:nvSpPr>
          <p:spPr>
            <a:xfrm>
              <a:off x="1937785" y="3999644"/>
              <a:ext cx="12511" cy="42698"/>
            </a:xfrm>
            <a:custGeom>
              <a:rect b="b" l="l" r="r" t="t"/>
              <a:pathLst>
                <a:path extrusionOk="0" h="1628" w="477">
                  <a:moveTo>
                    <a:pt x="150" y="1"/>
                  </a:moveTo>
                  <a:lnTo>
                    <a:pt x="150" y="1478"/>
                  </a:lnTo>
                  <a:cubicBezTo>
                    <a:pt x="150" y="1560"/>
                    <a:pt x="82" y="1627"/>
                    <a:pt x="1" y="1627"/>
                  </a:cubicBezTo>
                  <a:lnTo>
                    <a:pt x="328" y="1627"/>
                  </a:lnTo>
                  <a:cubicBezTo>
                    <a:pt x="410" y="1627"/>
                    <a:pt x="477" y="1560"/>
                    <a:pt x="477" y="1478"/>
                  </a:cubicBezTo>
                  <a:lnTo>
                    <a:pt x="477"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198"/>
            <p:cNvSpPr/>
            <p:nvPr/>
          </p:nvSpPr>
          <p:spPr>
            <a:xfrm>
              <a:off x="1886667" y="4031064"/>
              <a:ext cx="23395" cy="38161"/>
            </a:xfrm>
            <a:custGeom>
              <a:rect b="b" l="l" r="r" t="t"/>
              <a:pathLst>
                <a:path extrusionOk="0" h="1455" w="892">
                  <a:moveTo>
                    <a:pt x="727" y="1"/>
                  </a:moveTo>
                  <a:cubicBezTo>
                    <a:pt x="328" y="1"/>
                    <a:pt x="1" y="323"/>
                    <a:pt x="1" y="727"/>
                  </a:cubicBezTo>
                  <a:cubicBezTo>
                    <a:pt x="1" y="1127"/>
                    <a:pt x="328" y="1454"/>
                    <a:pt x="727" y="1454"/>
                  </a:cubicBezTo>
                  <a:cubicBezTo>
                    <a:pt x="780" y="1454"/>
                    <a:pt x="838" y="1444"/>
                    <a:pt x="891" y="1435"/>
                  </a:cubicBezTo>
                  <a:cubicBezTo>
                    <a:pt x="564" y="1358"/>
                    <a:pt x="328" y="1064"/>
                    <a:pt x="328" y="727"/>
                  </a:cubicBezTo>
                  <a:cubicBezTo>
                    <a:pt x="328" y="391"/>
                    <a:pt x="564" y="97"/>
                    <a:pt x="891" y="20"/>
                  </a:cubicBezTo>
                  <a:cubicBezTo>
                    <a:pt x="838" y="6"/>
                    <a:pt x="780" y="1"/>
                    <a:pt x="727"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198"/>
            <p:cNvSpPr/>
            <p:nvPr/>
          </p:nvSpPr>
          <p:spPr>
            <a:xfrm>
              <a:off x="1970989" y="4100620"/>
              <a:ext cx="25624" cy="55052"/>
            </a:xfrm>
            <a:custGeom>
              <a:rect b="b" l="l" r="r" t="t"/>
              <a:pathLst>
                <a:path extrusionOk="0" h="2099" w="977">
                  <a:moveTo>
                    <a:pt x="366" y="0"/>
                  </a:moveTo>
                  <a:cubicBezTo>
                    <a:pt x="448" y="0"/>
                    <a:pt x="515" y="68"/>
                    <a:pt x="515" y="149"/>
                  </a:cubicBezTo>
                  <a:lnTo>
                    <a:pt x="515" y="616"/>
                  </a:lnTo>
                  <a:cubicBezTo>
                    <a:pt x="515" y="669"/>
                    <a:pt x="486" y="722"/>
                    <a:pt x="443" y="746"/>
                  </a:cubicBezTo>
                  <a:cubicBezTo>
                    <a:pt x="135" y="929"/>
                    <a:pt x="0" y="1309"/>
                    <a:pt x="135" y="1641"/>
                  </a:cubicBezTo>
                  <a:cubicBezTo>
                    <a:pt x="248" y="1924"/>
                    <a:pt x="517" y="2098"/>
                    <a:pt x="809" y="2098"/>
                  </a:cubicBezTo>
                  <a:cubicBezTo>
                    <a:pt x="864" y="2098"/>
                    <a:pt x="921" y="2092"/>
                    <a:pt x="977" y="2079"/>
                  </a:cubicBezTo>
                  <a:cubicBezTo>
                    <a:pt x="645" y="2002"/>
                    <a:pt x="414" y="1708"/>
                    <a:pt x="414" y="1372"/>
                  </a:cubicBezTo>
                  <a:cubicBezTo>
                    <a:pt x="414" y="1116"/>
                    <a:pt x="549" y="881"/>
                    <a:pt x="770" y="746"/>
                  </a:cubicBezTo>
                  <a:cubicBezTo>
                    <a:pt x="813" y="722"/>
                    <a:pt x="842" y="669"/>
                    <a:pt x="842" y="616"/>
                  </a:cubicBezTo>
                  <a:lnTo>
                    <a:pt x="842" y="149"/>
                  </a:lnTo>
                  <a:cubicBezTo>
                    <a:pt x="842" y="68"/>
                    <a:pt x="775" y="0"/>
                    <a:pt x="693"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198"/>
            <p:cNvSpPr/>
            <p:nvPr/>
          </p:nvSpPr>
          <p:spPr>
            <a:xfrm>
              <a:off x="1937785" y="4057843"/>
              <a:ext cx="12511" cy="42803"/>
            </a:xfrm>
            <a:custGeom>
              <a:rect b="b" l="l" r="r" t="t"/>
              <a:pathLst>
                <a:path extrusionOk="0" h="1632" w="477">
                  <a:moveTo>
                    <a:pt x="1" y="0"/>
                  </a:moveTo>
                  <a:cubicBezTo>
                    <a:pt x="82" y="0"/>
                    <a:pt x="150" y="67"/>
                    <a:pt x="150" y="154"/>
                  </a:cubicBezTo>
                  <a:lnTo>
                    <a:pt x="150" y="1631"/>
                  </a:lnTo>
                  <a:lnTo>
                    <a:pt x="477" y="1631"/>
                  </a:lnTo>
                  <a:lnTo>
                    <a:pt x="477" y="154"/>
                  </a:lnTo>
                  <a:cubicBezTo>
                    <a:pt x="477" y="67"/>
                    <a:pt x="410" y="0"/>
                    <a:pt x="32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198"/>
            <p:cNvSpPr/>
            <p:nvPr/>
          </p:nvSpPr>
          <p:spPr>
            <a:xfrm>
              <a:off x="1776118" y="3942730"/>
              <a:ext cx="159542" cy="162584"/>
            </a:xfrm>
            <a:custGeom>
              <a:rect b="b" l="l" r="r" t="t"/>
              <a:pathLst>
                <a:path extrusionOk="0" h="6199" w="6083">
                  <a:moveTo>
                    <a:pt x="4091" y="1"/>
                  </a:moveTo>
                  <a:cubicBezTo>
                    <a:pt x="3282" y="1"/>
                    <a:pt x="2989" y="1069"/>
                    <a:pt x="3687" y="1483"/>
                  </a:cubicBezTo>
                  <a:cubicBezTo>
                    <a:pt x="3711" y="1497"/>
                    <a:pt x="3725" y="1521"/>
                    <a:pt x="3725" y="1550"/>
                  </a:cubicBezTo>
                  <a:lnTo>
                    <a:pt x="3725" y="2022"/>
                  </a:lnTo>
                  <a:cubicBezTo>
                    <a:pt x="3725" y="2065"/>
                    <a:pt x="3691" y="2103"/>
                    <a:pt x="3643" y="2103"/>
                  </a:cubicBezTo>
                  <a:lnTo>
                    <a:pt x="2099" y="2103"/>
                  </a:lnTo>
                  <a:lnTo>
                    <a:pt x="2099" y="3648"/>
                  </a:lnTo>
                  <a:cubicBezTo>
                    <a:pt x="2099" y="3691"/>
                    <a:pt x="2060" y="3730"/>
                    <a:pt x="2017" y="3730"/>
                  </a:cubicBezTo>
                  <a:lnTo>
                    <a:pt x="1545" y="3730"/>
                  </a:lnTo>
                  <a:cubicBezTo>
                    <a:pt x="1516" y="3730"/>
                    <a:pt x="1492" y="3715"/>
                    <a:pt x="1478" y="3691"/>
                  </a:cubicBezTo>
                  <a:cubicBezTo>
                    <a:pt x="1317" y="3420"/>
                    <a:pt x="1059" y="3299"/>
                    <a:pt x="803" y="3299"/>
                  </a:cubicBezTo>
                  <a:cubicBezTo>
                    <a:pt x="399" y="3299"/>
                    <a:pt x="1" y="3601"/>
                    <a:pt x="1" y="4095"/>
                  </a:cubicBezTo>
                  <a:cubicBezTo>
                    <a:pt x="1" y="4590"/>
                    <a:pt x="398" y="4890"/>
                    <a:pt x="802" y="4890"/>
                  </a:cubicBezTo>
                  <a:cubicBezTo>
                    <a:pt x="1058" y="4890"/>
                    <a:pt x="1317" y="4769"/>
                    <a:pt x="1478" y="4500"/>
                  </a:cubicBezTo>
                  <a:cubicBezTo>
                    <a:pt x="1492" y="4476"/>
                    <a:pt x="1516" y="4461"/>
                    <a:pt x="1545" y="4461"/>
                  </a:cubicBezTo>
                  <a:lnTo>
                    <a:pt x="2017" y="4461"/>
                  </a:lnTo>
                  <a:cubicBezTo>
                    <a:pt x="2060" y="4461"/>
                    <a:pt x="2099" y="4495"/>
                    <a:pt x="2099" y="4543"/>
                  </a:cubicBezTo>
                  <a:lnTo>
                    <a:pt x="2099" y="6198"/>
                  </a:lnTo>
                  <a:lnTo>
                    <a:pt x="6083" y="6198"/>
                  </a:lnTo>
                  <a:lnTo>
                    <a:pt x="6083" y="4625"/>
                  </a:lnTo>
                  <a:lnTo>
                    <a:pt x="5746" y="4625"/>
                  </a:lnTo>
                  <a:lnTo>
                    <a:pt x="5707" y="4673"/>
                  </a:lnTo>
                  <a:cubicBezTo>
                    <a:pt x="5514" y="4929"/>
                    <a:pt x="5230" y="5053"/>
                    <a:pt x="4947" y="5053"/>
                  </a:cubicBezTo>
                  <a:cubicBezTo>
                    <a:pt x="4602" y="5053"/>
                    <a:pt x="4260" y="4870"/>
                    <a:pt x="4086" y="4519"/>
                  </a:cubicBezTo>
                  <a:cubicBezTo>
                    <a:pt x="3768" y="3884"/>
                    <a:pt x="4230" y="3138"/>
                    <a:pt x="4942" y="3138"/>
                  </a:cubicBezTo>
                  <a:cubicBezTo>
                    <a:pt x="5246" y="3138"/>
                    <a:pt x="5525" y="3277"/>
                    <a:pt x="5707" y="3518"/>
                  </a:cubicBezTo>
                  <a:lnTo>
                    <a:pt x="5746" y="3566"/>
                  </a:lnTo>
                  <a:lnTo>
                    <a:pt x="6083" y="3566"/>
                  </a:lnTo>
                  <a:lnTo>
                    <a:pt x="6083" y="2103"/>
                  </a:lnTo>
                  <a:lnTo>
                    <a:pt x="4538" y="2103"/>
                  </a:lnTo>
                  <a:cubicBezTo>
                    <a:pt x="4490" y="2103"/>
                    <a:pt x="4456" y="2065"/>
                    <a:pt x="4456" y="2022"/>
                  </a:cubicBezTo>
                  <a:lnTo>
                    <a:pt x="4456" y="1550"/>
                  </a:lnTo>
                  <a:cubicBezTo>
                    <a:pt x="4456" y="1521"/>
                    <a:pt x="4471" y="1497"/>
                    <a:pt x="4495" y="1483"/>
                  </a:cubicBezTo>
                  <a:cubicBezTo>
                    <a:pt x="5193" y="1069"/>
                    <a:pt x="4899" y="1"/>
                    <a:pt x="4091"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198"/>
            <p:cNvSpPr/>
            <p:nvPr/>
          </p:nvSpPr>
          <p:spPr>
            <a:xfrm>
              <a:off x="1910666" y="4064006"/>
              <a:ext cx="24995" cy="11252"/>
            </a:xfrm>
            <a:custGeom>
              <a:rect b="b" l="l" r="r" t="t"/>
              <a:pathLst>
                <a:path extrusionOk="0" h="429" w="953">
                  <a:moveTo>
                    <a:pt x="616" y="1"/>
                  </a:moveTo>
                  <a:lnTo>
                    <a:pt x="577" y="49"/>
                  </a:lnTo>
                  <a:cubicBezTo>
                    <a:pt x="438" y="232"/>
                    <a:pt x="231" y="362"/>
                    <a:pt x="0" y="410"/>
                  </a:cubicBezTo>
                  <a:cubicBezTo>
                    <a:pt x="63" y="422"/>
                    <a:pt x="127" y="429"/>
                    <a:pt x="190" y="429"/>
                  </a:cubicBezTo>
                  <a:cubicBezTo>
                    <a:pt x="486" y="429"/>
                    <a:pt x="770" y="292"/>
                    <a:pt x="953" y="54"/>
                  </a:cubicBezTo>
                  <a:lnTo>
                    <a:pt x="953"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198"/>
            <p:cNvSpPr/>
            <p:nvPr/>
          </p:nvSpPr>
          <p:spPr>
            <a:xfrm>
              <a:off x="1860178" y="3942861"/>
              <a:ext cx="28299" cy="55052"/>
            </a:xfrm>
            <a:custGeom>
              <a:rect b="b" l="l" r="r" t="t"/>
              <a:pathLst>
                <a:path extrusionOk="0" h="2099" w="1079">
                  <a:moveTo>
                    <a:pt x="885" y="1"/>
                  </a:moveTo>
                  <a:cubicBezTo>
                    <a:pt x="568" y="1"/>
                    <a:pt x="274" y="191"/>
                    <a:pt x="150" y="491"/>
                  </a:cubicBezTo>
                  <a:cubicBezTo>
                    <a:pt x="0" y="857"/>
                    <a:pt x="140" y="1276"/>
                    <a:pt x="482" y="1478"/>
                  </a:cubicBezTo>
                  <a:cubicBezTo>
                    <a:pt x="506" y="1492"/>
                    <a:pt x="520" y="1521"/>
                    <a:pt x="520" y="1550"/>
                  </a:cubicBezTo>
                  <a:lnTo>
                    <a:pt x="520" y="2017"/>
                  </a:lnTo>
                  <a:cubicBezTo>
                    <a:pt x="520" y="2060"/>
                    <a:pt x="486" y="2098"/>
                    <a:pt x="438" y="2098"/>
                  </a:cubicBezTo>
                  <a:lnTo>
                    <a:pt x="818" y="2098"/>
                  </a:lnTo>
                  <a:cubicBezTo>
                    <a:pt x="866" y="2098"/>
                    <a:pt x="900" y="2060"/>
                    <a:pt x="900" y="2017"/>
                  </a:cubicBezTo>
                  <a:lnTo>
                    <a:pt x="900" y="1550"/>
                  </a:lnTo>
                  <a:cubicBezTo>
                    <a:pt x="900" y="1521"/>
                    <a:pt x="886" y="1492"/>
                    <a:pt x="862" y="1478"/>
                  </a:cubicBezTo>
                  <a:cubicBezTo>
                    <a:pt x="251" y="1117"/>
                    <a:pt x="385" y="193"/>
                    <a:pt x="1078" y="25"/>
                  </a:cubicBezTo>
                  <a:cubicBezTo>
                    <a:pt x="1014" y="8"/>
                    <a:pt x="949" y="1"/>
                    <a:pt x="885"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198"/>
            <p:cNvSpPr/>
            <p:nvPr/>
          </p:nvSpPr>
          <p:spPr>
            <a:xfrm>
              <a:off x="1910666" y="4024980"/>
              <a:ext cx="24995" cy="11304"/>
            </a:xfrm>
            <a:custGeom>
              <a:rect b="b" l="l" r="r" t="t"/>
              <a:pathLst>
                <a:path extrusionOk="0" h="431" w="953">
                  <a:moveTo>
                    <a:pt x="198" y="0"/>
                  </a:moveTo>
                  <a:cubicBezTo>
                    <a:pt x="132" y="0"/>
                    <a:pt x="66" y="7"/>
                    <a:pt x="0" y="21"/>
                  </a:cubicBezTo>
                  <a:cubicBezTo>
                    <a:pt x="231" y="65"/>
                    <a:pt x="433" y="194"/>
                    <a:pt x="577" y="382"/>
                  </a:cubicBezTo>
                  <a:lnTo>
                    <a:pt x="616" y="430"/>
                  </a:lnTo>
                  <a:lnTo>
                    <a:pt x="953" y="430"/>
                  </a:lnTo>
                  <a:lnTo>
                    <a:pt x="953" y="372"/>
                  </a:lnTo>
                  <a:cubicBezTo>
                    <a:pt x="772" y="137"/>
                    <a:pt x="492" y="0"/>
                    <a:pt x="19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198"/>
            <p:cNvSpPr/>
            <p:nvPr/>
          </p:nvSpPr>
          <p:spPr>
            <a:xfrm>
              <a:off x="1828993" y="4059731"/>
              <a:ext cx="12143" cy="42672"/>
            </a:xfrm>
            <a:custGeom>
              <a:rect b="b" l="l" r="r" t="t"/>
              <a:pathLst>
                <a:path extrusionOk="0" h="1627" w="463">
                  <a:moveTo>
                    <a:pt x="1" y="0"/>
                  </a:moveTo>
                  <a:cubicBezTo>
                    <a:pt x="44" y="0"/>
                    <a:pt x="83" y="34"/>
                    <a:pt x="83" y="82"/>
                  </a:cubicBezTo>
                  <a:lnTo>
                    <a:pt x="83" y="1627"/>
                  </a:lnTo>
                  <a:lnTo>
                    <a:pt x="463" y="1627"/>
                  </a:lnTo>
                  <a:lnTo>
                    <a:pt x="463" y="82"/>
                  </a:lnTo>
                  <a:cubicBezTo>
                    <a:pt x="463" y="34"/>
                    <a:pt x="429" y="0"/>
                    <a:pt x="381"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198"/>
            <p:cNvSpPr/>
            <p:nvPr/>
          </p:nvSpPr>
          <p:spPr>
            <a:xfrm>
              <a:off x="1775987" y="4029307"/>
              <a:ext cx="25913" cy="41675"/>
            </a:xfrm>
            <a:custGeom>
              <a:rect b="b" l="l" r="r" t="t"/>
              <a:pathLst>
                <a:path extrusionOk="0" h="1589" w="988">
                  <a:moveTo>
                    <a:pt x="800" y="1"/>
                  </a:moveTo>
                  <a:cubicBezTo>
                    <a:pt x="357" y="1"/>
                    <a:pt x="1" y="357"/>
                    <a:pt x="1" y="794"/>
                  </a:cubicBezTo>
                  <a:cubicBezTo>
                    <a:pt x="1" y="1232"/>
                    <a:pt x="357" y="1588"/>
                    <a:pt x="800" y="1588"/>
                  </a:cubicBezTo>
                  <a:cubicBezTo>
                    <a:pt x="862" y="1588"/>
                    <a:pt x="925" y="1579"/>
                    <a:pt x="987" y="1564"/>
                  </a:cubicBezTo>
                  <a:cubicBezTo>
                    <a:pt x="631" y="1478"/>
                    <a:pt x="386" y="1155"/>
                    <a:pt x="386" y="794"/>
                  </a:cubicBezTo>
                  <a:cubicBezTo>
                    <a:pt x="386" y="429"/>
                    <a:pt x="631" y="111"/>
                    <a:pt x="987" y="25"/>
                  </a:cubicBezTo>
                  <a:cubicBezTo>
                    <a:pt x="925" y="5"/>
                    <a:pt x="862" y="1"/>
                    <a:pt x="800"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0" name="Google Shape;4460;p198"/>
            <p:cNvSpPr/>
            <p:nvPr/>
          </p:nvSpPr>
          <p:spPr>
            <a:xfrm>
              <a:off x="1828993" y="3997887"/>
              <a:ext cx="12143" cy="42672"/>
            </a:xfrm>
            <a:custGeom>
              <a:rect b="b" l="l" r="r" t="t"/>
              <a:pathLst>
                <a:path extrusionOk="0" h="1627" w="463">
                  <a:moveTo>
                    <a:pt x="83" y="0"/>
                  </a:moveTo>
                  <a:lnTo>
                    <a:pt x="83" y="1545"/>
                  </a:lnTo>
                  <a:cubicBezTo>
                    <a:pt x="83" y="1588"/>
                    <a:pt x="44" y="1627"/>
                    <a:pt x="1" y="1627"/>
                  </a:cubicBezTo>
                  <a:lnTo>
                    <a:pt x="381" y="1627"/>
                  </a:lnTo>
                  <a:cubicBezTo>
                    <a:pt x="429" y="1627"/>
                    <a:pt x="463" y="1588"/>
                    <a:pt x="463" y="1545"/>
                  </a:cubicBezTo>
                  <a:lnTo>
                    <a:pt x="463"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1" name="Google Shape;4461;p198"/>
            <p:cNvSpPr/>
            <p:nvPr/>
          </p:nvSpPr>
          <p:spPr>
            <a:xfrm>
              <a:off x="1832927" y="3835722"/>
              <a:ext cx="160801" cy="156001"/>
            </a:xfrm>
            <a:custGeom>
              <a:rect b="b" l="l" r="r" t="t"/>
              <a:pathLst>
                <a:path extrusionOk="0" h="5948" w="6131">
                  <a:moveTo>
                    <a:pt x="1925" y="0"/>
                  </a:moveTo>
                  <a:cubicBezTo>
                    <a:pt x="1184" y="0"/>
                    <a:pt x="919" y="977"/>
                    <a:pt x="1554" y="1352"/>
                  </a:cubicBezTo>
                  <a:cubicBezTo>
                    <a:pt x="1598" y="1381"/>
                    <a:pt x="1626" y="1429"/>
                    <a:pt x="1626" y="1482"/>
                  </a:cubicBezTo>
                  <a:lnTo>
                    <a:pt x="1626" y="1949"/>
                  </a:lnTo>
                  <a:cubicBezTo>
                    <a:pt x="1626" y="2031"/>
                    <a:pt x="1559" y="2098"/>
                    <a:pt x="1477" y="2098"/>
                  </a:cubicBezTo>
                  <a:lnTo>
                    <a:pt x="0" y="2098"/>
                  </a:lnTo>
                  <a:lnTo>
                    <a:pt x="0" y="5948"/>
                  </a:lnTo>
                  <a:lnTo>
                    <a:pt x="1328" y="5948"/>
                  </a:lnTo>
                  <a:lnTo>
                    <a:pt x="1328" y="5712"/>
                  </a:lnTo>
                  <a:lnTo>
                    <a:pt x="1309" y="5697"/>
                  </a:lnTo>
                  <a:cubicBezTo>
                    <a:pt x="520" y="5101"/>
                    <a:pt x="938" y="3850"/>
                    <a:pt x="1925" y="3850"/>
                  </a:cubicBezTo>
                  <a:cubicBezTo>
                    <a:pt x="2911" y="3850"/>
                    <a:pt x="3330" y="5101"/>
                    <a:pt x="2545" y="5697"/>
                  </a:cubicBezTo>
                  <a:lnTo>
                    <a:pt x="2521" y="5712"/>
                  </a:lnTo>
                  <a:lnTo>
                    <a:pt x="2521" y="5948"/>
                  </a:lnTo>
                  <a:lnTo>
                    <a:pt x="3849" y="5948"/>
                  </a:lnTo>
                  <a:lnTo>
                    <a:pt x="3849" y="4470"/>
                  </a:lnTo>
                  <a:cubicBezTo>
                    <a:pt x="3849" y="4389"/>
                    <a:pt x="3917" y="4321"/>
                    <a:pt x="3999" y="4321"/>
                  </a:cubicBezTo>
                  <a:lnTo>
                    <a:pt x="4470" y="4321"/>
                  </a:lnTo>
                  <a:cubicBezTo>
                    <a:pt x="4518" y="4321"/>
                    <a:pt x="4571" y="4350"/>
                    <a:pt x="4595" y="4393"/>
                  </a:cubicBezTo>
                  <a:cubicBezTo>
                    <a:pt x="4736" y="4632"/>
                    <a:pt x="4979" y="4751"/>
                    <a:pt x="5221" y="4751"/>
                  </a:cubicBezTo>
                  <a:cubicBezTo>
                    <a:pt x="5467" y="4751"/>
                    <a:pt x="5713" y="4629"/>
                    <a:pt x="5851" y="4384"/>
                  </a:cubicBezTo>
                  <a:cubicBezTo>
                    <a:pt x="6130" y="3898"/>
                    <a:pt x="5779" y="3296"/>
                    <a:pt x="5221" y="3296"/>
                  </a:cubicBezTo>
                  <a:cubicBezTo>
                    <a:pt x="4966" y="3301"/>
                    <a:pt x="4730" y="3436"/>
                    <a:pt x="4595" y="3657"/>
                  </a:cubicBezTo>
                  <a:cubicBezTo>
                    <a:pt x="4571" y="3701"/>
                    <a:pt x="4523" y="3729"/>
                    <a:pt x="4470" y="3729"/>
                  </a:cubicBezTo>
                  <a:lnTo>
                    <a:pt x="3999" y="3729"/>
                  </a:lnTo>
                  <a:cubicBezTo>
                    <a:pt x="3917" y="3729"/>
                    <a:pt x="3849" y="3662"/>
                    <a:pt x="3849" y="3580"/>
                  </a:cubicBezTo>
                  <a:lnTo>
                    <a:pt x="3849" y="2098"/>
                  </a:lnTo>
                  <a:lnTo>
                    <a:pt x="2372" y="2098"/>
                  </a:lnTo>
                  <a:cubicBezTo>
                    <a:pt x="2290" y="2098"/>
                    <a:pt x="2223" y="2031"/>
                    <a:pt x="2223" y="1949"/>
                  </a:cubicBezTo>
                  <a:lnTo>
                    <a:pt x="2223" y="1482"/>
                  </a:lnTo>
                  <a:cubicBezTo>
                    <a:pt x="2223" y="1429"/>
                    <a:pt x="2247" y="1381"/>
                    <a:pt x="2295" y="1352"/>
                  </a:cubicBezTo>
                  <a:cubicBezTo>
                    <a:pt x="2930" y="977"/>
                    <a:pt x="2666" y="0"/>
                    <a:pt x="1925"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198"/>
            <p:cNvSpPr/>
            <p:nvPr/>
          </p:nvSpPr>
          <p:spPr>
            <a:xfrm>
              <a:off x="1840743" y="3835722"/>
              <a:ext cx="160801" cy="156001"/>
            </a:xfrm>
            <a:custGeom>
              <a:rect b="b" l="l" r="r" t="t"/>
              <a:pathLst>
                <a:path extrusionOk="0" h="5948" w="6131">
                  <a:moveTo>
                    <a:pt x="1925" y="0"/>
                  </a:moveTo>
                  <a:cubicBezTo>
                    <a:pt x="1189" y="0"/>
                    <a:pt x="919" y="977"/>
                    <a:pt x="1555" y="1352"/>
                  </a:cubicBezTo>
                  <a:cubicBezTo>
                    <a:pt x="1603" y="1381"/>
                    <a:pt x="1632" y="1429"/>
                    <a:pt x="1632" y="1482"/>
                  </a:cubicBezTo>
                  <a:lnTo>
                    <a:pt x="1632" y="1949"/>
                  </a:lnTo>
                  <a:cubicBezTo>
                    <a:pt x="1632" y="2031"/>
                    <a:pt x="1564" y="2098"/>
                    <a:pt x="1482" y="2098"/>
                  </a:cubicBezTo>
                  <a:lnTo>
                    <a:pt x="0" y="2098"/>
                  </a:lnTo>
                  <a:lnTo>
                    <a:pt x="0" y="5948"/>
                  </a:lnTo>
                  <a:lnTo>
                    <a:pt x="1328" y="5948"/>
                  </a:lnTo>
                  <a:lnTo>
                    <a:pt x="1328" y="5712"/>
                  </a:lnTo>
                  <a:lnTo>
                    <a:pt x="1309" y="5697"/>
                  </a:lnTo>
                  <a:cubicBezTo>
                    <a:pt x="525" y="5101"/>
                    <a:pt x="943" y="3850"/>
                    <a:pt x="1925" y="3850"/>
                  </a:cubicBezTo>
                  <a:cubicBezTo>
                    <a:pt x="2911" y="3850"/>
                    <a:pt x="3330" y="5101"/>
                    <a:pt x="2546" y="5697"/>
                  </a:cubicBezTo>
                  <a:lnTo>
                    <a:pt x="2522" y="5712"/>
                  </a:lnTo>
                  <a:lnTo>
                    <a:pt x="2522" y="5948"/>
                  </a:lnTo>
                  <a:lnTo>
                    <a:pt x="3855" y="5948"/>
                  </a:lnTo>
                  <a:lnTo>
                    <a:pt x="3855" y="4470"/>
                  </a:lnTo>
                  <a:cubicBezTo>
                    <a:pt x="3855" y="4389"/>
                    <a:pt x="3917" y="4321"/>
                    <a:pt x="4004" y="4321"/>
                  </a:cubicBezTo>
                  <a:lnTo>
                    <a:pt x="4470" y="4321"/>
                  </a:lnTo>
                  <a:cubicBezTo>
                    <a:pt x="4523" y="4321"/>
                    <a:pt x="4572" y="4350"/>
                    <a:pt x="4600" y="4393"/>
                  </a:cubicBezTo>
                  <a:cubicBezTo>
                    <a:pt x="4741" y="4632"/>
                    <a:pt x="4984" y="4751"/>
                    <a:pt x="5226" y="4751"/>
                  </a:cubicBezTo>
                  <a:cubicBezTo>
                    <a:pt x="5473" y="4751"/>
                    <a:pt x="5718" y="4629"/>
                    <a:pt x="5856" y="4384"/>
                  </a:cubicBezTo>
                  <a:cubicBezTo>
                    <a:pt x="6131" y="3898"/>
                    <a:pt x="5784" y="3296"/>
                    <a:pt x="5226" y="3296"/>
                  </a:cubicBezTo>
                  <a:cubicBezTo>
                    <a:pt x="4966" y="3301"/>
                    <a:pt x="4730" y="3436"/>
                    <a:pt x="4600" y="3657"/>
                  </a:cubicBezTo>
                  <a:cubicBezTo>
                    <a:pt x="4572" y="3701"/>
                    <a:pt x="4523" y="3729"/>
                    <a:pt x="4470" y="3729"/>
                  </a:cubicBezTo>
                  <a:lnTo>
                    <a:pt x="4004" y="3729"/>
                  </a:lnTo>
                  <a:cubicBezTo>
                    <a:pt x="3917" y="3729"/>
                    <a:pt x="3855" y="3662"/>
                    <a:pt x="3855" y="3580"/>
                  </a:cubicBezTo>
                  <a:lnTo>
                    <a:pt x="3855" y="2098"/>
                  </a:lnTo>
                  <a:lnTo>
                    <a:pt x="2373" y="2098"/>
                  </a:lnTo>
                  <a:cubicBezTo>
                    <a:pt x="2291" y="2098"/>
                    <a:pt x="2223" y="2031"/>
                    <a:pt x="2223" y="1949"/>
                  </a:cubicBezTo>
                  <a:lnTo>
                    <a:pt x="2223" y="1482"/>
                  </a:lnTo>
                  <a:cubicBezTo>
                    <a:pt x="2223" y="1429"/>
                    <a:pt x="2252" y="1381"/>
                    <a:pt x="2296" y="1352"/>
                  </a:cubicBezTo>
                  <a:cubicBezTo>
                    <a:pt x="2931" y="977"/>
                    <a:pt x="2666" y="0"/>
                    <a:pt x="1925"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3" name="Google Shape;4463;p198"/>
            <p:cNvSpPr/>
            <p:nvPr/>
          </p:nvSpPr>
          <p:spPr>
            <a:xfrm>
              <a:off x="1950164" y="3922220"/>
              <a:ext cx="23736" cy="11330"/>
            </a:xfrm>
            <a:custGeom>
              <a:rect b="b" l="l" r="r" t="t"/>
              <a:pathLst>
                <a:path extrusionOk="0" h="432" w="905">
                  <a:moveTo>
                    <a:pt x="750" y="1"/>
                  </a:moveTo>
                  <a:cubicBezTo>
                    <a:pt x="496" y="1"/>
                    <a:pt x="258" y="134"/>
                    <a:pt x="130" y="354"/>
                  </a:cubicBezTo>
                  <a:cubicBezTo>
                    <a:pt x="101" y="403"/>
                    <a:pt x="53" y="431"/>
                    <a:pt x="0" y="431"/>
                  </a:cubicBezTo>
                  <a:lnTo>
                    <a:pt x="298" y="431"/>
                  </a:lnTo>
                  <a:cubicBezTo>
                    <a:pt x="351" y="431"/>
                    <a:pt x="400" y="403"/>
                    <a:pt x="428" y="354"/>
                  </a:cubicBezTo>
                  <a:cubicBezTo>
                    <a:pt x="529" y="181"/>
                    <a:pt x="703" y="56"/>
                    <a:pt x="905" y="18"/>
                  </a:cubicBezTo>
                  <a:cubicBezTo>
                    <a:pt x="853" y="6"/>
                    <a:pt x="801" y="1"/>
                    <a:pt x="750"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4" name="Google Shape;4464;p198"/>
            <p:cNvSpPr/>
            <p:nvPr/>
          </p:nvSpPr>
          <p:spPr>
            <a:xfrm>
              <a:off x="1862328" y="3835696"/>
              <a:ext cx="24995" cy="55078"/>
            </a:xfrm>
            <a:custGeom>
              <a:rect b="b" l="l" r="r" t="t"/>
              <a:pathLst>
                <a:path extrusionOk="0" h="2100" w="953">
                  <a:moveTo>
                    <a:pt x="806" y="1"/>
                  </a:moveTo>
                  <a:cubicBezTo>
                    <a:pt x="512" y="1"/>
                    <a:pt x="237" y="182"/>
                    <a:pt x="125" y="463"/>
                  </a:cubicBezTo>
                  <a:cubicBezTo>
                    <a:pt x="0" y="795"/>
                    <a:pt x="130" y="1171"/>
                    <a:pt x="433" y="1353"/>
                  </a:cubicBezTo>
                  <a:cubicBezTo>
                    <a:pt x="477" y="1382"/>
                    <a:pt x="505" y="1430"/>
                    <a:pt x="505" y="1483"/>
                  </a:cubicBezTo>
                  <a:lnTo>
                    <a:pt x="505" y="1950"/>
                  </a:lnTo>
                  <a:cubicBezTo>
                    <a:pt x="505" y="2032"/>
                    <a:pt x="438" y="2099"/>
                    <a:pt x="356" y="2099"/>
                  </a:cubicBezTo>
                  <a:lnTo>
                    <a:pt x="659" y="2099"/>
                  </a:lnTo>
                  <a:cubicBezTo>
                    <a:pt x="741" y="2099"/>
                    <a:pt x="809" y="2032"/>
                    <a:pt x="809" y="1950"/>
                  </a:cubicBezTo>
                  <a:lnTo>
                    <a:pt x="809" y="1483"/>
                  </a:lnTo>
                  <a:cubicBezTo>
                    <a:pt x="809" y="1430"/>
                    <a:pt x="780" y="1382"/>
                    <a:pt x="736" y="1353"/>
                  </a:cubicBezTo>
                  <a:cubicBezTo>
                    <a:pt x="164" y="1017"/>
                    <a:pt x="308" y="155"/>
                    <a:pt x="953" y="16"/>
                  </a:cubicBezTo>
                  <a:cubicBezTo>
                    <a:pt x="904" y="6"/>
                    <a:pt x="855" y="1"/>
                    <a:pt x="806"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5" name="Google Shape;4465;p198"/>
            <p:cNvSpPr/>
            <p:nvPr/>
          </p:nvSpPr>
          <p:spPr>
            <a:xfrm>
              <a:off x="1950164" y="3949051"/>
              <a:ext cx="23736" cy="11278"/>
            </a:xfrm>
            <a:custGeom>
              <a:rect b="b" l="l" r="r" t="t"/>
              <a:pathLst>
                <a:path extrusionOk="0" h="430" w="905">
                  <a:moveTo>
                    <a:pt x="0" y="0"/>
                  </a:moveTo>
                  <a:cubicBezTo>
                    <a:pt x="48" y="0"/>
                    <a:pt x="101" y="29"/>
                    <a:pt x="125" y="72"/>
                  </a:cubicBezTo>
                  <a:cubicBezTo>
                    <a:pt x="258" y="298"/>
                    <a:pt x="499" y="429"/>
                    <a:pt x="755" y="429"/>
                  </a:cubicBezTo>
                  <a:cubicBezTo>
                    <a:pt x="804" y="429"/>
                    <a:pt x="855" y="424"/>
                    <a:pt x="905" y="414"/>
                  </a:cubicBezTo>
                  <a:cubicBezTo>
                    <a:pt x="703" y="371"/>
                    <a:pt x="529" y="251"/>
                    <a:pt x="428" y="72"/>
                  </a:cubicBezTo>
                  <a:cubicBezTo>
                    <a:pt x="400" y="29"/>
                    <a:pt x="351" y="0"/>
                    <a:pt x="29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6" name="Google Shape;4466;p198"/>
            <p:cNvSpPr/>
            <p:nvPr/>
          </p:nvSpPr>
          <p:spPr>
            <a:xfrm>
              <a:off x="1832927" y="3890747"/>
              <a:ext cx="7842" cy="100976"/>
            </a:xfrm>
            <a:custGeom>
              <a:rect b="b" l="l" r="r" t="t"/>
              <a:pathLst>
                <a:path extrusionOk="0" h="3850" w="299">
                  <a:moveTo>
                    <a:pt x="0" y="0"/>
                  </a:moveTo>
                  <a:lnTo>
                    <a:pt x="0" y="3850"/>
                  </a:lnTo>
                  <a:lnTo>
                    <a:pt x="298" y="3850"/>
                  </a:lnTo>
                  <a:lnTo>
                    <a:pt x="29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7" name="Google Shape;4467;p198"/>
            <p:cNvSpPr/>
            <p:nvPr/>
          </p:nvSpPr>
          <p:spPr>
            <a:xfrm>
              <a:off x="1887297" y="3936645"/>
              <a:ext cx="33597" cy="55078"/>
            </a:xfrm>
            <a:custGeom>
              <a:rect b="b" l="l" r="r" t="t"/>
              <a:pathLst>
                <a:path extrusionOk="0" h="2100" w="1281">
                  <a:moveTo>
                    <a:pt x="150" y="1"/>
                  </a:moveTo>
                  <a:cubicBezTo>
                    <a:pt x="101" y="1"/>
                    <a:pt x="51" y="4"/>
                    <a:pt x="1" y="11"/>
                  </a:cubicBezTo>
                  <a:cubicBezTo>
                    <a:pt x="901" y="146"/>
                    <a:pt x="1199" y="1301"/>
                    <a:pt x="468" y="1849"/>
                  </a:cubicBezTo>
                  <a:lnTo>
                    <a:pt x="448" y="1864"/>
                  </a:lnTo>
                  <a:lnTo>
                    <a:pt x="448" y="2100"/>
                  </a:lnTo>
                  <a:lnTo>
                    <a:pt x="747" y="2100"/>
                  </a:lnTo>
                  <a:lnTo>
                    <a:pt x="747" y="1864"/>
                  </a:lnTo>
                  <a:lnTo>
                    <a:pt x="771" y="1849"/>
                  </a:lnTo>
                  <a:cubicBezTo>
                    <a:pt x="1146" y="1566"/>
                    <a:pt x="1281" y="1065"/>
                    <a:pt x="1098" y="632"/>
                  </a:cubicBezTo>
                  <a:cubicBezTo>
                    <a:pt x="935" y="245"/>
                    <a:pt x="560" y="1"/>
                    <a:pt x="150"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198"/>
            <p:cNvSpPr/>
            <p:nvPr/>
          </p:nvSpPr>
          <p:spPr>
            <a:xfrm>
              <a:off x="1941824" y="3887207"/>
              <a:ext cx="160643" cy="159673"/>
            </a:xfrm>
            <a:custGeom>
              <a:rect b="b" l="l" r="r" t="t"/>
              <a:pathLst>
                <a:path extrusionOk="0" h="6088" w="6125">
                  <a:moveTo>
                    <a:pt x="1" y="1"/>
                  </a:moveTo>
                  <a:lnTo>
                    <a:pt x="1" y="1463"/>
                  </a:lnTo>
                  <a:lnTo>
                    <a:pt x="236" y="1463"/>
                  </a:lnTo>
                  <a:lnTo>
                    <a:pt x="251" y="1444"/>
                  </a:lnTo>
                  <a:cubicBezTo>
                    <a:pt x="466" y="1161"/>
                    <a:pt x="766" y="1035"/>
                    <a:pt x="1062" y="1035"/>
                  </a:cubicBezTo>
                  <a:cubicBezTo>
                    <a:pt x="1587" y="1035"/>
                    <a:pt x="2098" y="1432"/>
                    <a:pt x="2098" y="2060"/>
                  </a:cubicBezTo>
                  <a:cubicBezTo>
                    <a:pt x="2098" y="2691"/>
                    <a:pt x="1586" y="3090"/>
                    <a:pt x="1061" y="3090"/>
                  </a:cubicBezTo>
                  <a:cubicBezTo>
                    <a:pt x="766" y="3090"/>
                    <a:pt x="466" y="2963"/>
                    <a:pt x="251" y="2681"/>
                  </a:cubicBezTo>
                  <a:lnTo>
                    <a:pt x="236" y="2657"/>
                  </a:lnTo>
                  <a:lnTo>
                    <a:pt x="1" y="2657"/>
                  </a:lnTo>
                  <a:lnTo>
                    <a:pt x="1" y="3989"/>
                  </a:lnTo>
                  <a:lnTo>
                    <a:pt x="1478" y="3989"/>
                  </a:lnTo>
                  <a:cubicBezTo>
                    <a:pt x="1560" y="3989"/>
                    <a:pt x="1627" y="4052"/>
                    <a:pt x="1627" y="4139"/>
                  </a:cubicBezTo>
                  <a:lnTo>
                    <a:pt x="1627" y="4605"/>
                  </a:lnTo>
                  <a:cubicBezTo>
                    <a:pt x="1627" y="4658"/>
                    <a:pt x="1598" y="4706"/>
                    <a:pt x="1555" y="4735"/>
                  </a:cubicBezTo>
                  <a:cubicBezTo>
                    <a:pt x="920" y="5111"/>
                    <a:pt x="1184" y="6087"/>
                    <a:pt x="1925" y="6087"/>
                  </a:cubicBezTo>
                  <a:cubicBezTo>
                    <a:pt x="2661" y="6087"/>
                    <a:pt x="2931" y="5111"/>
                    <a:pt x="2296" y="4735"/>
                  </a:cubicBezTo>
                  <a:cubicBezTo>
                    <a:pt x="2248" y="4706"/>
                    <a:pt x="2224" y="4658"/>
                    <a:pt x="2219" y="4605"/>
                  </a:cubicBezTo>
                  <a:lnTo>
                    <a:pt x="2219" y="4139"/>
                  </a:lnTo>
                  <a:cubicBezTo>
                    <a:pt x="2224" y="4052"/>
                    <a:pt x="2286" y="3989"/>
                    <a:pt x="2373" y="3989"/>
                  </a:cubicBezTo>
                  <a:lnTo>
                    <a:pt x="3850" y="3989"/>
                  </a:lnTo>
                  <a:lnTo>
                    <a:pt x="3850" y="2507"/>
                  </a:lnTo>
                  <a:cubicBezTo>
                    <a:pt x="3850" y="2426"/>
                    <a:pt x="3913" y="2358"/>
                    <a:pt x="3999" y="2358"/>
                  </a:cubicBezTo>
                  <a:lnTo>
                    <a:pt x="4466" y="2358"/>
                  </a:lnTo>
                  <a:cubicBezTo>
                    <a:pt x="4519" y="2358"/>
                    <a:pt x="4567" y="2387"/>
                    <a:pt x="4596" y="2430"/>
                  </a:cubicBezTo>
                  <a:cubicBezTo>
                    <a:pt x="4737" y="2669"/>
                    <a:pt x="4979" y="2788"/>
                    <a:pt x="5222" y="2788"/>
                  </a:cubicBezTo>
                  <a:cubicBezTo>
                    <a:pt x="5468" y="2788"/>
                    <a:pt x="5713" y="2666"/>
                    <a:pt x="5852" y="2421"/>
                  </a:cubicBezTo>
                  <a:cubicBezTo>
                    <a:pt x="6125" y="1942"/>
                    <a:pt x="5782" y="1338"/>
                    <a:pt x="5228" y="1338"/>
                  </a:cubicBezTo>
                  <a:cubicBezTo>
                    <a:pt x="5226" y="1338"/>
                    <a:pt x="5224" y="1338"/>
                    <a:pt x="5221" y="1338"/>
                  </a:cubicBezTo>
                  <a:lnTo>
                    <a:pt x="5221" y="1333"/>
                  </a:lnTo>
                  <a:cubicBezTo>
                    <a:pt x="4961" y="1338"/>
                    <a:pt x="4726" y="1473"/>
                    <a:pt x="4596" y="1694"/>
                  </a:cubicBezTo>
                  <a:cubicBezTo>
                    <a:pt x="4567" y="1738"/>
                    <a:pt x="4519" y="1766"/>
                    <a:pt x="4466" y="1766"/>
                  </a:cubicBezTo>
                  <a:lnTo>
                    <a:pt x="3999" y="1766"/>
                  </a:lnTo>
                  <a:cubicBezTo>
                    <a:pt x="3917" y="1766"/>
                    <a:pt x="3850" y="1699"/>
                    <a:pt x="3850" y="1617"/>
                  </a:cubicBezTo>
                  <a:lnTo>
                    <a:pt x="3850"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98"/>
            <p:cNvSpPr/>
            <p:nvPr/>
          </p:nvSpPr>
          <p:spPr>
            <a:xfrm>
              <a:off x="1974267" y="3914352"/>
              <a:ext cx="31184" cy="53898"/>
            </a:xfrm>
            <a:custGeom>
              <a:rect b="b" l="l" r="r" t="t"/>
              <a:pathLst>
                <a:path extrusionOk="0" h="2055" w="1189">
                  <a:moveTo>
                    <a:pt x="159" y="0"/>
                  </a:moveTo>
                  <a:cubicBezTo>
                    <a:pt x="106" y="0"/>
                    <a:pt x="53" y="5"/>
                    <a:pt x="0" y="15"/>
                  </a:cubicBezTo>
                  <a:cubicBezTo>
                    <a:pt x="496" y="91"/>
                    <a:pt x="861" y="525"/>
                    <a:pt x="861" y="1025"/>
                  </a:cubicBezTo>
                  <a:cubicBezTo>
                    <a:pt x="861" y="1530"/>
                    <a:pt x="496" y="1958"/>
                    <a:pt x="0" y="2040"/>
                  </a:cubicBezTo>
                  <a:cubicBezTo>
                    <a:pt x="53" y="2050"/>
                    <a:pt x="106" y="2050"/>
                    <a:pt x="159" y="2055"/>
                  </a:cubicBezTo>
                  <a:cubicBezTo>
                    <a:pt x="727" y="2050"/>
                    <a:pt x="1184" y="1593"/>
                    <a:pt x="1189" y="1025"/>
                  </a:cubicBezTo>
                  <a:cubicBezTo>
                    <a:pt x="1184" y="462"/>
                    <a:pt x="727" y="0"/>
                    <a:pt x="159"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198"/>
            <p:cNvSpPr/>
            <p:nvPr/>
          </p:nvSpPr>
          <p:spPr>
            <a:xfrm>
              <a:off x="2058930" y="3922168"/>
              <a:ext cx="24129" cy="11383"/>
            </a:xfrm>
            <a:custGeom>
              <a:rect b="b" l="l" r="r" t="t"/>
              <a:pathLst>
                <a:path extrusionOk="0" h="434" w="920">
                  <a:moveTo>
                    <a:pt x="757" y="1"/>
                  </a:moveTo>
                  <a:cubicBezTo>
                    <a:pt x="503" y="1"/>
                    <a:pt x="262" y="135"/>
                    <a:pt x="131" y="356"/>
                  </a:cubicBezTo>
                  <a:cubicBezTo>
                    <a:pt x="102" y="405"/>
                    <a:pt x="54" y="433"/>
                    <a:pt x="1" y="433"/>
                  </a:cubicBezTo>
                  <a:lnTo>
                    <a:pt x="328" y="433"/>
                  </a:lnTo>
                  <a:cubicBezTo>
                    <a:pt x="381" y="433"/>
                    <a:pt x="429" y="405"/>
                    <a:pt x="458" y="356"/>
                  </a:cubicBezTo>
                  <a:cubicBezTo>
                    <a:pt x="559" y="188"/>
                    <a:pt x="727" y="68"/>
                    <a:pt x="920" y="20"/>
                  </a:cubicBezTo>
                  <a:cubicBezTo>
                    <a:pt x="866" y="7"/>
                    <a:pt x="811" y="1"/>
                    <a:pt x="757"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198"/>
            <p:cNvSpPr/>
            <p:nvPr/>
          </p:nvSpPr>
          <p:spPr>
            <a:xfrm>
              <a:off x="1941693" y="3890747"/>
              <a:ext cx="8603" cy="34856"/>
            </a:xfrm>
            <a:custGeom>
              <a:rect b="b" l="l" r="r" t="t"/>
              <a:pathLst>
                <a:path extrusionOk="0" h="1329" w="328">
                  <a:moveTo>
                    <a:pt x="1" y="0"/>
                  </a:moveTo>
                  <a:lnTo>
                    <a:pt x="1" y="1328"/>
                  </a:lnTo>
                  <a:lnTo>
                    <a:pt x="241" y="1328"/>
                  </a:lnTo>
                  <a:lnTo>
                    <a:pt x="256" y="1309"/>
                  </a:lnTo>
                  <a:cubicBezTo>
                    <a:pt x="280" y="1280"/>
                    <a:pt x="304" y="1251"/>
                    <a:pt x="328" y="1222"/>
                  </a:cubicBezTo>
                  <a:lnTo>
                    <a:pt x="328" y="0"/>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198"/>
            <p:cNvSpPr/>
            <p:nvPr/>
          </p:nvSpPr>
          <p:spPr>
            <a:xfrm>
              <a:off x="1941693" y="3956867"/>
              <a:ext cx="8603" cy="34856"/>
            </a:xfrm>
            <a:custGeom>
              <a:rect b="b" l="l" r="r" t="t"/>
              <a:pathLst>
                <a:path extrusionOk="0" h="1329" w="328">
                  <a:moveTo>
                    <a:pt x="1" y="1"/>
                  </a:moveTo>
                  <a:lnTo>
                    <a:pt x="1" y="1329"/>
                  </a:lnTo>
                  <a:lnTo>
                    <a:pt x="328" y="1329"/>
                  </a:lnTo>
                  <a:lnTo>
                    <a:pt x="328" y="111"/>
                  </a:lnTo>
                  <a:cubicBezTo>
                    <a:pt x="304" y="82"/>
                    <a:pt x="280" y="54"/>
                    <a:pt x="256" y="25"/>
                  </a:cubicBezTo>
                  <a:lnTo>
                    <a:pt x="241"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3" name="Google Shape;4473;p198"/>
            <p:cNvSpPr/>
            <p:nvPr/>
          </p:nvSpPr>
          <p:spPr>
            <a:xfrm>
              <a:off x="2058930" y="3949051"/>
              <a:ext cx="24129" cy="11252"/>
            </a:xfrm>
            <a:custGeom>
              <a:rect b="b" l="l" r="r" t="t"/>
              <a:pathLst>
                <a:path extrusionOk="0" h="429" w="920">
                  <a:moveTo>
                    <a:pt x="1" y="0"/>
                  </a:moveTo>
                  <a:cubicBezTo>
                    <a:pt x="54" y="0"/>
                    <a:pt x="102" y="29"/>
                    <a:pt x="131" y="72"/>
                  </a:cubicBezTo>
                  <a:cubicBezTo>
                    <a:pt x="261" y="297"/>
                    <a:pt x="501" y="429"/>
                    <a:pt x="754" y="429"/>
                  </a:cubicBezTo>
                  <a:cubicBezTo>
                    <a:pt x="809" y="429"/>
                    <a:pt x="865" y="422"/>
                    <a:pt x="920" y="409"/>
                  </a:cubicBezTo>
                  <a:cubicBezTo>
                    <a:pt x="727" y="366"/>
                    <a:pt x="559" y="246"/>
                    <a:pt x="458" y="72"/>
                  </a:cubicBezTo>
                  <a:cubicBezTo>
                    <a:pt x="429" y="29"/>
                    <a:pt x="381" y="0"/>
                    <a:pt x="328"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4" name="Google Shape;4474;p198"/>
            <p:cNvSpPr/>
            <p:nvPr/>
          </p:nvSpPr>
          <p:spPr>
            <a:xfrm>
              <a:off x="1970989" y="3991697"/>
              <a:ext cx="25624" cy="55183"/>
            </a:xfrm>
            <a:custGeom>
              <a:rect b="b" l="l" r="r" t="t"/>
              <a:pathLst>
                <a:path extrusionOk="0" h="2104" w="977">
                  <a:moveTo>
                    <a:pt x="366" y="1"/>
                  </a:moveTo>
                  <a:cubicBezTo>
                    <a:pt x="448" y="5"/>
                    <a:pt x="515" y="68"/>
                    <a:pt x="515" y="155"/>
                  </a:cubicBezTo>
                  <a:lnTo>
                    <a:pt x="515" y="621"/>
                  </a:lnTo>
                  <a:cubicBezTo>
                    <a:pt x="515" y="674"/>
                    <a:pt x="486" y="722"/>
                    <a:pt x="443" y="751"/>
                  </a:cubicBezTo>
                  <a:cubicBezTo>
                    <a:pt x="135" y="934"/>
                    <a:pt x="0" y="1314"/>
                    <a:pt x="135" y="1646"/>
                  </a:cubicBezTo>
                  <a:cubicBezTo>
                    <a:pt x="248" y="1926"/>
                    <a:pt x="519" y="2103"/>
                    <a:pt x="811" y="2103"/>
                  </a:cubicBezTo>
                  <a:cubicBezTo>
                    <a:pt x="866" y="2103"/>
                    <a:pt x="922" y="2097"/>
                    <a:pt x="977" y="2084"/>
                  </a:cubicBezTo>
                  <a:cubicBezTo>
                    <a:pt x="645" y="2007"/>
                    <a:pt x="414" y="1714"/>
                    <a:pt x="414" y="1377"/>
                  </a:cubicBezTo>
                  <a:cubicBezTo>
                    <a:pt x="414" y="1117"/>
                    <a:pt x="549" y="881"/>
                    <a:pt x="770" y="751"/>
                  </a:cubicBezTo>
                  <a:cubicBezTo>
                    <a:pt x="813" y="722"/>
                    <a:pt x="842" y="674"/>
                    <a:pt x="842" y="621"/>
                  </a:cubicBezTo>
                  <a:lnTo>
                    <a:pt x="842" y="155"/>
                  </a:lnTo>
                  <a:cubicBezTo>
                    <a:pt x="842" y="68"/>
                    <a:pt x="775" y="5"/>
                    <a:pt x="693"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5" name="Google Shape;4475;p198"/>
            <p:cNvSpPr/>
            <p:nvPr/>
          </p:nvSpPr>
          <p:spPr>
            <a:xfrm>
              <a:off x="1768434" y="3826385"/>
              <a:ext cx="345154" cy="338728"/>
            </a:xfrm>
            <a:custGeom>
              <a:rect b="b" l="l" r="r" t="t"/>
              <a:pathLst>
                <a:path extrusionOk="0" h="12915" w="13160">
                  <a:moveTo>
                    <a:pt x="4384" y="409"/>
                  </a:moveTo>
                  <a:cubicBezTo>
                    <a:pt x="5067" y="409"/>
                    <a:pt x="5317" y="1314"/>
                    <a:pt x="4730" y="1660"/>
                  </a:cubicBezTo>
                  <a:cubicBezTo>
                    <a:pt x="4668" y="1699"/>
                    <a:pt x="4629" y="1766"/>
                    <a:pt x="4629" y="1838"/>
                  </a:cubicBezTo>
                  <a:lnTo>
                    <a:pt x="4629" y="2305"/>
                  </a:lnTo>
                  <a:cubicBezTo>
                    <a:pt x="4629" y="2416"/>
                    <a:pt x="4721" y="2512"/>
                    <a:pt x="4831" y="2512"/>
                  </a:cubicBezTo>
                  <a:lnTo>
                    <a:pt x="6256" y="2512"/>
                  </a:lnTo>
                  <a:lnTo>
                    <a:pt x="6256" y="3936"/>
                  </a:lnTo>
                  <a:cubicBezTo>
                    <a:pt x="6256" y="4047"/>
                    <a:pt x="6347" y="4138"/>
                    <a:pt x="6462" y="4138"/>
                  </a:cubicBezTo>
                  <a:lnTo>
                    <a:pt x="6929" y="4138"/>
                  </a:lnTo>
                  <a:cubicBezTo>
                    <a:pt x="7001" y="4138"/>
                    <a:pt x="7069" y="4100"/>
                    <a:pt x="7102" y="4037"/>
                  </a:cubicBezTo>
                  <a:cubicBezTo>
                    <a:pt x="7239" y="3809"/>
                    <a:pt x="7458" y="3707"/>
                    <a:pt x="7675" y="3707"/>
                  </a:cubicBezTo>
                  <a:cubicBezTo>
                    <a:pt x="8017" y="3707"/>
                    <a:pt x="8353" y="3961"/>
                    <a:pt x="8353" y="4379"/>
                  </a:cubicBezTo>
                  <a:cubicBezTo>
                    <a:pt x="8353" y="4798"/>
                    <a:pt x="8015" y="5054"/>
                    <a:pt x="7672" y="5054"/>
                  </a:cubicBezTo>
                  <a:cubicBezTo>
                    <a:pt x="7456" y="5054"/>
                    <a:pt x="7238" y="4952"/>
                    <a:pt x="7102" y="4725"/>
                  </a:cubicBezTo>
                  <a:cubicBezTo>
                    <a:pt x="7069" y="4663"/>
                    <a:pt x="7001" y="4624"/>
                    <a:pt x="6929" y="4624"/>
                  </a:cubicBezTo>
                  <a:lnTo>
                    <a:pt x="6458" y="4624"/>
                  </a:lnTo>
                  <a:cubicBezTo>
                    <a:pt x="6347" y="4624"/>
                    <a:pt x="6256" y="4716"/>
                    <a:pt x="6256" y="4826"/>
                  </a:cubicBezTo>
                  <a:lnTo>
                    <a:pt x="6256" y="6251"/>
                  </a:lnTo>
                  <a:lnTo>
                    <a:pt x="5033" y="6251"/>
                  </a:lnTo>
                  <a:lnTo>
                    <a:pt x="5033" y="6097"/>
                  </a:lnTo>
                  <a:cubicBezTo>
                    <a:pt x="5866" y="5471"/>
                    <a:pt x="5423" y="4148"/>
                    <a:pt x="4384" y="4148"/>
                  </a:cubicBezTo>
                  <a:cubicBezTo>
                    <a:pt x="3344" y="4148"/>
                    <a:pt x="2902" y="5471"/>
                    <a:pt x="3734" y="6097"/>
                  </a:cubicBezTo>
                  <a:lnTo>
                    <a:pt x="3734" y="6251"/>
                  </a:lnTo>
                  <a:lnTo>
                    <a:pt x="2512" y="6251"/>
                  </a:lnTo>
                  <a:lnTo>
                    <a:pt x="2512" y="2512"/>
                  </a:lnTo>
                  <a:lnTo>
                    <a:pt x="3941" y="2512"/>
                  </a:lnTo>
                  <a:cubicBezTo>
                    <a:pt x="4052" y="2512"/>
                    <a:pt x="4143" y="2416"/>
                    <a:pt x="4143" y="2305"/>
                  </a:cubicBezTo>
                  <a:lnTo>
                    <a:pt x="4143" y="1838"/>
                  </a:lnTo>
                  <a:cubicBezTo>
                    <a:pt x="4143" y="1766"/>
                    <a:pt x="4105" y="1699"/>
                    <a:pt x="4042" y="1660"/>
                  </a:cubicBezTo>
                  <a:cubicBezTo>
                    <a:pt x="3455" y="1314"/>
                    <a:pt x="3700" y="409"/>
                    <a:pt x="4384" y="409"/>
                  </a:cubicBezTo>
                  <a:close/>
                  <a:moveTo>
                    <a:pt x="10403" y="6660"/>
                  </a:moveTo>
                  <a:lnTo>
                    <a:pt x="10403" y="10398"/>
                  </a:lnTo>
                  <a:lnTo>
                    <a:pt x="8979" y="10403"/>
                  </a:lnTo>
                  <a:cubicBezTo>
                    <a:pt x="8868" y="10403"/>
                    <a:pt x="8777" y="10495"/>
                    <a:pt x="8777" y="10605"/>
                  </a:cubicBezTo>
                  <a:lnTo>
                    <a:pt x="8777" y="11072"/>
                  </a:lnTo>
                  <a:cubicBezTo>
                    <a:pt x="8777" y="11144"/>
                    <a:pt x="8815" y="11212"/>
                    <a:pt x="8878" y="11250"/>
                  </a:cubicBezTo>
                  <a:cubicBezTo>
                    <a:pt x="9465" y="11597"/>
                    <a:pt x="9215" y="12501"/>
                    <a:pt x="8531" y="12501"/>
                  </a:cubicBezTo>
                  <a:cubicBezTo>
                    <a:pt x="7848" y="12501"/>
                    <a:pt x="7603" y="11597"/>
                    <a:pt x="8190" y="11250"/>
                  </a:cubicBezTo>
                  <a:cubicBezTo>
                    <a:pt x="8252" y="11212"/>
                    <a:pt x="8291" y="11144"/>
                    <a:pt x="8291" y="11072"/>
                  </a:cubicBezTo>
                  <a:lnTo>
                    <a:pt x="8291" y="10605"/>
                  </a:lnTo>
                  <a:cubicBezTo>
                    <a:pt x="8291" y="10495"/>
                    <a:pt x="8199" y="10403"/>
                    <a:pt x="8089" y="10403"/>
                  </a:cubicBezTo>
                  <a:lnTo>
                    <a:pt x="6665" y="10403"/>
                  </a:lnTo>
                  <a:lnTo>
                    <a:pt x="6665" y="8979"/>
                  </a:lnTo>
                  <a:cubicBezTo>
                    <a:pt x="6665" y="8863"/>
                    <a:pt x="6573" y="8772"/>
                    <a:pt x="6458" y="8772"/>
                  </a:cubicBezTo>
                  <a:lnTo>
                    <a:pt x="5991" y="8772"/>
                  </a:lnTo>
                  <a:cubicBezTo>
                    <a:pt x="5919" y="8772"/>
                    <a:pt x="5851" y="8811"/>
                    <a:pt x="5813" y="8873"/>
                  </a:cubicBezTo>
                  <a:cubicBezTo>
                    <a:pt x="5678" y="9101"/>
                    <a:pt x="5460" y="9204"/>
                    <a:pt x="5242" y="9204"/>
                  </a:cubicBezTo>
                  <a:cubicBezTo>
                    <a:pt x="4900" y="9204"/>
                    <a:pt x="4562" y="8949"/>
                    <a:pt x="4562" y="8531"/>
                  </a:cubicBezTo>
                  <a:cubicBezTo>
                    <a:pt x="4562" y="8113"/>
                    <a:pt x="4901" y="7857"/>
                    <a:pt x="5243" y="7857"/>
                  </a:cubicBezTo>
                  <a:cubicBezTo>
                    <a:pt x="5460" y="7857"/>
                    <a:pt x="5678" y="7960"/>
                    <a:pt x="5813" y="8190"/>
                  </a:cubicBezTo>
                  <a:cubicBezTo>
                    <a:pt x="5851" y="8248"/>
                    <a:pt x="5919" y="8286"/>
                    <a:pt x="5991" y="8286"/>
                  </a:cubicBezTo>
                  <a:lnTo>
                    <a:pt x="6458" y="8286"/>
                  </a:lnTo>
                  <a:cubicBezTo>
                    <a:pt x="6573" y="8286"/>
                    <a:pt x="6665" y="8195"/>
                    <a:pt x="6665" y="8084"/>
                  </a:cubicBezTo>
                  <a:lnTo>
                    <a:pt x="6665" y="6660"/>
                  </a:lnTo>
                  <a:lnTo>
                    <a:pt x="7882" y="6660"/>
                  </a:lnTo>
                  <a:lnTo>
                    <a:pt x="7882" y="6814"/>
                  </a:lnTo>
                  <a:cubicBezTo>
                    <a:pt x="7049" y="7439"/>
                    <a:pt x="7492" y="8762"/>
                    <a:pt x="8531" y="8762"/>
                  </a:cubicBezTo>
                  <a:cubicBezTo>
                    <a:pt x="9571" y="8762"/>
                    <a:pt x="10013" y="7439"/>
                    <a:pt x="9186" y="6814"/>
                  </a:cubicBezTo>
                  <a:lnTo>
                    <a:pt x="9186" y="6660"/>
                  </a:lnTo>
                  <a:close/>
                  <a:moveTo>
                    <a:pt x="4379" y="0"/>
                  </a:moveTo>
                  <a:cubicBezTo>
                    <a:pt x="3340" y="0"/>
                    <a:pt x="2902" y="1319"/>
                    <a:pt x="3729" y="1944"/>
                  </a:cubicBezTo>
                  <a:lnTo>
                    <a:pt x="3729" y="2103"/>
                  </a:lnTo>
                  <a:lnTo>
                    <a:pt x="2310" y="2103"/>
                  </a:lnTo>
                  <a:cubicBezTo>
                    <a:pt x="2194" y="2103"/>
                    <a:pt x="2103" y="2194"/>
                    <a:pt x="2103" y="2305"/>
                  </a:cubicBezTo>
                  <a:lnTo>
                    <a:pt x="2103" y="7882"/>
                  </a:lnTo>
                  <a:lnTo>
                    <a:pt x="1949" y="7882"/>
                  </a:lnTo>
                  <a:cubicBezTo>
                    <a:pt x="1723" y="7581"/>
                    <a:pt x="1406" y="7447"/>
                    <a:pt x="1094" y="7447"/>
                  </a:cubicBezTo>
                  <a:cubicBezTo>
                    <a:pt x="540" y="7447"/>
                    <a:pt x="0" y="7867"/>
                    <a:pt x="0" y="8531"/>
                  </a:cubicBezTo>
                  <a:cubicBezTo>
                    <a:pt x="0" y="9196"/>
                    <a:pt x="540" y="9616"/>
                    <a:pt x="1094" y="9616"/>
                  </a:cubicBezTo>
                  <a:cubicBezTo>
                    <a:pt x="1406" y="9616"/>
                    <a:pt x="1723" y="9482"/>
                    <a:pt x="1949" y="9181"/>
                  </a:cubicBezTo>
                  <a:lnTo>
                    <a:pt x="2103" y="9181"/>
                  </a:lnTo>
                  <a:lnTo>
                    <a:pt x="2103" y="10605"/>
                  </a:lnTo>
                  <a:cubicBezTo>
                    <a:pt x="2103" y="10721"/>
                    <a:pt x="2194" y="10812"/>
                    <a:pt x="2310" y="10812"/>
                  </a:cubicBezTo>
                  <a:lnTo>
                    <a:pt x="3036" y="10812"/>
                  </a:lnTo>
                  <a:cubicBezTo>
                    <a:pt x="3311" y="10812"/>
                    <a:pt x="3311" y="10403"/>
                    <a:pt x="3036" y="10403"/>
                  </a:cubicBezTo>
                  <a:lnTo>
                    <a:pt x="2512" y="10403"/>
                  </a:lnTo>
                  <a:lnTo>
                    <a:pt x="2512" y="8979"/>
                  </a:lnTo>
                  <a:cubicBezTo>
                    <a:pt x="2512" y="8863"/>
                    <a:pt x="2421" y="8772"/>
                    <a:pt x="2310" y="8772"/>
                  </a:cubicBezTo>
                  <a:lnTo>
                    <a:pt x="1838" y="8772"/>
                  </a:lnTo>
                  <a:cubicBezTo>
                    <a:pt x="1766" y="8772"/>
                    <a:pt x="1704" y="8811"/>
                    <a:pt x="1665" y="8873"/>
                  </a:cubicBezTo>
                  <a:cubicBezTo>
                    <a:pt x="1529" y="9101"/>
                    <a:pt x="1310" y="9204"/>
                    <a:pt x="1093" y="9204"/>
                  </a:cubicBezTo>
                  <a:cubicBezTo>
                    <a:pt x="751" y="9204"/>
                    <a:pt x="414" y="8949"/>
                    <a:pt x="414" y="8531"/>
                  </a:cubicBezTo>
                  <a:cubicBezTo>
                    <a:pt x="414" y="8113"/>
                    <a:pt x="751" y="7857"/>
                    <a:pt x="1093" y="7857"/>
                  </a:cubicBezTo>
                  <a:cubicBezTo>
                    <a:pt x="1310" y="7857"/>
                    <a:pt x="1529" y="7960"/>
                    <a:pt x="1665" y="8190"/>
                  </a:cubicBezTo>
                  <a:cubicBezTo>
                    <a:pt x="1704" y="8252"/>
                    <a:pt x="1766" y="8286"/>
                    <a:pt x="1838" y="8291"/>
                  </a:cubicBezTo>
                  <a:lnTo>
                    <a:pt x="2310" y="8291"/>
                  </a:lnTo>
                  <a:cubicBezTo>
                    <a:pt x="2421" y="8291"/>
                    <a:pt x="2512" y="8195"/>
                    <a:pt x="2512" y="8084"/>
                  </a:cubicBezTo>
                  <a:lnTo>
                    <a:pt x="2512" y="6660"/>
                  </a:lnTo>
                  <a:lnTo>
                    <a:pt x="3941" y="6660"/>
                  </a:lnTo>
                  <a:cubicBezTo>
                    <a:pt x="4052" y="6660"/>
                    <a:pt x="4143" y="6568"/>
                    <a:pt x="4143" y="6458"/>
                  </a:cubicBezTo>
                  <a:lnTo>
                    <a:pt x="4143" y="5986"/>
                  </a:lnTo>
                  <a:cubicBezTo>
                    <a:pt x="4143" y="5914"/>
                    <a:pt x="4105" y="5847"/>
                    <a:pt x="4042" y="5813"/>
                  </a:cubicBezTo>
                  <a:cubicBezTo>
                    <a:pt x="3455" y="5462"/>
                    <a:pt x="3700" y="4562"/>
                    <a:pt x="4384" y="4562"/>
                  </a:cubicBezTo>
                  <a:cubicBezTo>
                    <a:pt x="5067" y="4562"/>
                    <a:pt x="5317" y="5462"/>
                    <a:pt x="4730" y="5813"/>
                  </a:cubicBezTo>
                  <a:cubicBezTo>
                    <a:pt x="4668" y="5847"/>
                    <a:pt x="4629" y="5914"/>
                    <a:pt x="4629" y="5986"/>
                  </a:cubicBezTo>
                  <a:lnTo>
                    <a:pt x="4629" y="6458"/>
                  </a:lnTo>
                  <a:cubicBezTo>
                    <a:pt x="4629" y="6568"/>
                    <a:pt x="4721" y="6660"/>
                    <a:pt x="4831" y="6660"/>
                  </a:cubicBezTo>
                  <a:lnTo>
                    <a:pt x="6256" y="6660"/>
                  </a:lnTo>
                  <a:lnTo>
                    <a:pt x="6256" y="7882"/>
                  </a:lnTo>
                  <a:lnTo>
                    <a:pt x="6102" y="7882"/>
                  </a:lnTo>
                  <a:cubicBezTo>
                    <a:pt x="5876" y="7581"/>
                    <a:pt x="5559" y="7447"/>
                    <a:pt x="5246" y="7447"/>
                  </a:cubicBezTo>
                  <a:cubicBezTo>
                    <a:pt x="4693" y="7447"/>
                    <a:pt x="4153" y="7867"/>
                    <a:pt x="4153" y="8531"/>
                  </a:cubicBezTo>
                  <a:cubicBezTo>
                    <a:pt x="4153" y="9196"/>
                    <a:pt x="4693" y="9616"/>
                    <a:pt x="5246" y="9616"/>
                  </a:cubicBezTo>
                  <a:cubicBezTo>
                    <a:pt x="5559" y="9616"/>
                    <a:pt x="5876" y="9482"/>
                    <a:pt x="6102" y="9181"/>
                  </a:cubicBezTo>
                  <a:lnTo>
                    <a:pt x="6256" y="9181"/>
                  </a:lnTo>
                  <a:lnTo>
                    <a:pt x="6256" y="10403"/>
                  </a:lnTo>
                  <a:lnTo>
                    <a:pt x="3672" y="10403"/>
                  </a:lnTo>
                  <a:cubicBezTo>
                    <a:pt x="3670" y="10403"/>
                    <a:pt x="3668" y="10403"/>
                    <a:pt x="3667" y="10403"/>
                  </a:cubicBezTo>
                  <a:cubicBezTo>
                    <a:pt x="3397" y="10403"/>
                    <a:pt x="3399" y="10807"/>
                    <a:pt x="3672" y="10812"/>
                  </a:cubicBezTo>
                  <a:lnTo>
                    <a:pt x="7882" y="10812"/>
                  </a:lnTo>
                  <a:lnTo>
                    <a:pt x="7882" y="10966"/>
                  </a:lnTo>
                  <a:cubicBezTo>
                    <a:pt x="7049" y="11592"/>
                    <a:pt x="7492" y="12915"/>
                    <a:pt x="8531" y="12915"/>
                  </a:cubicBezTo>
                  <a:cubicBezTo>
                    <a:pt x="9571" y="12915"/>
                    <a:pt x="10013" y="11592"/>
                    <a:pt x="9181" y="10966"/>
                  </a:cubicBezTo>
                  <a:lnTo>
                    <a:pt x="9181" y="10812"/>
                  </a:lnTo>
                  <a:lnTo>
                    <a:pt x="10605" y="10812"/>
                  </a:lnTo>
                  <a:cubicBezTo>
                    <a:pt x="10721" y="10812"/>
                    <a:pt x="10812" y="10716"/>
                    <a:pt x="10812" y="10605"/>
                  </a:cubicBezTo>
                  <a:lnTo>
                    <a:pt x="10812" y="5033"/>
                  </a:lnTo>
                  <a:lnTo>
                    <a:pt x="10966" y="5033"/>
                  </a:lnTo>
                  <a:cubicBezTo>
                    <a:pt x="11184" y="5325"/>
                    <a:pt x="11507" y="5466"/>
                    <a:pt x="11829" y="5466"/>
                  </a:cubicBezTo>
                  <a:cubicBezTo>
                    <a:pt x="12218" y="5466"/>
                    <a:pt x="12605" y="5260"/>
                    <a:pt x="12799" y="4865"/>
                  </a:cubicBezTo>
                  <a:cubicBezTo>
                    <a:pt x="13159" y="4145"/>
                    <a:pt x="12639" y="3301"/>
                    <a:pt x="11834" y="3301"/>
                  </a:cubicBezTo>
                  <a:cubicBezTo>
                    <a:pt x="11832" y="3301"/>
                    <a:pt x="11830" y="3301"/>
                    <a:pt x="11828" y="3301"/>
                  </a:cubicBezTo>
                  <a:lnTo>
                    <a:pt x="11832" y="3301"/>
                  </a:lnTo>
                  <a:cubicBezTo>
                    <a:pt x="11491" y="3301"/>
                    <a:pt x="11173" y="3460"/>
                    <a:pt x="10971" y="3729"/>
                  </a:cubicBezTo>
                  <a:lnTo>
                    <a:pt x="10812" y="3729"/>
                  </a:lnTo>
                  <a:lnTo>
                    <a:pt x="10812" y="2305"/>
                  </a:lnTo>
                  <a:cubicBezTo>
                    <a:pt x="10812" y="2194"/>
                    <a:pt x="10721" y="2103"/>
                    <a:pt x="10610" y="2103"/>
                  </a:cubicBezTo>
                  <a:lnTo>
                    <a:pt x="9922" y="2103"/>
                  </a:lnTo>
                  <a:cubicBezTo>
                    <a:pt x="9653" y="2103"/>
                    <a:pt x="9653" y="2512"/>
                    <a:pt x="9922" y="2512"/>
                  </a:cubicBezTo>
                  <a:lnTo>
                    <a:pt x="10403" y="2512"/>
                  </a:lnTo>
                  <a:lnTo>
                    <a:pt x="10403" y="3936"/>
                  </a:lnTo>
                  <a:cubicBezTo>
                    <a:pt x="10403" y="4047"/>
                    <a:pt x="10495" y="4138"/>
                    <a:pt x="10610" y="4138"/>
                  </a:cubicBezTo>
                  <a:lnTo>
                    <a:pt x="11077" y="4138"/>
                  </a:lnTo>
                  <a:cubicBezTo>
                    <a:pt x="11149" y="4138"/>
                    <a:pt x="11216" y="4100"/>
                    <a:pt x="11255" y="4037"/>
                  </a:cubicBezTo>
                  <a:cubicBezTo>
                    <a:pt x="11389" y="3809"/>
                    <a:pt x="11608" y="3707"/>
                    <a:pt x="11825" y="3707"/>
                  </a:cubicBezTo>
                  <a:cubicBezTo>
                    <a:pt x="12168" y="3707"/>
                    <a:pt x="12506" y="3961"/>
                    <a:pt x="12506" y="4379"/>
                  </a:cubicBezTo>
                  <a:cubicBezTo>
                    <a:pt x="12506" y="4798"/>
                    <a:pt x="12166" y="5054"/>
                    <a:pt x="11823" y="5054"/>
                  </a:cubicBezTo>
                  <a:cubicBezTo>
                    <a:pt x="11606" y="5054"/>
                    <a:pt x="11389" y="4952"/>
                    <a:pt x="11255" y="4725"/>
                  </a:cubicBezTo>
                  <a:cubicBezTo>
                    <a:pt x="11216" y="4663"/>
                    <a:pt x="11149" y="4624"/>
                    <a:pt x="11077" y="4624"/>
                  </a:cubicBezTo>
                  <a:lnTo>
                    <a:pt x="10610" y="4624"/>
                  </a:lnTo>
                  <a:cubicBezTo>
                    <a:pt x="10495" y="4624"/>
                    <a:pt x="10403" y="4716"/>
                    <a:pt x="10403" y="4826"/>
                  </a:cubicBezTo>
                  <a:lnTo>
                    <a:pt x="10403" y="6251"/>
                  </a:lnTo>
                  <a:lnTo>
                    <a:pt x="8979" y="6251"/>
                  </a:lnTo>
                  <a:cubicBezTo>
                    <a:pt x="8868" y="6251"/>
                    <a:pt x="8777" y="6342"/>
                    <a:pt x="8777" y="6458"/>
                  </a:cubicBezTo>
                  <a:lnTo>
                    <a:pt x="8777" y="6924"/>
                  </a:lnTo>
                  <a:cubicBezTo>
                    <a:pt x="8777" y="6997"/>
                    <a:pt x="8815" y="7064"/>
                    <a:pt x="8878" y="7102"/>
                  </a:cubicBezTo>
                  <a:cubicBezTo>
                    <a:pt x="9465" y="7449"/>
                    <a:pt x="9215" y="8349"/>
                    <a:pt x="8531" y="8349"/>
                  </a:cubicBezTo>
                  <a:cubicBezTo>
                    <a:pt x="7848" y="8349"/>
                    <a:pt x="7603" y="7449"/>
                    <a:pt x="8190" y="7102"/>
                  </a:cubicBezTo>
                  <a:cubicBezTo>
                    <a:pt x="8252" y="7064"/>
                    <a:pt x="8291" y="6997"/>
                    <a:pt x="8291" y="6924"/>
                  </a:cubicBezTo>
                  <a:lnTo>
                    <a:pt x="8291" y="6458"/>
                  </a:lnTo>
                  <a:cubicBezTo>
                    <a:pt x="8291" y="6342"/>
                    <a:pt x="8199" y="6251"/>
                    <a:pt x="8089" y="6251"/>
                  </a:cubicBezTo>
                  <a:lnTo>
                    <a:pt x="6665" y="6251"/>
                  </a:lnTo>
                  <a:lnTo>
                    <a:pt x="6665" y="5033"/>
                  </a:lnTo>
                  <a:lnTo>
                    <a:pt x="6818" y="5033"/>
                  </a:lnTo>
                  <a:cubicBezTo>
                    <a:pt x="7044" y="5331"/>
                    <a:pt x="7360" y="5465"/>
                    <a:pt x="7671" y="5465"/>
                  </a:cubicBezTo>
                  <a:cubicBezTo>
                    <a:pt x="8225" y="5465"/>
                    <a:pt x="8767" y="5044"/>
                    <a:pt x="8767" y="4379"/>
                  </a:cubicBezTo>
                  <a:cubicBezTo>
                    <a:pt x="8767" y="3715"/>
                    <a:pt x="8227" y="3297"/>
                    <a:pt x="7674" y="3297"/>
                  </a:cubicBezTo>
                  <a:cubicBezTo>
                    <a:pt x="7361" y="3297"/>
                    <a:pt x="7044" y="3430"/>
                    <a:pt x="6818" y="3729"/>
                  </a:cubicBezTo>
                  <a:lnTo>
                    <a:pt x="6665" y="3729"/>
                  </a:lnTo>
                  <a:lnTo>
                    <a:pt x="6665" y="2512"/>
                  </a:lnTo>
                  <a:lnTo>
                    <a:pt x="9244" y="2512"/>
                  </a:lnTo>
                  <a:cubicBezTo>
                    <a:pt x="9513" y="2512"/>
                    <a:pt x="9513" y="2103"/>
                    <a:pt x="9244" y="2103"/>
                  </a:cubicBezTo>
                  <a:lnTo>
                    <a:pt x="5033" y="2103"/>
                  </a:lnTo>
                  <a:lnTo>
                    <a:pt x="5033" y="1944"/>
                  </a:lnTo>
                  <a:cubicBezTo>
                    <a:pt x="5861" y="1319"/>
                    <a:pt x="5418" y="0"/>
                    <a:pt x="43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76" name="Google Shape;4476;p198"/>
          <p:cNvGrpSpPr/>
          <p:nvPr/>
        </p:nvGrpSpPr>
        <p:grpSpPr>
          <a:xfrm>
            <a:off x="6793682" y="1457189"/>
            <a:ext cx="650840" cy="646965"/>
            <a:chOff x="6657161" y="3825808"/>
            <a:chExt cx="375211" cy="359186"/>
          </a:xfrm>
        </p:grpSpPr>
        <p:sp>
          <p:nvSpPr>
            <p:cNvPr id="4477" name="Google Shape;4477;p198"/>
            <p:cNvSpPr/>
            <p:nvPr/>
          </p:nvSpPr>
          <p:spPr>
            <a:xfrm>
              <a:off x="6780194" y="4040165"/>
              <a:ext cx="9625" cy="20090"/>
            </a:xfrm>
            <a:custGeom>
              <a:rect b="b" l="l" r="r" t="t"/>
              <a:pathLst>
                <a:path extrusionOk="0" h="766" w="367">
                  <a:moveTo>
                    <a:pt x="323" y="0"/>
                  </a:moveTo>
                  <a:lnTo>
                    <a:pt x="1" y="323"/>
                  </a:lnTo>
                  <a:cubicBezTo>
                    <a:pt x="107" y="482"/>
                    <a:pt x="232" y="631"/>
                    <a:pt x="367" y="765"/>
                  </a:cubicBezTo>
                  <a:cubicBezTo>
                    <a:pt x="333" y="510"/>
                    <a:pt x="318" y="255"/>
                    <a:pt x="323"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198"/>
            <p:cNvSpPr/>
            <p:nvPr/>
          </p:nvSpPr>
          <p:spPr>
            <a:xfrm>
              <a:off x="6789794" y="3854134"/>
              <a:ext cx="236388" cy="248637"/>
            </a:xfrm>
            <a:custGeom>
              <a:rect b="b" l="l" r="r" t="t"/>
              <a:pathLst>
                <a:path extrusionOk="0" h="9480" w="9013">
                  <a:moveTo>
                    <a:pt x="7853" y="1"/>
                  </a:moveTo>
                  <a:lnTo>
                    <a:pt x="7853" y="1"/>
                  </a:lnTo>
                  <a:cubicBezTo>
                    <a:pt x="7853" y="1"/>
                    <a:pt x="8185" y="2210"/>
                    <a:pt x="7031" y="3369"/>
                  </a:cubicBezTo>
                  <a:lnTo>
                    <a:pt x="3364" y="7036"/>
                  </a:lnTo>
                  <a:cubicBezTo>
                    <a:pt x="2631" y="7769"/>
                    <a:pt x="1473" y="7903"/>
                    <a:pt x="725" y="7903"/>
                  </a:cubicBezTo>
                  <a:cubicBezTo>
                    <a:pt x="295" y="7903"/>
                    <a:pt x="1" y="7858"/>
                    <a:pt x="1" y="7858"/>
                  </a:cubicBezTo>
                  <a:lnTo>
                    <a:pt x="1" y="7858"/>
                  </a:lnTo>
                  <a:cubicBezTo>
                    <a:pt x="361" y="8224"/>
                    <a:pt x="814" y="8484"/>
                    <a:pt x="1305" y="8619"/>
                  </a:cubicBezTo>
                  <a:lnTo>
                    <a:pt x="2166" y="9480"/>
                  </a:lnTo>
                  <a:cubicBezTo>
                    <a:pt x="2897" y="9013"/>
                    <a:pt x="3576" y="8470"/>
                    <a:pt x="4192" y="7858"/>
                  </a:cubicBezTo>
                  <a:lnTo>
                    <a:pt x="7853" y="4192"/>
                  </a:lnTo>
                  <a:cubicBezTo>
                    <a:pt x="9013" y="3037"/>
                    <a:pt x="9013" y="1161"/>
                    <a:pt x="7853"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198"/>
            <p:cNvSpPr/>
            <p:nvPr/>
          </p:nvSpPr>
          <p:spPr>
            <a:xfrm>
              <a:off x="6767972" y="3831447"/>
              <a:ext cx="249266" cy="241136"/>
            </a:xfrm>
            <a:custGeom>
              <a:rect b="b" l="l" r="r" t="t"/>
              <a:pathLst>
                <a:path extrusionOk="0" h="9194" w="9504">
                  <a:moveTo>
                    <a:pt x="6592" y="1508"/>
                  </a:moveTo>
                  <a:cubicBezTo>
                    <a:pt x="6965" y="1508"/>
                    <a:pt x="7338" y="1650"/>
                    <a:pt x="7622" y="1934"/>
                  </a:cubicBezTo>
                  <a:cubicBezTo>
                    <a:pt x="8190" y="2502"/>
                    <a:pt x="8190" y="3426"/>
                    <a:pt x="7622" y="3993"/>
                  </a:cubicBezTo>
                  <a:lnTo>
                    <a:pt x="5784" y="5832"/>
                  </a:lnTo>
                  <a:lnTo>
                    <a:pt x="5399" y="5928"/>
                  </a:lnTo>
                  <a:lnTo>
                    <a:pt x="4056" y="7554"/>
                  </a:lnTo>
                  <a:lnTo>
                    <a:pt x="3955" y="7660"/>
                  </a:lnTo>
                  <a:cubicBezTo>
                    <a:pt x="3672" y="7944"/>
                    <a:pt x="3300" y="8086"/>
                    <a:pt x="2928" y="8086"/>
                  </a:cubicBezTo>
                  <a:cubicBezTo>
                    <a:pt x="2556" y="8086"/>
                    <a:pt x="2185" y="7944"/>
                    <a:pt x="1901" y="7660"/>
                  </a:cubicBezTo>
                  <a:cubicBezTo>
                    <a:pt x="1328" y="7092"/>
                    <a:pt x="1328" y="6168"/>
                    <a:pt x="1901" y="5601"/>
                  </a:cubicBezTo>
                  <a:lnTo>
                    <a:pt x="5563" y="1934"/>
                  </a:lnTo>
                  <a:cubicBezTo>
                    <a:pt x="5846" y="1650"/>
                    <a:pt x="6219" y="1508"/>
                    <a:pt x="6592" y="1508"/>
                  </a:cubicBezTo>
                  <a:close/>
                  <a:moveTo>
                    <a:pt x="6592" y="1"/>
                  </a:moveTo>
                  <a:cubicBezTo>
                    <a:pt x="5834" y="1"/>
                    <a:pt x="5077" y="291"/>
                    <a:pt x="4499" y="871"/>
                  </a:cubicBezTo>
                  <a:lnTo>
                    <a:pt x="833" y="4537"/>
                  </a:lnTo>
                  <a:lnTo>
                    <a:pt x="0" y="7087"/>
                  </a:lnTo>
                  <a:cubicBezTo>
                    <a:pt x="68" y="7516"/>
                    <a:pt x="226" y="7920"/>
                    <a:pt x="467" y="8281"/>
                  </a:cubicBezTo>
                  <a:lnTo>
                    <a:pt x="510" y="8237"/>
                  </a:lnTo>
                  <a:cubicBezTo>
                    <a:pt x="582" y="8420"/>
                    <a:pt x="693" y="8584"/>
                    <a:pt x="833" y="8723"/>
                  </a:cubicBezTo>
                  <a:cubicBezTo>
                    <a:pt x="1151" y="9041"/>
                    <a:pt x="1585" y="9194"/>
                    <a:pt x="2068" y="9194"/>
                  </a:cubicBezTo>
                  <a:cubicBezTo>
                    <a:pt x="2206" y="9194"/>
                    <a:pt x="2348" y="9181"/>
                    <a:pt x="2493" y="9156"/>
                  </a:cubicBezTo>
                  <a:cubicBezTo>
                    <a:pt x="3137" y="9046"/>
                    <a:pt x="3825" y="8685"/>
                    <a:pt x="4403" y="8108"/>
                  </a:cubicBezTo>
                  <a:lnTo>
                    <a:pt x="8069" y="4441"/>
                  </a:lnTo>
                  <a:cubicBezTo>
                    <a:pt x="9224" y="3281"/>
                    <a:pt x="9503" y="1684"/>
                    <a:pt x="8685" y="871"/>
                  </a:cubicBezTo>
                  <a:cubicBezTo>
                    <a:pt x="8108" y="291"/>
                    <a:pt x="7350" y="1"/>
                    <a:pt x="6592"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198"/>
            <p:cNvSpPr/>
            <p:nvPr/>
          </p:nvSpPr>
          <p:spPr>
            <a:xfrm>
              <a:off x="6895543" y="3950572"/>
              <a:ext cx="24129" cy="57937"/>
            </a:xfrm>
            <a:custGeom>
              <a:rect b="b" l="l" r="r" t="t"/>
              <a:pathLst>
                <a:path extrusionOk="0" h="2209" w="920">
                  <a:moveTo>
                    <a:pt x="164" y="0"/>
                  </a:moveTo>
                  <a:lnTo>
                    <a:pt x="164" y="0"/>
                  </a:lnTo>
                  <a:cubicBezTo>
                    <a:pt x="164" y="0"/>
                    <a:pt x="333" y="1136"/>
                    <a:pt x="1" y="2209"/>
                  </a:cubicBezTo>
                  <a:lnTo>
                    <a:pt x="920" y="1290"/>
                  </a:lnTo>
                  <a:cubicBezTo>
                    <a:pt x="780" y="804"/>
                    <a:pt x="520" y="356"/>
                    <a:pt x="164"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198"/>
            <p:cNvSpPr/>
            <p:nvPr/>
          </p:nvSpPr>
          <p:spPr>
            <a:xfrm>
              <a:off x="6693748" y="4101485"/>
              <a:ext cx="161063" cy="77765"/>
            </a:xfrm>
            <a:custGeom>
              <a:rect b="b" l="l" r="r" t="t"/>
              <a:pathLst>
                <a:path extrusionOk="0" h="2965" w="6141">
                  <a:moveTo>
                    <a:pt x="4639" y="1"/>
                  </a:moveTo>
                  <a:lnTo>
                    <a:pt x="3369" y="1276"/>
                  </a:lnTo>
                  <a:cubicBezTo>
                    <a:pt x="2633" y="2009"/>
                    <a:pt x="1474" y="2143"/>
                    <a:pt x="725" y="2143"/>
                  </a:cubicBezTo>
                  <a:cubicBezTo>
                    <a:pt x="295" y="2143"/>
                    <a:pt x="1" y="2099"/>
                    <a:pt x="1" y="2099"/>
                  </a:cubicBezTo>
                  <a:lnTo>
                    <a:pt x="1" y="2099"/>
                  </a:lnTo>
                  <a:cubicBezTo>
                    <a:pt x="581" y="2676"/>
                    <a:pt x="1339" y="2965"/>
                    <a:pt x="2096" y="2965"/>
                  </a:cubicBezTo>
                  <a:cubicBezTo>
                    <a:pt x="2854" y="2965"/>
                    <a:pt x="3612" y="2676"/>
                    <a:pt x="4192" y="2099"/>
                  </a:cubicBezTo>
                  <a:lnTo>
                    <a:pt x="6141" y="150"/>
                  </a:lnTo>
                  <a:lnTo>
                    <a:pt x="463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2" name="Google Shape;4482;p198"/>
            <p:cNvSpPr/>
            <p:nvPr/>
          </p:nvSpPr>
          <p:spPr>
            <a:xfrm>
              <a:off x="6815287" y="4056558"/>
              <a:ext cx="88124" cy="49334"/>
            </a:xfrm>
            <a:custGeom>
              <a:rect b="b" l="l" r="r" t="t"/>
              <a:pathLst>
                <a:path extrusionOk="0" h="1881" w="3360">
                  <a:moveTo>
                    <a:pt x="3359" y="1"/>
                  </a:moveTo>
                  <a:lnTo>
                    <a:pt x="3215" y="140"/>
                  </a:lnTo>
                  <a:cubicBezTo>
                    <a:pt x="2658" y="702"/>
                    <a:pt x="1902" y="1008"/>
                    <a:pt x="1125" y="1008"/>
                  </a:cubicBezTo>
                  <a:cubicBezTo>
                    <a:pt x="996" y="1008"/>
                    <a:pt x="866" y="1000"/>
                    <a:pt x="737" y="982"/>
                  </a:cubicBezTo>
                  <a:lnTo>
                    <a:pt x="1" y="1714"/>
                  </a:lnTo>
                  <a:cubicBezTo>
                    <a:pt x="369" y="1826"/>
                    <a:pt x="749" y="1881"/>
                    <a:pt x="1130" y="1881"/>
                  </a:cubicBezTo>
                  <a:cubicBezTo>
                    <a:pt x="1255" y="1881"/>
                    <a:pt x="1381" y="1875"/>
                    <a:pt x="1507" y="1863"/>
                  </a:cubicBezTo>
                  <a:lnTo>
                    <a:pt x="3224" y="145"/>
                  </a:lnTo>
                  <a:cubicBezTo>
                    <a:pt x="3273" y="97"/>
                    <a:pt x="3316" y="49"/>
                    <a:pt x="3359"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3" name="Google Shape;4483;p198"/>
            <p:cNvSpPr/>
            <p:nvPr/>
          </p:nvSpPr>
          <p:spPr>
            <a:xfrm>
              <a:off x="6663482" y="3927754"/>
              <a:ext cx="250394" cy="241004"/>
            </a:xfrm>
            <a:custGeom>
              <a:rect b="b" l="l" r="r" t="t"/>
              <a:pathLst>
                <a:path extrusionOk="0" h="9189" w="9547">
                  <a:moveTo>
                    <a:pt x="6915" y="0"/>
                  </a:moveTo>
                  <a:cubicBezTo>
                    <a:pt x="6157" y="0"/>
                    <a:pt x="5399" y="290"/>
                    <a:pt x="4821" y="870"/>
                  </a:cubicBezTo>
                  <a:lnTo>
                    <a:pt x="1155" y="4532"/>
                  </a:lnTo>
                  <a:cubicBezTo>
                    <a:pt x="0" y="5691"/>
                    <a:pt x="0" y="7563"/>
                    <a:pt x="1155" y="8723"/>
                  </a:cubicBezTo>
                  <a:cubicBezTo>
                    <a:pt x="1471" y="9039"/>
                    <a:pt x="1906" y="9189"/>
                    <a:pt x="2386" y="9189"/>
                  </a:cubicBezTo>
                  <a:cubicBezTo>
                    <a:pt x="2526" y="9189"/>
                    <a:pt x="2669" y="9176"/>
                    <a:pt x="2815" y="9151"/>
                  </a:cubicBezTo>
                  <a:cubicBezTo>
                    <a:pt x="3460" y="9040"/>
                    <a:pt x="4148" y="8684"/>
                    <a:pt x="4725" y="8102"/>
                  </a:cubicBezTo>
                  <a:lnTo>
                    <a:pt x="6121" y="6711"/>
                  </a:lnTo>
                  <a:cubicBezTo>
                    <a:pt x="6121" y="6711"/>
                    <a:pt x="5963" y="6494"/>
                    <a:pt x="5557" y="6494"/>
                  </a:cubicBezTo>
                  <a:cubicBezTo>
                    <a:pt x="5519" y="6494"/>
                    <a:pt x="5479" y="6496"/>
                    <a:pt x="5437" y="6500"/>
                  </a:cubicBezTo>
                  <a:lnTo>
                    <a:pt x="4278" y="7655"/>
                  </a:lnTo>
                  <a:cubicBezTo>
                    <a:pt x="3994" y="7938"/>
                    <a:pt x="3622" y="8080"/>
                    <a:pt x="3250" y="8080"/>
                  </a:cubicBezTo>
                  <a:cubicBezTo>
                    <a:pt x="2879" y="8080"/>
                    <a:pt x="2507" y="7938"/>
                    <a:pt x="2223" y="7655"/>
                  </a:cubicBezTo>
                  <a:cubicBezTo>
                    <a:pt x="1655" y="7087"/>
                    <a:pt x="1655" y="6168"/>
                    <a:pt x="2223" y="5600"/>
                  </a:cubicBezTo>
                  <a:lnTo>
                    <a:pt x="5890" y="1933"/>
                  </a:lnTo>
                  <a:cubicBezTo>
                    <a:pt x="6171" y="1649"/>
                    <a:pt x="6545" y="1506"/>
                    <a:pt x="6919" y="1506"/>
                  </a:cubicBezTo>
                  <a:cubicBezTo>
                    <a:pt x="7267" y="1506"/>
                    <a:pt x="7615" y="1630"/>
                    <a:pt x="7891" y="1880"/>
                  </a:cubicBezTo>
                  <a:cubicBezTo>
                    <a:pt x="8469" y="2405"/>
                    <a:pt x="8531" y="3286"/>
                    <a:pt x="8040" y="3882"/>
                  </a:cubicBezTo>
                  <a:lnTo>
                    <a:pt x="9450" y="2477"/>
                  </a:lnTo>
                  <a:cubicBezTo>
                    <a:pt x="9547" y="1847"/>
                    <a:pt x="9412" y="1265"/>
                    <a:pt x="9012" y="870"/>
                  </a:cubicBezTo>
                  <a:cubicBezTo>
                    <a:pt x="8433" y="290"/>
                    <a:pt x="7674" y="0"/>
                    <a:pt x="6915"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4" name="Google Shape;4484;p198"/>
            <p:cNvSpPr/>
            <p:nvPr/>
          </p:nvSpPr>
          <p:spPr>
            <a:xfrm>
              <a:off x="6806081" y="4080162"/>
              <a:ext cx="38633" cy="23631"/>
            </a:xfrm>
            <a:custGeom>
              <a:rect b="b" l="l" r="r" t="t"/>
              <a:pathLst>
                <a:path extrusionOk="0" h="901" w="1473">
                  <a:moveTo>
                    <a:pt x="684" y="1"/>
                  </a:moveTo>
                  <a:lnTo>
                    <a:pt x="0" y="689"/>
                  </a:lnTo>
                  <a:cubicBezTo>
                    <a:pt x="222" y="780"/>
                    <a:pt x="448" y="852"/>
                    <a:pt x="684" y="900"/>
                  </a:cubicBezTo>
                  <a:lnTo>
                    <a:pt x="1473" y="107"/>
                  </a:lnTo>
                  <a:cubicBezTo>
                    <a:pt x="1208" y="107"/>
                    <a:pt x="943" y="73"/>
                    <a:pt x="684"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5" name="Google Shape;4485;p198"/>
            <p:cNvSpPr/>
            <p:nvPr/>
          </p:nvSpPr>
          <p:spPr>
            <a:xfrm>
              <a:off x="6657161" y="3865254"/>
              <a:ext cx="331935" cy="319739"/>
            </a:xfrm>
            <a:custGeom>
              <a:rect b="b" l="l" r="r" t="t"/>
              <a:pathLst>
                <a:path extrusionOk="0" h="12191" w="12656">
                  <a:moveTo>
                    <a:pt x="10817" y="0"/>
                  </a:moveTo>
                  <a:cubicBezTo>
                    <a:pt x="10389" y="0"/>
                    <a:pt x="9961" y="164"/>
                    <a:pt x="9634" y="491"/>
                  </a:cubicBezTo>
                  <a:lnTo>
                    <a:pt x="8479" y="1651"/>
                  </a:lnTo>
                  <a:cubicBezTo>
                    <a:pt x="8320" y="1806"/>
                    <a:pt x="8465" y="2027"/>
                    <a:pt x="8634" y="2027"/>
                  </a:cubicBezTo>
                  <a:cubicBezTo>
                    <a:pt x="8685" y="2027"/>
                    <a:pt x="8739" y="2007"/>
                    <a:pt x="8787" y="1959"/>
                  </a:cubicBezTo>
                  <a:lnTo>
                    <a:pt x="9946" y="799"/>
                  </a:lnTo>
                  <a:cubicBezTo>
                    <a:pt x="10185" y="565"/>
                    <a:pt x="10496" y="448"/>
                    <a:pt x="10808" y="448"/>
                  </a:cubicBezTo>
                  <a:cubicBezTo>
                    <a:pt x="11124" y="448"/>
                    <a:pt x="11441" y="569"/>
                    <a:pt x="11683" y="809"/>
                  </a:cubicBezTo>
                  <a:cubicBezTo>
                    <a:pt x="12160" y="1290"/>
                    <a:pt x="12165" y="2065"/>
                    <a:pt x="11693" y="2551"/>
                  </a:cubicBezTo>
                  <a:lnTo>
                    <a:pt x="10100" y="4138"/>
                  </a:lnTo>
                  <a:cubicBezTo>
                    <a:pt x="9579" y="2865"/>
                    <a:pt x="8374" y="2162"/>
                    <a:pt x="7149" y="2162"/>
                  </a:cubicBezTo>
                  <a:cubicBezTo>
                    <a:pt x="6350" y="2162"/>
                    <a:pt x="5542" y="2460"/>
                    <a:pt x="4908" y="3094"/>
                  </a:cubicBezTo>
                  <a:lnTo>
                    <a:pt x="1242" y="6761"/>
                  </a:lnTo>
                  <a:cubicBezTo>
                    <a:pt x="0" y="8002"/>
                    <a:pt x="0" y="10018"/>
                    <a:pt x="1242" y="11260"/>
                  </a:cubicBezTo>
                  <a:cubicBezTo>
                    <a:pt x="1865" y="11880"/>
                    <a:pt x="2679" y="12191"/>
                    <a:pt x="3493" y="12191"/>
                  </a:cubicBezTo>
                  <a:cubicBezTo>
                    <a:pt x="4307" y="12191"/>
                    <a:pt x="5120" y="11880"/>
                    <a:pt x="5741" y="11260"/>
                  </a:cubicBezTo>
                  <a:lnTo>
                    <a:pt x="7690" y="9311"/>
                  </a:lnTo>
                  <a:cubicBezTo>
                    <a:pt x="7848" y="9152"/>
                    <a:pt x="7701" y="8934"/>
                    <a:pt x="7533" y="8934"/>
                  </a:cubicBezTo>
                  <a:cubicBezTo>
                    <a:pt x="7482" y="8934"/>
                    <a:pt x="7429" y="8955"/>
                    <a:pt x="7382" y="9003"/>
                  </a:cubicBezTo>
                  <a:lnTo>
                    <a:pt x="7377" y="9003"/>
                  </a:lnTo>
                  <a:lnTo>
                    <a:pt x="5433" y="10952"/>
                  </a:lnTo>
                  <a:cubicBezTo>
                    <a:pt x="4895" y="11505"/>
                    <a:pt x="4182" y="11781"/>
                    <a:pt x="3468" y="11781"/>
                  </a:cubicBezTo>
                  <a:cubicBezTo>
                    <a:pt x="2766" y="11781"/>
                    <a:pt x="2063" y="11513"/>
                    <a:pt x="1526" y="10976"/>
                  </a:cubicBezTo>
                  <a:cubicBezTo>
                    <a:pt x="443" y="9898"/>
                    <a:pt x="453" y="8137"/>
                    <a:pt x="1550" y="7069"/>
                  </a:cubicBezTo>
                  <a:lnTo>
                    <a:pt x="5216" y="3407"/>
                  </a:lnTo>
                  <a:cubicBezTo>
                    <a:pt x="5765" y="2858"/>
                    <a:pt x="6461" y="2602"/>
                    <a:pt x="7148" y="2602"/>
                  </a:cubicBezTo>
                  <a:cubicBezTo>
                    <a:pt x="8267" y="2602"/>
                    <a:pt x="9362" y="3281"/>
                    <a:pt x="9759" y="4480"/>
                  </a:cubicBezTo>
                  <a:lnTo>
                    <a:pt x="8026" y="6212"/>
                  </a:lnTo>
                  <a:cubicBezTo>
                    <a:pt x="7779" y="6459"/>
                    <a:pt x="7465" y="6576"/>
                    <a:pt x="7154" y="6576"/>
                  </a:cubicBezTo>
                  <a:cubicBezTo>
                    <a:pt x="6678" y="6576"/>
                    <a:pt x="6211" y="6303"/>
                    <a:pt x="6010" y="5808"/>
                  </a:cubicBezTo>
                  <a:cubicBezTo>
                    <a:pt x="5970" y="5709"/>
                    <a:pt x="5892" y="5667"/>
                    <a:pt x="5813" y="5667"/>
                  </a:cubicBezTo>
                  <a:cubicBezTo>
                    <a:pt x="5674" y="5667"/>
                    <a:pt x="5534" y="5797"/>
                    <a:pt x="5601" y="5972"/>
                  </a:cubicBezTo>
                  <a:cubicBezTo>
                    <a:pt x="5876" y="6643"/>
                    <a:pt x="6511" y="7015"/>
                    <a:pt x="7157" y="7015"/>
                  </a:cubicBezTo>
                  <a:cubicBezTo>
                    <a:pt x="7577" y="7015"/>
                    <a:pt x="8001" y="6858"/>
                    <a:pt x="8334" y="6525"/>
                  </a:cubicBezTo>
                  <a:lnTo>
                    <a:pt x="10158" y="4701"/>
                  </a:lnTo>
                  <a:lnTo>
                    <a:pt x="10163" y="4697"/>
                  </a:lnTo>
                  <a:lnTo>
                    <a:pt x="12001" y="2858"/>
                  </a:lnTo>
                  <a:cubicBezTo>
                    <a:pt x="12655" y="2204"/>
                    <a:pt x="12655" y="1145"/>
                    <a:pt x="12001" y="491"/>
                  </a:cubicBezTo>
                  <a:cubicBezTo>
                    <a:pt x="11674" y="164"/>
                    <a:pt x="11245" y="0"/>
                    <a:pt x="10817" y="0"/>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198"/>
            <p:cNvSpPr/>
            <p:nvPr/>
          </p:nvSpPr>
          <p:spPr>
            <a:xfrm>
              <a:off x="6700568" y="3825808"/>
              <a:ext cx="331804" cy="319635"/>
            </a:xfrm>
            <a:custGeom>
              <a:rect b="b" l="l" r="r" t="t"/>
              <a:pathLst>
                <a:path extrusionOk="0" h="12187" w="12651">
                  <a:moveTo>
                    <a:pt x="9163" y="1"/>
                  </a:moveTo>
                  <a:cubicBezTo>
                    <a:pt x="8349" y="1"/>
                    <a:pt x="7536" y="311"/>
                    <a:pt x="6915" y="932"/>
                  </a:cubicBezTo>
                  <a:lnTo>
                    <a:pt x="4966" y="2880"/>
                  </a:lnTo>
                  <a:cubicBezTo>
                    <a:pt x="4808" y="3039"/>
                    <a:pt x="4952" y="3257"/>
                    <a:pt x="5121" y="3257"/>
                  </a:cubicBezTo>
                  <a:cubicBezTo>
                    <a:pt x="5172" y="3257"/>
                    <a:pt x="5226" y="3237"/>
                    <a:pt x="5274" y="3188"/>
                  </a:cubicBezTo>
                  <a:lnTo>
                    <a:pt x="7223" y="1240"/>
                  </a:lnTo>
                  <a:cubicBezTo>
                    <a:pt x="7763" y="686"/>
                    <a:pt x="8477" y="408"/>
                    <a:pt x="9192" y="408"/>
                  </a:cubicBezTo>
                  <a:cubicBezTo>
                    <a:pt x="9893" y="408"/>
                    <a:pt x="10594" y="675"/>
                    <a:pt x="11130" y="1211"/>
                  </a:cubicBezTo>
                  <a:cubicBezTo>
                    <a:pt x="12213" y="2293"/>
                    <a:pt x="12198" y="4055"/>
                    <a:pt x="11101" y="5118"/>
                  </a:cubicBezTo>
                  <a:lnTo>
                    <a:pt x="7440" y="8784"/>
                  </a:lnTo>
                  <a:cubicBezTo>
                    <a:pt x="6891" y="9333"/>
                    <a:pt x="6195" y="9589"/>
                    <a:pt x="5508" y="9589"/>
                  </a:cubicBezTo>
                  <a:cubicBezTo>
                    <a:pt x="4388" y="9589"/>
                    <a:pt x="3292" y="8910"/>
                    <a:pt x="2893" y="7711"/>
                  </a:cubicBezTo>
                  <a:lnTo>
                    <a:pt x="4630" y="5974"/>
                  </a:lnTo>
                  <a:cubicBezTo>
                    <a:pt x="4876" y="5728"/>
                    <a:pt x="5189" y="5612"/>
                    <a:pt x="5499" y="5612"/>
                  </a:cubicBezTo>
                  <a:cubicBezTo>
                    <a:pt x="5976" y="5612"/>
                    <a:pt x="6444" y="5887"/>
                    <a:pt x="6646" y="6383"/>
                  </a:cubicBezTo>
                  <a:cubicBezTo>
                    <a:pt x="6686" y="6480"/>
                    <a:pt x="6763" y="6521"/>
                    <a:pt x="6842" y="6521"/>
                  </a:cubicBezTo>
                  <a:cubicBezTo>
                    <a:pt x="6981" y="6521"/>
                    <a:pt x="7122" y="6392"/>
                    <a:pt x="7055" y="6220"/>
                  </a:cubicBezTo>
                  <a:cubicBezTo>
                    <a:pt x="6781" y="5547"/>
                    <a:pt x="6145" y="5175"/>
                    <a:pt x="5499" y="5175"/>
                  </a:cubicBezTo>
                  <a:cubicBezTo>
                    <a:pt x="5078" y="5175"/>
                    <a:pt x="4654" y="5333"/>
                    <a:pt x="4322" y="5666"/>
                  </a:cubicBezTo>
                  <a:lnTo>
                    <a:pt x="655" y="9333"/>
                  </a:lnTo>
                  <a:cubicBezTo>
                    <a:pt x="1" y="9987"/>
                    <a:pt x="1" y="11046"/>
                    <a:pt x="655" y="11696"/>
                  </a:cubicBezTo>
                  <a:cubicBezTo>
                    <a:pt x="983" y="12023"/>
                    <a:pt x="1412" y="12187"/>
                    <a:pt x="1841" y="12187"/>
                  </a:cubicBezTo>
                  <a:cubicBezTo>
                    <a:pt x="2269" y="12187"/>
                    <a:pt x="2696" y="12025"/>
                    <a:pt x="3022" y="11700"/>
                  </a:cubicBezTo>
                  <a:lnTo>
                    <a:pt x="4177" y="10541"/>
                  </a:lnTo>
                  <a:cubicBezTo>
                    <a:pt x="4333" y="10385"/>
                    <a:pt x="4187" y="10165"/>
                    <a:pt x="4017" y="10165"/>
                  </a:cubicBezTo>
                  <a:cubicBezTo>
                    <a:pt x="3966" y="10165"/>
                    <a:pt x="3912" y="10185"/>
                    <a:pt x="3865" y="10233"/>
                  </a:cubicBezTo>
                  <a:lnTo>
                    <a:pt x="2710" y="11388"/>
                  </a:lnTo>
                  <a:cubicBezTo>
                    <a:pt x="2467" y="11637"/>
                    <a:pt x="2147" y="11762"/>
                    <a:pt x="1826" y="11762"/>
                  </a:cubicBezTo>
                  <a:cubicBezTo>
                    <a:pt x="1511" y="11762"/>
                    <a:pt x="1195" y="11641"/>
                    <a:pt x="953" y="11397"/>
                  </a:cubicBezTo>
                  <a:cubicBezTo>
                    <a:pt x="467" y="10911"/>
                    <a:pt x="472" y="10122"/>
                    <a:pt x="963" y="9641"/>
                  </a:cubicBezTo>
                  <a:lnTo>
                    <a:pt x="2556" y="8048"/>
                  </a:lnTo>
                  <a:cubicBezTo>
                    <a:pt x="3077" y="9322"/>
                    <a:pt x="4282" y="10025"/>
                    <a:pt x="5507" y="10025"/>
                  </a:cubicBezTo>
                  <a:cubicBezTo>
                    <a:pt x="6306" y="10025"/>
                    <a:pt x="7114" y="9726"/>
                    <a:pt x="7748" y="9092"/>
                  </a:cubicBezTo>
                  <a:lnTo>
                    <a:pt x="11414" y="5431"/>
                  </a:lnTo>
                  <a:cubicBezTo>
                    <a:pt x="12651" y="4184"/>
                    <a:pt x="12651" y="2173"/>
                    <a:pt x="11414" y="932"/>
                  </a:cubicBezTo>
                  <a:cubicBezTo>
                    <a:pt x="10791" y="311"/>
                    <a:pt x="9977" y="1"/>
                    <a:pt x="9163" y="1"/>
                  </a:cubicBezTo>
                  <a:close/>
                </a:path>
              </a:pathLst>
            </a:cu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0" name="Shape 4490"/>
        <p:cNvGrpSpPr/>
        <p:nvPr/>
      </p:nvGrpSpPr>
      <p:grpSpPr>
        <a:xfrm>
          <a:off x="0" y="0"/>
          <a:ext cx="0" cy="0"/>
          <a:chOff x="0" y="0"/>
          <a:chExt cx="0" cy="0"/>
        </a:xfrm>
      </p:grpSpPr>
      <p:sp>
        <p:nvSpPr>
          <p:cNvPr id="4491" name="Google Shape;4491;p199"/>
          <p:cNvSpPr txBox="1"/>
          <p:nvPr>
            <p:ph idx="4" type="ctrTitle"/>
          </p:nvPr>
        </p:nvSpPr>
        <p:spPr>
          <a:xfrm>
            <a:off x="618825" y="411675"/>
            <a:ext cx="6153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03: </a:t>
            </a:r>
            <a:r>
              <a:rPr lang="en"/>
              <a:t>Project Overview</a:t>
            </a:r>
            <a:endParaRPr/>
          </a:p>
        </p:txBody>
      </p:sp>
      <p:sp>
        <p:nvSpPr>
          <p:cNvPr id="4492" name="Google Shape;4492;p199"/>
          <p:cNvSpPr txBox="1"/>
          <p:nvPr>
            <p:ph idx="4294967295" type="title"/>
          </p:nvPr>
        </p:nvSpPr>
        <p:spPr>
          <a:xfrm>
            <a:off x="1195975" y="1700225"/>
            <a:ext cx="746100" cy="5778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1"/>
                </a:solidFill>
              </a:rPr>
              <a:t> </a:t>
            </a:r>
            <a:endParaRPr>
              <a:solidFill>
                <a:schemeClr val="accent1"/>
              </a:solidFill>
            </a:endParaRPr>
          </a:p>
        </p:txBody>
      </p:sp>
      <p:sp>
        <p:nvSpPr>
          <p:cNvPr id="4493" name="Google Shape;4493;p199"/>
          <p:cNvSpPr txBox="1"/>
          <p:nvPr/>
        </p:nvSpPr>
        <p:spPr>
          <a:xfrm>
            <a:off x="2047375" y="1700225"/>
            <a:ext cx="1732800" cy="577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Aldrich"/>
                <a:ea typeface="Aldrich"/>
                <a:cs typeface="Aldrich"/>
                <a:sym typeface="Aldrich"/>
              </a:rPr>
              <a:t>Motivation</a:t>
            </a:r>
            <a:endParaRPr b="1" sz="1800">
              <a:solidFill>
                <a:schemeClr val="lt1"/>
              </a:solidFill>
              <a:latin typeface="Aldrich"/>
              <a:ea typeface="Aldrich"/>
              <a:cs typeface="Aldrich"/>
              <a:sym typeface="Aldrich"/>
            </a:endParaRPr>
          </a:p>
        </p:txBody>
      </p:sp>
      <p:sp>
        <p:nvSpPr>
          <p:cNvPr id="4494" name="Google Shape;4494;p199"/>
          <p:cNvSpPr txBox="1"/>
          <p:nvPr/>
        </p:nvSpPr>
        <p:spPr>
          <a:xfrm>
            <a:off x="4126250" y="1696650"/>
            <a:ext cx="4579800" cy="57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Anaheim"/>
                <a:ea typeface="Anaheim"/>
                <a:cs typeface="Anaheim"/>
                <a:sym typeface="Anaheim"/>
              </a:rPr>
              <a:t>Enhance simulator’s predictive capabilities as much as possible </a:t>
            </a:r>
            <a:r>
              <a:rPr b="1" lang="en">
                <a:solidFill>
                  <a:schemeClr val="lt1"/>
                </a:solidFill>
                <a:latin typeface="Anaheim"/>
                <a:ea typeface="Anaheim"/>
                <a:cs typeface="Anaheim"/>
                <a:sym typeface="Anaheim"/>
              </a:rPr>
              <a:t>while also </a:t>
            </a:r>
            <a:r>
              <a:rPr lang="en">
                <a:solidFill>
                  <a:schemeClr val="lt1"/>
                </a:solidFill>
                <a:latin typeface="Anaheim"/>
                <a:ea typeface="Anaheim"/>
                <a:cs typeface="Anaheim"/>
                <a:sym typeface="Anaheim"/>
              </a:rPr>
              <a:t>contributing to the field of dynamic branch prediction</a:t>
            </a:r>
            <a:endParaRPr>
              <a:solidFill>
                <a:schemeClr val="lt1"/>
              </a:solidFill>
              <a:latin typeface="Anaheim"/>
              <a:ea typeface="Anaheim"/>
              <a:cs typeface="Anaheim"/>
              <a:sym typeface="Anaheim"/>
            </a:endParaRPr>
          </a:p>
        </p:txBody>
      </p:sp>
      <p:sp>
        <p:nvSpPr>
          <p:cNvPr id="4495" name="Google Shape;4495;p199"/>
          <p:cNvSpPr txBox="1"/>
          <p:nvPr>
            <p:ph idx="4294967295" type="title"/>
          </p:nvPr>
        </p:nvSpPr>
        <p:spPr>
          <a:xfrm>
            <a:off x="1195975" y="2646800"/>
            <a:ext cx="746100" cy="5778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1"/>
                </a:solidFill>
              </a:rPr>
              <a:t> </a:t>
            </a:r>
            <a:endParaRPr>
              <a:solidFill>
                <a:schemeClr val="accent1"/>
              </a:solidFill>
            </a:endParaRPr>
          </a:p>
        </p:txBody>
      </p:sp>
      <p:sp>
        <p:nvSpPr>
          <p:cNvPr id="4496" name="Google Shape;4496;p199"/>
          <p:cNvSpPr txBox="1"/>
          <p:nvPr/>
        </p:nvSpPr>
        <p:spPr>
          <a:xfrm>
            <a:off x="2047375" y="2646800"/>
            <a:ext cx="1732800" cy="577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lt1"/>
                </a:solidFill>
                <a:latin typeface="Aldrich"/>
                <a:ea typeface="Aldrich"/>
                <a:cs typeface="Aldrich"/>
                <a:sym typeface="Aldrich"/>
              </a:rPr>
              <a:t>Combinational Two-Level</a:t>
            </a:r>
            <a:r>
              <a:rPr b="1" lang="en" sz="1300">
                <a:solidFill>
                  <a:schemeClr val="lt1"/>
                </a:solidFill>
                <a:latin typeface="Aldrich"/>
                <a:ea typeface="Aldrich"/>
                <a:cs typeface="Aldrich"/>
                <a:sym typeface="Aldrich"/>
              </a:rPr>
              <a:t> Adaptive</a:t>
            </a:r>
            <a:endParaRPr b="1" sz="1300">
              <a:solidFill>
                <a:schemeClr val="lt1"/>
              </a:solidFill>
              <a:latin typeface="Aldrich"/>
              <a:ea typeface="Aldrich"/>
              <a:cs typeface="Aldrich"/>
              <a:sym typeface="Aldrich"/>
            </a:endParaRPr>
          </a:p>
        </p:txBody>
      </p:sp>
      <p:sp>
        <p:nvSpPr>
          <p:cNvPr id="4497" name="Google Shape;4497;p199"/>
          <p:cNvSpPr txBox="1"/>
          <p:nvPr/>
        </p:nvSpPr>
        <p:spPr>
          <a:xfrm>
            <a:off x="4126250" y="2648588"/>
            <a:ext cx="4579800" cy="57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Anaheim"/>
                <a:ea typeface="Anaheim"/>
                <a:cs typeface="Anaheim"/>
                <a:sym typeface="Anaheim"/>
              </a:rPr>
              <a:t>This </a:t>
            </a:r>
            <a:r>
              <a:rPr i="1" lang="en">
                <a:solidFill>
                  <a:schemeClr val="lt1"/>
                </a:solidFill>
                <a:latin typeface="Anaheim"/>
                <a:ea typeface="Anaheim"/>
                <a:cs typeface="Anaheim"/>
                <a:sym typeface="Anaheim"/>
              </a:rPr>
              <a:t>obtainable</a:t>
            </a:r>
            <a:r>
              <a:rPr lang="en">
                <a:solidFill>
                  <a:schemeClr val="lt1"/>
                </a:solidFill>
                <a:latin typeface="Anaheim"/>
                <a:ea typeface="Anaheim"/>
                <a:cs typeface="Anaheim"/>
                <a:sym typeface="Anaheim"/>
              </a:rPr>
              <a:t> implementation is </a:t>
            </a:r>
            <a:r>
              <a:rPr b="1" lang="en">
                <a:solidFill>
                  <a:schemeClr val="lt1"/>
                </a:solidFill>
                <a:latin typeface="Anaheim"/>
                <a:ea typeface="Anaheim"/>
                <a:cs typeface="Anaheim"/>
                <a:sym typeface="Anaheim"/>
              </a:rPr>
              <a:t>highly adaptable</a:t>
            </a:r>
            <a:r>
              <a:rPr lang="en">
                <a:solidFill>
                  <a:schemeClr val="lt1"/>
                </a:solidFill>
                <a:latin typeface="Anaheim"/>
                <a:ea typeface="Anaheim"/>
                <a:cs typeface="Anaheim"/>
                <a:sym typeface="Anaheim"/>
              </a:rPr>
              <a:t> and designed to </a:t>
            </a:r>
            <a:r>
              <a:rPr b="1" lang="en">
                <a:solidFill>
                  <a:schemeClr val="lt1"/>
                </a:solidFill>
                <a:latin typeface="Anaheim"/>
                <a:ea typeface="Anaheim"/>
                <a:cs typeface="Anaheim"/>
                <a:sym typeface="Anaheim"/>
              </a:rPr>
              <a:t>enhance accuracy</a:t>
            </a:r>
            <a:r>
              <a:rPr lang="en">
                <a:solidFill>
                  <a:schemeClr val="lt1"/>
                </a:solidFill>
                <a:latin typeface="Anaheim"/>
                <a:ea typeface="Anaheim"/>
                <a:cs typeface="Anaheim"/>
                <a:sym typeface="Anaheim"/>
              </a:rPr>
              <a:t> while </a:t>
            </a:r>
            <a:r>
              <a:rPr b="1" lang="en">
                <a:solidFill>
                  <a:schemeClr val="lt1"/>
                </a:solidFill>
                <a:latin typeface="Anaheim"/>
                <a:ea typeface="Anaheim"/>
                <a:cs typeface="Anaheim"/>
                <a:sym typeface="Anaheim"/>
              </a:rPr>
              <a:t>reducing aliasing</a:t>
            </a:r>
            <a:r>
              <a:rPr lang="en">
                <a:solidFill>
                  <a:schemeClr val="lt1"/>
                </a:solidFill>
                <a:latin typeface="Anaheim"/>
                <a:ea typeface="Anaheim"/>
                <a:cs typeface="Anaheim"/>
                <a:sym typeface="Anaheim"/>
              </a:rPr>
              <a:t> </a:t>
            </a:r>
            <a:r>
              <a:rPr b="1" lang="en">
                <a:solidFill>
                  <a:schemeClr val="lt1"/>
                </a:solidFill>
                <a:latin typeface="Anaheim"/>
                <a:ea typeface="Anaheim"/>
                <a:cs typeface="Anaheim"/>
                <a:sym typeface="Anaheim"/>
              </a:rPr>
              <a:t>and conflict </a:t>
            </a:r>
            <a:endParaRPr b="1">
              <a:solidFill>
                <a:schemeClr val="lt1"/>
              </a:solidFill>
              <a:latin typeface="Anaheim"/>
              <a:ea typeface="Anaheim"/>
              <a:cs typeface="Anaheim"/>
              <a:sym typeface="Anaheim"/>
            </a:endParaRPr>
          </a:p>
        </p:txBody>
      </p:sp>
      <p:sp>
        <p:nvSpPr>
          <p:cNvPr id="4498" name="Google Shape;4498;p199"/>
          <p:cNvSpPr txBox="1"/>
          <p:nvPr>
            <p:ph idx="4294967295" type="title"/>
          </p:nvPr>
        </p:nvSpPr>
        <p:spPr>
          <a:xfrm>
            <a:off x="1195975" y="3596950"/>
            <a:ext cx="746100" cy="577800"/>
          </a:xfrm>
          <a:prstGeom prst="rect">
            <a:avLst/>
          </a:prstGeom>
          <a:solidFill>
            <a:schemeClr val="accen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accent1"/>
                </a:solidFill>
              </a:rPr>
              <a:t> </a:t>
            </a:r>
            <a:endParaRPr>
              <a:solidFill>
                <a:schemeClr val="accent1"/>
              </a:solidFill>
            </a:endParaRPr>
          </a:p>
        </p:txBody>
      </p:sp>
      <p:sp>
        <p:nvSpPr>
          <p:cNvPr id="4499" name="Google Shape;4499;p199"/>
          <p:cNvSpPr txBox="1"/>
          <p:nvPr/>
        </p:nvSpPr>
        <p:spPr>
          <a:xfrm>
            <a:off x="2047375" y="3596950"/>
            <a:ext cx="1732800" cy="577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lt1"/>
                </a:solidFill>
                <a:latin typeface="Aldrich"/>
                <a:ea typeface="Aldrich"/>
                <a:cs typeface="Aldrich"/>
                <a:sym typeface="Aldrich"/>
              </a:rPr>
              <a:t>Perceptron</a:t>
            </a:r>
            <a:endParaRPr b="1" sz="1800">
              <a:solidFill>
                <a:schemeClr val="lt1"/>
              </a:solidFill>
              <a:latin typeface="Aldrich"/>
              <a:ea typeface="Aldrich"/>
              <a:cs typeface="Aldrich"/>
              <a:sym typeface="Aldrich"/>
            </a:endParaRPr>
          </a:p>
        </p:txBody>
      </p:sp>
      <p:sp>
        <p:nvSpPr>
          <p:cNvPr id="4500" name="Google Shape;4500;p199"/>
          <p:cNvSpPr txBox="1"/>
          <p:nvPr/>
        </p:nvSpPr>
        <p:spPr>
          <a:xfrm>
            <a:off x="4126250" y="3600550"/>
            <a:ext cx="4579800" cy="577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lt1"/>
              </a:solidFill>
              <a:latin typeface="Anaheim"/>
              <a:ea typeface="Anaheim"/>
              <a:cs typeface="Anaheim"/>
              <a:sym typeface="Anaheim"/>
            </a:endParaRPr>
          </a:p>
          <a:p>
            <a:pPr indent="0" lvl="0" marL="0" rtl="0" algn="l">
              <a:lnSpc>
                <a:spcPct val="115000"/>
              </a:lnSpc>
              <a:spcBef>
                <a:spcPts val="0"/>
              </a:spcBef>
              <a:spcAft>
                <a:spcPts val="0"/>
              </a:spcAft>
              <a:buNone/>
            </a:pPr>
            <a:r>
              <a:rPr lang="en">
                <a:solidFill>
                  <a:schemeClr val="lt1"/>
                </a:solidFill>
                <a:latin typeface="Anaheim"/>
                <a:ea typeface="Anaheim"/>
                <a:cs typeface="Anaheim"/>
                <a:sym typeface="Anaheim"/>
              </a:rPr>
              <a:t>Notably </a:t>
            </a:r>
            <a:r>
              <a:rPr i="1" lang="en">
                <a:solidFill>
                  <a:schemeClr val="lt1"/>
                </a:solidFill>
                <a:latin typeface="Anaheim"/>
                <a:ea typeface="Anaheim"/>
                <a:cs typeface="Anaheim"/>
                <a:sym typeface="Anaheim"/>
              </a:rPr>
              <a:t>difficult</a:t>
            </a:r>
            <a:r>
              <a:rPr lang="en">
                <a:solidFill>
                  <a:schemeClr val="lt1"/>
                </a:solidFill>
                <a:latin typeface="Anaheim"/>
                <a:ea typeface="Anaheim"/>
                <a:cs typeface="Anaheim"/>
                <a:sym typeface="Anaheim"/>
              </a:rPr>
              <a:t> implementation that would reward us with </a:t>
            </a:r>
            <a:r>
              <a:rPr b="1" lang="en">
                <a:solidFill>
                  <a:schemeClr val="lt1"/>
                </a:solidFill>
                <a:latin typeface="Anaheim"/>
                <a:ea typeface="Anaheim"/>
                <a:cs typeface="Anaheim"/>
                <a:sym typeface="Anaheim"/>
              </a:rPr>
              <a:t>longer branch histories</a:t>
            </a:r>
            <a:r>
              <a:rPr lang="en">
                <a:solidFill>
                  <a:schemeClr val="lt1"/>
                </a:solidFill>
                <a:latin typeface="Anaheim"/>
                <a:ea typeface="Anaheim"/>
                <a:cs typeface="Anaheim"/>
                <a:sym typeface="Anaheim"/>
              </a:rPr>
              <a:t>, </a:t>
            </a:r>
            <a:r>
              <a:rPr b="1" lang="en">
                <a:solidFill>
                  <a:schemeClr val="lt1"/>
                </a:solidFill>
                <a:latin typeface="Anaheim"/>
                <a:ea typeface="Anaheim"/>
                <a:cs typeface="Anaheim"/>
                <a:sym typeface="Anaheim"/>
              </a:rPr>
              <a:t>complex pattern recognition</a:t>
            </a:r>
            <a:r>
              <a:rPr lang="en">
                <a:solidFill>
                  <a:schemeClr val="lt1"/>
                </a:solidFill>
                <a:latin typeface="Anaheim"/>
                <a:ea typeface="Anaheim"/>
                <a:cs typeface="Anaheim"/>
                <a:sym typeface="Anaheim"/>
              </a:rPr>
              <a:t>, and </a:t>
            </a:r>
            <a:r>
              <a:rPr b="1" lang="en">
                <a:solidFill>
                  <a:schemeClr val="lt1"/>
                </a:solidFill>
                <a:latin typeface="Anaheim"/>
                <a:ea typeface="Anaheim"/>
                <a:cs typeface="Anaheim"/>
                <a:sym typeface="Anaheim"/>
              </a:rPr>
              <a:t>superior performance</a:t>
            </a:r>
            <a:endParaRPr b="1">
              <a:solidFill>
                <a:schemeClr val="lt1"/>
              </a:solidFill>
              <a:latin typeface="Anaheim"/>
              <a:ea typeface="Anaheim"/>
              <a:cs typeface="Anaheim"/>
              <a:sym typeface="Anaheim"/>
            </a:endParaRPr>
          </a:p>
          <a:p>
            <a:pPr indent="0" lvl="0" marL="0" rtl="0" algn="l">
              <a:lnSpc>
                <a:spcPct val="115000"/>
              </a:lnSpc>
              <a:spcBef>
                <a:spcPts val="0"/>
              </a:spcBef>
              <a:spcAft>
                <a:spcPts val="0"/>
              </a:spcAft>
              <a:buNone/>
            </a:pPr>
            <a:r>
              <a:t/>
            </a:r>
            <a:endParaRPr>
              <a:solidFill>
                <a:schemeClr val="lt1"/>
              </a:solidFill>
              <a:latin typeface="Anaheim"/>
              <a:ea typeface="Anaheim"/>
              <a:cs typeface="Anaheim"/>
              <a:sym typeface="Anaheim"/>
            </a:endParaRPr>
          </a:p>
        </p:txBody>
      </p:sp>
      <p:cxnSp>
        <p:nvCxnSpPr>
          <p:cNvPr id="4501" name="Google Shape;4501;p199"/>
          <p:cNvCxnSpPr>
            <a:stCxn id="4492" idx="1"/>
            <a:endCxn id="4495" idx="1"/>
          </p:cNvCxnSpPr>
          <p:nvPr/>
        </p:nvCxnSpPr>
        <p:spPr>
          <a:xfrm>
            <a:off x="1195975" y="1989125"/>
            <a:ext cx="600" cy="946500"/>
          </a:xfrm>
          <a:prstGeom prst="bentConnector3">
            <a:avLst>
              <a:gd fmla="val -39687500" name="adj1"/>
            </a:avLst>
          </a:prstGeom>
          <a:noFill/>
          <a:ln cap="flat" cmpd="sng" w="19050">
            <a:solidFill>
              <a:schemeClr val="accent3"/>
            </a:solidFill>
            <a:prstDash val="solid"/>
            <a:round/>
            <a:headEnd len="med" w="med" type="none"/>
            <a:tailEnd len="med" w="med" type="triangle"/>
          </a:ln>
        </p:spPr>
      </p:cxnSp>
      <p:cxnSp>
        <p:nvCxnSpPr>
          <p:cNvPr id="4502" name="Google Shape;4502;p199"/>
          <p:cNvCxnSpPr>
            <a:stCxn id="4495" idx="1"/>
            <a:endCxn id="4498" idx="1"/>
          </p:cNvCxnSpPr>
          <p:nvPr/>
        </p:nvCxnSpPr>
        <p:spPr>
          <a:xfrm>
            <a:off x="1195975" y="2935700"/>
            <a:ext cx="600" cy="950100"/>
          </a:xfrm>
          <a:prstGeom prst="bentConnector3">
            <a:avLst>
              <a:gd fmla="val -39687500" name="adj1"/>
            </a:avLst>
          </a:prstGeom>
          <a:noFill/>
          <a:ln cap="flat" cmpd="sng" w="19050">
            <a:solidFill>
              <a:schemeClr val="accent3"/>
            </a:solidFill>
            <a:prstDash val="solid"/>
            <a:round/>
            <a:headEnd len="med" w="med" type="none"/>
            <a:tailEnd len="med" w="med" type="triangle"/>
          </a:ln>
        </p:spPr>
      </p:cxnSp>
      <p:cxnSp>
        <p:nvCxnSpPr>
          <p:cNvPr id="4503" name="Google Shape;4503;p199"/>
          <p:cNvCxnSpPr>
            <a:stCxn id="4496" idx="3"/>
            <a:endCxn id="4497" idx="1"/>
          </p:cNvCxnSpPr>
          <p:nvPr/>
        </p:nvCxnSpPr>
        <p:spPr>
          <a:xfrm>
            <a:off x="3780175" y="2935700"/>
            <a:ext cx="346200" cy="1800"/>
          </a:xfrm>
          <a:prstGeom prst="straightConnector1">
            <a:avLst/>
          </a:prstGeom>
          <a:noFill/>
          <a:ln cap="flat" cmpd="sng" w="19050">
            <a:solidFill>
              <a:schemeClr val="accent3"/>
            </a:solidFill>
            <a:prstDash val="solid"/>
            <a:round/>
            <a:headEnd len="med" w="med" type="none"/>
            <a:tailEnd len="med" w="med" type="triangle"/>
          </a:ln>
        </p:spPr>
      </p:cxnSp>
      <p:cxnSp>
        <p:nvCxnSpPr>
          <p:cNvPr id="4504" name="Google Shape;4504;p199"/>
          <p:cNvCxnSpPr>
            <a:stCxn id="4499" idx="3"/>
            <a:endCxn id="4500" idx="1"/>
          </p:cNvCxnSpPr>
          <p:nvPr/>
        </p:nvCxnSpPr>
        <p:spPr>
          <a:xfrm>
            <a:off x="3780175" y="3885850"/>
            <a:ext cx="346200" cy="3600"/>
          </a:xfrm>
          <a:prstGeom prst="straightConnector1">
            <a:avLst/>
          </a:prstGeom>
          <a:noFill/>
          <a:ln cap="flat" cmpd="sng" w="19050">
            <a:solidFill>
              <a:schemeClr val="accent3"/>
            </a:solidFill>
            <a:prstDash val="solid"/>
            <a:round/>
            <a:headEnd len="med" w="med" type="none"/>
            <a:tailEnd len="med" w="med" type="triangle"/>
          </a:ln>
        </p:spPr>
      </p:cxnSp>
      <p:cxnSp>
        <p:nvCxnSpPr>
          <p:cNvPr id="4505" name="Google Shape;4505;p199"/>
          <p:cNvCxnSpPr>
            <a:stCxn id="4493" idx="3"/>
            <a:endCxn id="4494" idx="1"/>
          </p:cNvCxnSpPr>
          <p:nvPr/>
        </p:nvCxnSpPr>
        <p:spPr>
          <a:xfrm flipH="1" rot="10800000">
            <a:off x="3780175" y="1985525"/>
            <a:ext cx="346200" cy="3600"/>
          </a:xfrm>
          <a:prstGeom prst="straightConnector1">
            <a:avLst/>
          </a:prstGeom>
          <a:noFill/>
          <a:ln cap="flat" cmpd="sng" w="19050">
            <a:solidFill>
              <a:schemeClr val="accent3"/>
            </a:solidFill>
            <a:prstDash val="solid"/>
            <a:round/>
            <a:headEnd len="med" w="med" type="none"/>
            <a:tailEnd len="med" w="med" type="triangle"/>
          </a:ln>
        </p:spPr>
      </p:cxnSp>
      <p:grpSp>
        <p:nvGrpSpPr>
          <p:cNvPr id="4506" name="Google Shape;4506;p199"/>
          <p:cNvGrpSpPr/>
          <p:nvPr/>
        </p:nvGrpSpPr>
        <p:grpSpPr>
          <a:xfrm>
            <a:off x="1390780" y="1775059"/>
            <a:ext cx="340848" cy="426724"/>
            <a:chOff x="2497275" y="2744159"/>
            <a:chExt cx="370930" cy="370549"/>
          </a:xfrm>
        </p:grpSpPr>
        <p:sp>
          <p:nvSpPr>
            <p:cNvPr id="4507" name="Google Shape;4507;p199"/>
            <p:cNvSpPr/>
            <p:nvPr/>
          </p:nvSpPr>
          <p:spPr>
            <a:xfrm>
              <a:off x="2497275" y="2744159"/>
              <a:ext cx="284366" cy="284747"/>
            </a:xfrm>
            <a:custGeom>
              <a:rect b="b" l="l" r="r" t="t"/>
              <a:pathLst>
                <a:path extrusionOk="0" h="8967" w="8955">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199"/>
            <p:cNvSpPr/>
            <p:nvPr/>
          </p:nvSpPr>
          <p:spPr>
            <a:xfrm>
              <a:off x="2592191" y="2821673"/>
              <a:ext cx="113461" cy="98345"/>
            </a:xfrm>
            <a:custGeom>
              <a:rect b="b" l="l" r="r" t="t"/>
              <a:pathLst>
                <a:path extrusionOk="0" h="3097" w="3573">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199"/>
            <p:cNvSpPr/>
            <p:nvPr/>
          </p:nvSpPr>
          <p:spPr>
            <a:xfrm>
              <a:off x="2574408" y="2862129"/>
              <a:ext cx="106665" cy="90756"/>
            </a:xfrm>
            <a:custGeom>
              <a:rect b="b" l="l" r="r" t="t"/>
              <a:pathLst>
                <a:path extrusionOk="0" h="2858" w="3359">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199"/>
            <p:cNvSpPr/>
            <p:nvPr/>
          </p:nvSpPr>
          <p:spPr>
            <a:xfrm>
              <a:off x="2676881" y="2923385"/>
              <a:ext cx="191324" cy="191324"/>
            </a:xfrm>
            <a:custGeom>
              <a:rect b="b" l="l" r="r" t="t"/>
              <a:pathLst>
                <a:path extrusionOk="0" h="6025" w="6025">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199"/>
            <p:cNvSpPr/>
            <p:nvPr/>
          </p:nvSpPr>
          <p:spPr>
            <a:xfrm>
              <a:off x="2738867" y="2986895"/>
              <a:ext cx="65066" cy="65066"/>
            </a:xfrm>
            <a:custGeom>
              <a:rect b="b" l="l" r="r" t="t"/>
              <a:pathLst>
                <a:path extrusionOk="0" h="2049" w="2049">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199"/>
            <p:cNvSpPr/>
            <p:nvPr/>
          </p:nvSpPr>
          <p:spPr>
            <a:xfrm>
              <a:off x="2604670" y="2851904"/>
              <a:ext cx="70718" cy="71131"/>
            </a:xfrm>
            <a:custGeom>
              <a:rect b="b" l="l" r="r" t="t"/>
              <a:pathLst>
                <a:path extrusionOk="0" h="2240" w="2227">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13" name="Google Shape;4513;p199"/>
          <p:cNvSpPr/>
          <p:nvPr/>
        </p:nvSpPr>
        <p:spPr>
          <a:xfrm>
            <a:off x="1390861" y="2724113"/>
            <a:ext cx="340876" cy="426740"/>
          </a:xfrm>
          <a:custGeom>
            <a:rect b="b" l="l" r="r" t="t"/>
            <a:pathLst>
              <a:path extrusionOk="0" h="19327" w="19401">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4514" name="Google Shape;4514;p199"/>
          <p:cNvGrpSpPr/>
          <p:nvPr/>
        </p:nvGrpSpPr>
        <p:grpSpPr>
          <a:xfrm>
            <a:off x="1386272" y="3669628"/>
            <a:ext cx="365678" cy="426731"/>
            <a:chOff x="7548808" y="2076709"/>
            <a:chExt cx="416490" cy="416526"/>
          </a:xfrm>
        </p:grpSpPr>
        <p:sp>
          <p:nvSpPr>
            <p:cNvPr id="4515" name="Google Shape;4515;p199"/>
            <p:cNvSpPr/>
            <p:nvPr/>
          </p:nvSpPr>
          <p:spPr>
            <a:xfrm>
              <a:off x="7744686" y="2272623"/>
              <a:ext cx="23889" cy="23889"/>
            </a:xfrm>
            <a:custGeom>
              <a:rect b="b" l="l" r="r" t="t"/>
              <a:pathLst>
                <a:path extrusionOk="0" h="668" w="668">
                  <a:moveTo>
                    <a:pt x="334" y="0"/>
                  </a:moveTo>
                  <a:cubicBezTo>
                    <a:pt x="144" y="0"/>
                    <a:pt x="1" y="143"/>
                    <a:pt x="1" y="334"/>
                  </a:cubicBezTo>
                  <a:cubicBezTo>
                    <a:pt x="1" y="524"/>
                    <a:pt x="144" y="667"/>
                    <a:pt x="334" y="667"/>
                  </a:cubicBezTo>
                  <a:cubicBezTo>
                    <a:pt x="525" y="667"/>
                    <a:pt x="668" y="524"/>
                    <a:pt x="668" y="334"/>
                  </a:cubicBezTo>
                  <a:cubicBezTo>
                    <a:pt x="668" y="143"/>
                    <a:pt x="525" y="0"/>
                    <a:pt x="334" y="0"/>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199"/>
            <p:cNvSpPr/>
            <p:nvPr/>
          </p:nvSpPr>
          <p:spPr>
            <a:xfrm>
              <a:off x="7548808" y="2076709"/>
              <a:ext cx="416490" cy="416526"/>
            </a:xfrm>
            <a:custGeom>
              <a:rect b="b" l="l" r="r" t="t"/>
              <a:pathLst>
                <a:path extrusionOk="0" h="11647" w="11646">
                  <a:moveTo>
                    <a:pt x="5811" y="4788"/>
                  </a:moveTo>
                  <a:cubicBezTo>
                    <a:pt x="6383" y="4788"/>
                    <a:pt x="6835" y="5240"/>
                    <a:pt x="6835" y="5812"/>
                  </a:cubicBezTo>
                  <a:cubicBezTo>
                    <a:pt x="6835" y="6383"/>
                    <a:pt x="6383" y="6836"/>
                    <a:pt x="5811" y="6836"/>
                  </a:cubicBezTo>
                  <a:cubicBezTo>
                    <a:pt x="5240" y="6836"/>
                    <a:pt x="4787" y="6383"/>
                    <a:pt x="4787" y="5812"/>
                  </a:cubicBezTo>
                  <a:cubicBezTo>
                    <a:pt x="4787" y="5240"/>
                    <a:pt x="5240" y="4788"/>
                    <a:pt x="5811" y="4788"/>
                  </a:cubicBezTo>
                  <a:close/>
                  <a:moveTo>
                    <a:pt x="5811" y="1"/>
                  </a:moveTo>
                  <a:cubicBezTo>
                    <a:pt x="5240" y="1"/>
                    <a:pt x="4787" y="453"/>
                    <a:pt x="4787" y="1001"/>
                  </a:cubicBezTo>
                  <a:cubicBezTo>
                    <a:pt x="4787" y="1454"/>
                    <a:pt x="5073" y="1835"/>
                    <a:pt x="5454" y="1978"/>
                  </a:cubicBezTo>
                  <a:lnTo>
                    <a:pt x="5454" y="3454"/>
                  </a:lnTo>
                  <a:cubicBezTo>
                    <a:pt x="4978" y="3525"/>
                    <a:pt x="4525" y="3740"/>
                    <a:pt x="4168" y="4073"/>
                  </a:cubicBezTo>
                  <a:cubicBezTo>
                    <a:pt x="4144" y="4049"/>
                    <a:pt x="4287" y="4097"/>
                    <a:pt x="2049" y="3502"/>
                  </a:cubicBezTo>
                  <a:lnTo>
                    <a:pt x="2049" y="2906"/>
                  </a:lnTo>
                  <a:cubicBezTo>
                    <a:pt x="2453" y="2763"/>
                    <a:pt x="2739" y="2382"/>
                    <a:pt x="2739" y="1954"/>
                  </a:cubicBezTo>
                  <a:cubicBezTo>
                    <a:pt x="2739" y="1382"/>
                    <a:pt x="2287" y="930"/>
                    <a:pt x="1715" y="930"/>
                  </a:cubicBezTo>
                  <a:cubicBezTo>
                    <a:pt x="1144" y="930"/>
                    <a:pt x="691" y="1382"/>
                    <a:pt x="691" y="1954"/>
                  </a:cubicBezTo>
                  <a:cubicBezTo>
                    <a:pt x="691" y="2382"/>
                    <a:pt x="977" y="2763"/>
                    <a:pt x="1382" y="2906"/>
                  </a:cubicBezTo>
                  <a:lnTo>
                    <a:pt x="1382" y="3764"/>
                  </a:lnTo>
                  <a:cubicBezTo>
                    <a:pt x="1382" y="3930"/>
                    <a:pt x="1477" y="4049"/>
                    <a:pt x="1620" y="4097"/>
                  </a:cubicBezTo>
                  <a:lnTo>
                    <a:pt x="3716" y="4645"/>
                  </a:lnTo>
                  <a:cubicBezTo>
                    <a:pt x="3573" y="4907"/>
                    <a:pt x="3477" y="5169"/>
                    <a:pt x="3430" y="5478"/>
                  </a:cubicBezTo>
                  <a:lnTo>
                    <a:pt x="1977" y="5478"/>
                  </a:lnTo>
                  <a:cubicBezTo>
                    <a:pt x="1834" y="5073"/>
                    <a:pt x="1453" y="4788"/>
                    <a:pt x="1024" y="4788"/>
                  </a:cubicBezTo>
                  <a:cubicBezTo>
                    <a:pt x="453" y="4788"/>
                    <a:pt x="0" y="5240"/>
                    <a:pt x="0" y="5812"/>
                  </a:cubicBezTo>
                  <a:cubicBezTo>
                    <a:pt x="0" y="6383"/>
                    <a:pt x="453" y="6836"/>
                    <a:pt x="1024" y="6836"/>
                  </a:cubicBezTo>
                  <a:cubicBezTo>
                    <a:pt x="1453" y="6836"/>
                    <a:pt x="1834" y="6550"/>
                    <a:pt x="1977" y="6145"/>
                  </a:cubicBezTo>
                  <a:lnTo>
                    <a:pt x="3430" y="6145"/>
                  </a:lnTo>
                  <a:cubicBezTo>
                    <a:pt x="3477" y="6455"/>
                    <a:pt x="3573" y="6740"/>
                    <a:pt x="3716" y="6979"/>
                  </a:cubicBezTo>
                  <a:lnTo>
                    <a:pt x="1620" y="7526"/>
                  </a:lnTo>
                  <a:cubicBezTo>
                    <a:pt x="1477" y="7574"/>
                    <a:pt x="1382" y="7693"/>
                    <a:pt x="1382" y="7860"/>
                  </a:cubicBezTo>
                  <a:lnTo>
                    <a:pt x="1382" y="8717"/>
                  </a:lnTo>
                  <a:cubicBezTo>
                    <a:pt x="977" y="8860"/>
                    <a:pt x="691" y="9241"/>
                    <a:pt x="691" y="9670"/>
                  </a:cubicBezTo>
                  <a:cubicBezTo>
                    <a:pt x="691" y="10241"/>
                    <a:pt x="1144" y="10694"/>
                    <a:pt x="1715" y="10694"/>
                  </a:cubicBezTo>
                  <a:cubicBezTo>
                    <a:pt x="2287" y="10694"/>
                    <a:pt x="2739" y="10241"/>
                    <a:pt x="2739" y="9670"/>
                  </a:cubicBezTo>
                  <a:cubicBezTo>
                    <a:pt x="2739" y="9241"/>
                    <a:pt x="2453" y="8860"/>
                    <a:pt x="2049" y="8717"/>
                  </a:cubicBezTo>
                  <a:lnTo>
                    <a:pt x="2049" y="8122"/>
                  </a:lnTo>
                  <a:lnTo>
                    <a:pt x="4144" y="7574"/>
                  </a:lnTo>
                  <a:lnTo>
                    <a:pt x="4168" y="7574"/>
                  </a:lnTo>
                  <a:cubicBezTo>
                    <a:pt x="4525" y="7884"/>
                    <a:pt x="4978" y="8098"/>
                    <a:pt x="5454" y="8169"/>
                  </a:cubicBezTo>
                  <a:lnTo>
                    <a:pt x="5454" y="9646"/>
                  </a:lnTo>
                  <a:cubicBezTo>
                    <a:pt x="5073" y="9789"/>
                    <a:pt x="4787" y="10170"/>
                    <a:pt x="4787" y="10622"/>
                  </a:cubicBezTo>
                  <a:cubicBezTo>
                    <a:pt x="4787" y="11170"/>
                    <a:pt x="5240" y="11646"/>
                    <a:pt x="5811" y="11646"/>
                  </a:cubicBezTo>
                  <a:cubicBezTo>
                    <a:pt x="6359" y="11646"/>
                    <a:pt x="6835" y="11170"/>
                    <a:pt x="6835" y="10622"/>
                  </a:cubicBezTo>
                  <a:cubicBezTo>
                    <a:pt x="6835" y="10170"/>
                    <a:pt x="6549" y="9789"/>
                    <a:pt x="6145" y="9646"/>
                  </a:cubicBezTo>
                  <a:lnTo>
                    <a:pt x="6145" y="8169"/>
                  </a:lnTo>
                  <a:cubicBezTo>
                    <a:pt x="6621" y="8098"/>
                    <a:pt x="7073" y="7884"/>
                    <a:pt x="7431" y="7574"/>
                  </a:cubicBezTo>
                  <a:lnTo>
                    <a:pt x="7454" y="7574"/>
                  </a:lnTo>
                  <a:lnTo>
                    <a:pt x="9550" y="8122"/>
                  </a:lnTo>
                  <a:lnTo>
                    <a:pt x="9550" y="8717"/>
                  </a:lnTo>
                  <a:cubicBezTo>
                    <a:pt x="9145" y="8860"/>
                    <a:pt x="8859" y="9241"/>
                    <a:pt x="8859" y="9670"/>
                  </a:cubicBezTo>
                  <a:cubicBezTo>
                    <a:pt x="8859" y="10241"/>
                    <a:pt x="9312" y="10694"/>
                    <a:pt x="9883" y="10694"/>
                  </a:cubicBezTo>
                  <a:cubicBezTo>
                    <a:pt x="10455" y="10694"/>
                    <a:pt x="10907" y="10241"/>
                    <a:pt x="10907" y="9670"/>
                  </a:cubicBezTo>
                  <a:cubicBezTo>
                    <a:pt x="10907" y="9241"/>
                    <a:pt x="10622" y="8860"/>
                    <a:pt x="10217" y="8717"/>
                  </a:cubicBezTo>
                  <a:lnTo>
                    <a:pt x="10217" y="7860"/>
                  </a:lnTo>
                  <a:cubicBezTo>
                    <a:pt x="10217" y="7693"/>
                    <a:pt x="10122" y="7574"/>
                    <a:pt x="9979" y="7526"/>
                  </a:cubicBezTo>
                  <a:lnTo>
                    <a:pt x="7883" y="6979"/>
                  </a:lnTo>
                  <a:cubicBezTo>
                    <a:pt x="8026" y="6740"/>
                    <a:pt x="8121" y="6455"/>
                    <a:pt x="8169" y="6145"/>
                  </a:cubicBezTo>
                  <a:lnTo>
                    <a:pt x="9645" y="6145"/>
                  </a:lnTo>
                  <a:cubicBezTo>
                    <a:pt x="9788" y="6550"/>
                    <a:pt x="10169" y="6836"/>
                    <a:pt x="10622" y="6836"/>
                  </a:cubicBezTo>
                  <a:cubicBezTo>
                    <a:pt x="11169" y="6836"/>
                    <a:pt x="11646" y="6383"/>
                    <a:pt x="11646" y="5812"/>
                  </a:cubicBezTo>
                  <a:cubicBezTo>
                    <a:pt x="11646" y="5240"/>
                    <a:pt x="11169" y="4788"/>
                    <a:pt x="10622" y="4788"/>
                  </a:cubicBezTo>
                  <a:cubicBezTo>
                    <a:pt x="10169" y="4788"/>
                    <a:pt x="9788" y="5073"/>
                    <a:pt x="9645" y="5478"/>
                  </a:cubicBezTo>
                  <a:lnTo>
                    <a:pt x="8169" y="5478"/>
                  </a:lnTo>
                  <a:cubicBezTo>
                    <a:pt x="8121" y="5192"/>
                    <a:pt x="8026" y="4907"/>
                    <a:pt x="7907" y="4669"/>
                  </a:cubicBezTo>
                  <a:lnTo>
                    <a:pt x="9931" y="4335"/>
                  </a:lnTo>
                  <a:cubicBezTo>
                    <a:pt x="10098" y="4311"/>
                    <a:pt x="10217" y="4168"/>
                    <a:pt x="10217" y="4002"/>
                  </a:cubicBezTo>
                  <a:lnTo>
                    <a:pt x="10217" y="3144"/>
                  </a:lnTo>
                  <a:cubicBezTo>
                    <a:pt x="10622" y="3002"/>
                    <a:pt x="10907" y="2621"/>
                    <a:pt x="10907" y="2168"/>
                  </a:cubicBezTo>
                  <a:cubicBezTo>
                    <a:pt x="10907" y="1597"/>
                    <a:pt x="10455" y="1144"/>
                    <a:pt x="9883" y="1144"/>
                  </a:cubicBezTo>
                  <a:cubicBezTo>
                    <a:pt x="9312" y="1144"/>
                    <a:pt x="8859" y="1620"/>
                    <a:pt x="8859" y="2168"/>
                  </a:cubicBezTo>
                  <a:cubicBezTo>
                    <a:pt x="8859" y="2621"/>
                    <a:pt x="9145" y="3002"/>
                    <a:pt x="9550" y="3144"/>
                  </a:cubicBezTo>
                  <a:lnTo>
                    <a:pt x="9550" y="3692"/>
                  </a:lnTo>
                  <a:cubicBezTo>
                    <a:pt x="7335" y="4073"/>
                    <a:pt x="7478" y="4049"/>
                    <a:pt x="7431" y="4073"/>
                  </a:cubicBezTo>
                  <a:cubicBezTo>
                    <a:pt x="7073" y="3740"/>
                    <a:pt x="6621" y="3525"/>
                    <a:pt x="6145" y="3454"/>
                  </a:cubicBezTo>
                  <a:lnTo>
                    <a:pt x="6145" y="1978"/>
                  </a:lnTo>
                  <a:cubicBezTo>
                    <a:pt x="6549" y="1835"/>
                    <a:pt x="6835" y="1454"/>
                    <a:pt x="6835" y="1001"/>
                  </a:cubicBezTo>
                  <a:cubicBezTo>
                    <a:pt x="6835" y="453"/>
                    <a:pt x="6359" y="1"/>
                    <a:pt x="5811" y="1"/>
                  </a:cubicBezTo>
                  <a:close/>
                </a:path>
              </a:pathLst>
            </a:cu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0" name="Shape 4520"/>
        <p:cNvGrpSpPr/>
        <p:nvPr/>
      </p:nvGrpSpPr>
      <p:grpSpPr>
        <a:xfrm>
          <a:off x="0" y="0"/>
          <a:ext cx="0" cy="0"/>
          <a:chOff x="0" y="0"/>
          <a:chExt cx="0" cy="0"/>
        </a:xfrm>
      </p:grpSpPr>
      <p:cxnSp>
        <p:nvCxnSpPr>
          <p:cNvPr id="4521" name="Google Shape;4521;p200"/>
          <p:cNvCxnSpPr/>
          <p:nvPr/>
        </p:nvCxnSpPr>
        <p:spPr>
          <a:xfrm>
            <a:off x="1370924" y="2407243"/>
            <a:ext cx="0" cy="487200"/>
          </a:xfrm>
          <a:prstGeom prst="straightConnector1">
            <a:avLst/>
          </a:prstGeom>
          <a:noFill/>
          <a:ln cap="flat" cmpd="sng" w="19050">
            <a:solidFill>
              <a:schemeClr val="lt2"/>
            </a:solidFill>
            <a:prstDash val="solid"/>
            <a:round/>
            <a:headEnd len="med" w="med" type="none"/>
            <a:tailEnd len="med" w="med" type="none"/>
          </a:ln>
        </p:spPr>
      </p:cxnSp>
      <p:cxnSp>
        <p:nvCxnSpPr>
          <p:cNvPr id="4522" name="Google Shape;4522;p200"/>
          <p:cNvCxnSpPr/>
          <p:nvPr/>
        </p:nvCxnSpPr>
        <p:spPr>
          <a:xfrm>
            <a:off x="3505054" y="3019503"/>
            <a:ext cx="0" cy="487200"/>
          </a:xfrm>
          <a:prstGeom prst="straightConnector1">
            <a:avLst/>
          </a:prstGeom>
          <a:noFill/>
          <a:ln cap="flat" cmpd="sng" w="19050">
            <a:solidFill>
              <a:schemeClr val="lt2"/>
            </a:solidFill>
            <a:prstDash val="solid"/>
            <a:round/>
            <a:headEnd len="med" w="med" type="none"/>
            <a:tailEnd len="med" w="med" type="none"/>
          </a:ln>
        </p:spPr>
      </p:cxnSp>
      <p:cxnSp>
        <p:nvCxnSpPr>
          <p:cNvPr id="4523" name="Google Shape;4523;p200"/>
          <p:cNvCxnSpPr/>
          <p:nvPr/>
        </p:nvCxnSpPr>
        <p:spPr>
          <a:xfrm>
            <a:off x="5639184" y="2407243"/>
            <a:ext cx="0" cy="487200"/>
          </a:xfrm>
          <a:prstGeom prst="straightConnector1">
            <a:avLst/>
          </a:prstGeom>
          <a:noFill/>
          <a:ln cap="flat" cmpd="sng" w="19050">
            <a:solidFill>
              <a:schemeClr val="lt2"/>
            </a:solidFill>
            <a:prstDash val="solid"/>
            <a:round/>
            <a:headEnd len="med" w="med" type="none"/>
            <a:tailEnd len="med" w="med" type="none"/>
          </a:ln>
        </p:spPr>
      </p:cxnSp>
      <p:cxnSp>
        <p:nvCxnSpPr>
          <p:cNvPr id="4524" name="Google Shape;4524;p200"/>
          <p:cNvCxnSpPr/>
          <p:nvPr/>
        </p:nvCxnSpPr>
        <p:spPr>
          <a:xfrm>
            <a:off x="7773313" y="3019503"/>
            <a:ext cx="0" cy="487200"/>
          </a:xfrm>
          <a:prstGeom prst="straightConnector1">
            <a:avLst/>
          </a:prstGeom>
          <a:noFill/>
          <a:ln cap="flat" cmpd="sng" w="19050">
            <a:solidFill>
              <a:schemeClr val="lt2"/>
            </a:solidFill>
            <a:prstDash val="solid"/>
            <a:round/>
            <a:headEnd len="med" w="med" type="none"/>
            <a:tailEnd len="med" w="med" type="none"/>
          </a:ln>
        </p:spPr>
      </p:cxnSp>
      <p:sp>
        <p:nvSpPr>
          <p:cNvPr id="4525" name="Google Shape;4525;p200"/>
          <p:cNvSpPr txBox="1"/>
          <p:nvPr>
            <p:ph type="ctrTitle"/>
          </p:nvPr>
        </p:nvSpPr>
        <p:spPr>
          <a:xfrm>
            <a:off x="466425" y="411675"/>
            <a:ext cx="7740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9E9E9E"/>
                </a:solidFill>
              </a:rPr>
              <a:t>04: </a:t>
            </a:r>
            <a:r>
              <a:rPr lang="en"/>
              <a:t>Combinational Two-Level Adaptive Predictor</a:t>
            </a:r>
            <a:endParaRPr/>
          </a:p>
        </p:txBody>
      </p:sp>
      <p:cxnSp>
        <p:nvCxnSpPr>
          <p:cNvPr id="4526" name="Google Shape;4526;p200"/>
          <p:cNvCxnSpPr/>
          <p:nvPr/>
        </p:nvCxnSpPr>
        <p:spPr>
          <a:xfrm>
            <a:off x="829533" y="2956939"/>
            <a:ext cx="7413600" cy="0"/>
          </a:xfrm>
          <a:prstGeom prst="straightConnector1">
            <a:avLst/>
          </a:prstGeom>
          <a:noFill/>
          <a:ln cap="flat" cmpd="sng" w="19050">
            <a:solidFill>
              <a:schemeClr val="lt2"/>
            </a:solidFill>
            <a:prstDash val="solid"/>
            <a:round/>
            <a:headEnd len="med" w="med" type="none"/>
            <a:tailEnd len="med" w="med" type="none"/>
          </a:ln>
        </p:spPr>
      </p:cxnSp>
      <p:grpSp>
        <p:nvGrpSpPr>
          <p:cNvPr id="4527" name="Google Shape;4527;p200"/>
          <p:cNvGrpSpPr/>
          <p:nvPr/>
        </p:nvGrpSpPr>
        <p:grpSpPr>
          <a:xfrm>
            <a:off x="1184019" y="2757073"/>
            <a:ext cx="391353" cy="399794"/>
            <a:chOff x="1372725" y="1912500"/>
            <a:chExt cx="373500" cy="373500"/>
          </a:xfrm>
        </p:grpSpPr>
        <p:sp>
          <p:nvSpPr>
            <p:cNvPr id="4528" name="Google Shape;4528;p200"/>
            <p:cNvSpPr/>
            <p:nvPr/>
          </p:nvSpPr>
          <p:spPr>
            <a:xfrm>
              <a:off x="14640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9" name="Google Shape;4529;p200"/>
            <p:cNvSpPr/>
            <p:nvPr/>
          </p:nvSpPr>
          <p:spPr>
            <a:xfrm>
              <a:off x="1372725" y="1912500"/>
              <a:ext cx="373500" cy="373500"/>
            </a:xfrm>
            <a:prstGeom prst="donut">
              <a:avLst>
                <a:gd fmla="val 10193"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0" name="Google Shape;4530;p200"/>
          <p:cNvGrpSpPr/>
          <p:nvPr/>
        </p:nvGrpSpPr>
        <p:grpSpPr>
          <a:xfrm>
            <a:off x="3309343" y="2757073"/>
            <a:ext cx="391353" cy="399794"/>
            <a:chOff x="3212675" y="1912500"/>
            <a:chExt cx="373500" cy="373500"/>
          </a:xfrm>
        </p:grpSpPr>
        <p:sp>
          <p:nvSpPr>
            <p:cNvPr id="4531" name="Google Shape;4531;p200"/>
            <p:cNvSpPr/>
            <p:nvPr/>
          </p:nvSpPr>
          <p:spPr>
            <a:xfrm>
              <a:off x="330401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2" name="Google Shape;4532;p200"/>
            <p:cNvSpPr/>
            <p:nvPr/>
          </p:nvSpPr>
          <p:spPr>
            <a:xfrm>
              <a:off x="3212675" y="1912500"/>
              <a:ext cx="373500" cy="373500"/>
            </a:xfrm>
            <a:prstGeom prst="donut">
              <a:avLst>
                <a:gd fmla="val 10193"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3" name="Google Shape;4533;p200"/>
          <p:cNvGrpSpPr/>
          <p:nvPr/>
        </p:nvGrpSpPr>
        <p:grpSpPr>
          <a:xfrm>
            <a:off x="5434662" y="2757073"/>
            <a:ext cx="391353" cy="399794"/>
            <a:chOff x="5557850" y="1912500"/>
            <a:chExt cx="373500" cy="373500"/>
          </a:xfrm>
        </p:grpSpPr>
        <p:sp>
          <p:nvSpPr>
            <p:cNvPr id="4534" name="Google Shape;4534;p200"/>
            <p:cNvSpPr/>
            <p:nvPr/>
          </p:nvSpPr>
          <p:spPr>
            <a:xfrm>
              <a:off x="5649188"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200"/>
            <p:cNvSpPr/>
            <p:nvPr/>
          </p:nvSpPr>
          <p:spPr>
            <a:xfrm>
              <a:off x="5557850" y="1912500"/>
              <a:ext cx="373500" cy="373500"/>
            </a:xfrm>
            <a:prstGeom prst="donut">
              <a:avLst>
                <a:gd fmla="val 10193"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6" name="Google Shape;4536;p200"/>
          <p:cNvGrpSpPr/>
          <p:nvPr/>
        </p:nvGrpSpPr>
        <p:grpSpPr>
          <a:xfrm>
            <a:off x="7559986" y="2757073"/>
            <a:ext cx="391353" cy="399794"/>
            <a:chOff x="7457825" y="1912500"/>
            <a:chExt cx="373500" cy="373500"/>
          </a:xfrm>
        </p:grpSpPr>
        <p:sp>
          <p:nvSpPr>
            <p:cNvPr id="4537" name="Google Shape;4537;p200"/>
            <p:cNvSpPr/>
            <p:nvPr/>
          </p:nvSpPr>
          <p:spPr>
            <a:xfrm>
              <a:off x="7549163" y="2003850"/>
              <a:ext cx="190800" cy="1908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200"/>
            <p:cNvSpPr/>
            <p:nvPr/>
          </p:nvSpPr>
          <p:spPr>
            <a:xfrm>
              <a:off x="7457825" y="1912500"/>
              <a:ext cx="373500" cy="373500"/>
            </a:xfrm>
            <a:prstGeom prst="donut">
              <a:avLst>
                <a:gd fmla="val 10193"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39" name="Google Shape;4539;p200"/>
          <p:cNvSpPr txBox="1"/>
          <p:nvPr>
            <p:ph idx="4294967295" type="subTitle"/>
          </p:nvPr>
        </p:nvSpPr>
        <p:spPr>
          <a:xfrm>
            <a:off x="230550" y="1521250"/>
            <a:ext cx="2298300" cy="8235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t>In parallel, requiring expansion of simulators data structures to indicate new PHT and counters</a:t>
            </a:r>
            <a:endParaRPr sz="1200"/>
          </a:p>
        </p:txBody>
      </p:sp>
      <p:sp>
        <p:nvSpPr>
          <p:cNvPr id="4540" name="Google Shape;4540;p200"/>
          <p:cNvSpPr txBox="1"/>
          <p:nvPr>
            <p:ph idx="4294967295" type="subTitle"/>
          </p:nvPr>
        </p:nvSpPr>
        <p:spPr>
          <a:xfrm>
            <a:off x="6418225" y="3506225"/>
            <a:ext cx="2710200" cy="935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Simulators interface modified by adding control logic to enable selection and configuration of combinational predictor.</a:t>
            </a:r>
            <a:endParaRPr sz="1200"/>
          </a:p>
        </p:txBody>
      </p:sp>
      <p:sp>
        <p:nvSpPr>
          <p:cNvPr id="4541" name="Google Shape;4541;p200"/>
          <p:cNvSpPr txBox="1"/>
          <p:nvPr>
            <p:ph idx="4294967295" type="subTitle"/>
          </p:nvPr>
        </p:nvSpPr>
        <p:spPr>
          <a:xfrm>
            <a:off x="2150000" y="3506225"/>
            <a:ext cx="2710200" cy="935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n" sz="1200"/>
              <a:t>Essential for combinational approach as it utilizes saturating counters that correspond to each branch instruction to track/compare accuracy of the two predictors</a:t>
            </a:r>
            <a:endParaRPr sz="1200"/>
          </a:p>
        </p:txBody>
      </p:sp>
      <p:sp>
        <p:nvSpPr>
          <p:cNvPr id="4542" name="Google Shape;4542;p200"/>
          <p:cNvSpPr txBox="1"/>
          <p:nvPr>
            <p:ph idx="4294967295" type="subTitle"/>
          </p:nvPr>
        </p:nvSpPr>
        <p:spPr>
          <a:xfrm>
            <a:off x="4283961" y="1472270"/>
            <a:ext cx="2710200" cy="935400"/>
          </a:xfrm>
          <a:prstGeom prst="rect">
            <a:avLst/>
          </a:prstGeom>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lang="en" sz="1200"/>
              <a:t>Implemented mechanisms to dynamically manage and update history lengths with the use of algorithms that adjust based on current prediction outcomes and program behavior</a:t>
            </a:r>
            <a:endParaRPr sz="1200"/>
          </a:p>
        </p:txBody>
      </p:sp>
      <p:sp>
        <p:nvSpPr>
          <p:cNvPr id="4543" name="Google Shape;4543;p200"/>
          <p:cNvSpPr txBox="1"/>
          <p:nvPr>
            <p:ph idx="4294967295" type="ctrTitle"/>
          </p:nvPr>
        </p:nvSpPr>
        <p:spPr>
          <a:xfrm>
            <a:off x="463950" y="3183425"/>
            <a:ext cx="18315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2"/>
                </a:solidFill>
              </a:rPr>
              <a:t>Duel Predictor Architecture</a:t>
            </a:r>
            <a:endParaRPr sz="1900">
              <a:solidFill>
                <a:schemeClr val="accent2"/>
              </a:solidFill>
            </a:endParaRPr>
          </a:p>
        </p:txBody>
      </p:sp>
      <p:sp>
        <p:nvSpPr>
          <p:cNvPr id="4544" name="Google Shape;4544;p200"/>
          <p:cNvSpPr txBox="1"/>
          <p:nvPr>
            <p:ph idx="4294967295" type="ctrTitle"/>
          </p:nvPr>
        </p:nvSpPr>
        <p:spPr>
          <a:xfrm>
            <a:off x="2589354" y="2025596"/>
            <a:ext cx="18315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1"/>
                </a:solidFill>
              </a:rPr>
              <a:t>Meta-Predictor Integration</a:t>
            </a:r>
            <a:endParaRPr sz="1900">
              <a:solidFill>
                <a:schemeClr val="accent1"/>
              </a:solidFill>
            </a:endParaRPr>
          </a:p>
        </p:txBody>
      </p:sp>
      <p:sp>
        <p:nvSpPr>
          <p:cNvPr id="4545" name="Google Shape;4545;p200"/>
          <p:cNvSpPr txBox="1"/>
          <p:nvPr>
            <p:ph idx="4294967295" type="ctrTitle"/>
          </p:nvPr>
        </p:nvSpPr>
        <p:spPr>
          <a:xfrm>
            <a:off x="4723302" y="3156871"/>
            <a:ext cx="18315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3"/>
                </a:solidFill>
              </a:rPr>
              <a:t>History Length Management</a:t>
            </a:r>
            <a:endParaRPr sz="1900">
              <a:solidFill>
                <a:schemeClr val="accent3"/>
              </a:solidFill>
            </a:endParaRPr>
          </a:p>
        </p:txBody>
      </p:sp>
      <p:sp>
        <p:nvSpPr>
          <p:cNvPr id="4546" name="Google Shape;4546;p200"/>
          <p:cNvSpPr txBox="1"/>
          <p:nvPr>
            <p:ph idx="4294967295" type="ctrTitle"/>
          </p:nvPr>
        </p:nvSpPr>
        <p:spPr>
          <a:xfrm>
            <a:off x="6839900" y="1949871"/>
            <a:ext cx="1831500" cy="69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accent4"/>
                </a:solidFill>
              </a:rPr>
              <a:t>Interface &amp; Control Logic</a:t>
            </a:r>
            <a:endParaRPr sz="1900">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0" name="Shape 4550"/>
        <p:cNvGrpSpPr/>
        <p:nvPr/>
      </p:nvGrpSpPr>
      <p:grpSpPr>
        <a:xfrm>
          <a:off x="0" y="0"/>
          <a:ext cx="0" cy="0"/>
          <a:chOff x="0" y="0"/>
          <a:chExt cx="0" cy="0"/>
        </a:xfrm>
      </p:grpSpPr>
      <p:sp>
        <p:nvSpPr>
          <p:cNvPr id="4551" name="Google Shape;4551;p201"/>
          <p:cNvSpPr/>
          <p:nvPr/>
        </p:nvSpPr>
        <p:spPr>
          <a:xfrm>
            <a:off x="844675" y="3959450"/>
            <a:ext cx="8084700" cy="110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4552" name="Google Shape;4552;p201"/>
          <p:cNvPicPr preferRelativeResize="0"/>
          <p:nvPr/>
        </p:nvPicPr>
        <p:blipFill>
          <a:blip r:embed="rId3">
            <a:alphaModFix/>
          </a:blip>
          <a:stretch>
            <a:fillRect/>
          </a:stretch>
        </p:blipFill>
        <p:spPr>
          <a:xfrm>
            <a:off x="1132613" y="525427"/>
            <a:ext cx="6878775" cy="3592397"/>
          </a:xfrm>
          <a:prstGeom prst="rect">
            <a:avLst/>
          </a:prstGeom>
          <a:noFill/>
          <a:ln>
            <a:noFill/>
          </a:ln>
        </p:spPr>
      </p:pic>
      <p:sp>
        <p:nvSpPr>
          <p:cNvPr id="4553" name="Google Shape;4553;p201"/>
          <p:cNvSpPr txBox="1"/>
          <p:nvPr/>
        </p:nvSpPr>
        <p:spPr>
          <a:xfrm>
            <a:off x="1241075" y="4215875"/>
            <a:ext cx="68481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Function Prototype for Creating Two-Level Adaptive Branch Predictor w/ Meta Predictor </a:t>
            </a:r>
            <a:r>
              <a:rPr lang="en" sz="1500">
                <a:solidFill>
                  <a:schemeClr val="accent5"/>
                </a:solidFill>
                <a:latin typeface="Share Tech"/>
                <a:ea typeface="Share Tech"/>
                <a:cs typeface="Share Tech"/>
                <a:sym typeface="Share Tech"/>
              </a:rPr>
              <a:t>(bpred.c)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7" name="Shape 4557"/>
        <p:cNvGrpSpPr/>
        <p:nvPr/>
      </p:nvGrpSpPr>
      <p:grpSpPr>
        <a:xfrm>
          <a:off x="0" y="0"/>
          <a:ext cx="0" cy="0"/>
          <a:chOff x="0" y="0"/>
          <a:chExt cx="0" cy="0"/>
        </a:xfrm>
      </p:grpSpPr>
      <p:sp>
        <p:nvSpPr>
          <p:cNvPr id="4558" name="Google Shape;4558;p202"/>
          <p:cNvSpPr/>
          <p:nvPr/>
        </p:nvSpPr>
        <p:spPr>
          <a:xfrm>
            <a:off x="8084775" y="1197600"/>
            <a:ext cx="497700" cy="838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59" name="Google Shape;4559;p202"/>
          <p:cNvSpPr/>
          <p:nvPr/>
        </p:nvSpPr>
        <p:spPr>
          <a:xfrm>
            <a:off x="529650" y="1742150"/>
            <a:ext cx="8084700" cy="137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60" name="Google Shape;4560;p202"/>
          <p:cNvSpPr/>
          <p:nvPr/>
        </p:nvSpPr>
        <p:spPr>
          <a:xfrm>
            <a:off x="844675" y="3959450"/>
            <a:ext cx="7769700" cy="110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61" name="Google Shape;4561;p202"/>
          <p:cNvSpPr txBox="1"/>
          <p:nvPr/>
        </p:nvSpPr>
        <p:spPr>
          <a:xfrm>
            <a:off x="1387756" y="1304478"/>
            <a:ext cx="6368400" cy="6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Branch Predictor </a:t>
            </a:r>
            <a:r>
              <a:rPr lang="en" sz="1500">
                <a:solidFill>
                  <a:schemeClr val="lt1"/>
                </a:solidFill>
                <a:latin typeface="Share Tech"/>
                <a:ea typeface="Share Tech"/>
                <a:cs typeface="Share Tech"/>
                <a:sym typeface="Share Tech"/>
              </a:rPr>
              <a:t>Initialization </a:t>
            </a:r>
            <a:r>
              <a:rPr lang="en" sz="1500">
                <a:solidFill>
                  <a:schemeClr val="accent5"/>
                </a:solidFill>
                <a:latin typeface="Share Tech"/>
                <a:ea typeface="Share Tech"/>
                <a:cs typeface="Share Tech"/>
                <a:sym typeface="Share Tech"/>
              </a:rPr>
              <a:t>(bpred.c)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pic>
        <p:nvPicPr>
          <p:cNvPr id="4562" name="Google Shape;4562;p202"/>
          <p:cNvPicPr preferRelativeResize="0"/>
          <p:nvPr/>
        </p:nvPicPr>
        <p:blipFill>
          <a:blip r:embed="rId3">
            <a:alphaModFix/>
          </a:blip>
          <a:stretch>
            <a:fillRect/>
          </a:stretch>
        </p:blipFill>
        <p:spPr>
          <a:xfrm>
            <a:off x="985175" y="392250"/>
            <a:ext cx="7173649" cy="969841"/>
          </a:xfrm>
          <a:prstGeom prst="rect">
            <a:avLst/>
          </a:prstGeom>
          <a:noFill/>
          <a:ln>
            <a:noFill/>
          </a:ln>
        </p:spPr>
      </p:pic>
      <p:sp>
        <p:nvSpPr>
          <p:cNvPr id="4563" name="Google Shape;4563;p202"/>
          <p:cNvSpPr/>
          <p:nvPr/>
        </p:nvSpPr>
        <p:spPr>
          <a:xfrm>
            <a:off x="651875" y="3114950"/>
            <a:ext cx="8084700" cy="13728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pic>
        <p:nvPicPr>
          <p:cNvPr id="4564" name="Google Shape;4564;p202"/>
          <p:cNvPicPr preferRelativeResize="0"/>
          <p:nvPr/>
        </p:nvPicPr>
        <p:blipFill>
          <a:blip r:embed="rId4">
            <a:alphaModFix/>
          </a:blip>
          <a:stretch>
            <a:fillRect/>
          </a:stretch>
        </p:blipFill>
        <p:spPr>
          <a:xfrm>
            <a:off x="3778945" y="1970746"/>
            <a:ext cx="5221260" cy="1492199"/>
          </a:xfrm>
          <a:prstGeom prst="rect">
            <a:avLst/>
          </a:prstGeom>
          <a:noFill/>
          <a:ln>
            <a:noFill/>
          </a:ln>
        </p:spPr>
      </p:pic>
      <p:sp>
        <p:nvSpPr>
          <p:cNvPr id="4565" name="Google Shape;4565;p202"/>
          <p:cNvSpPr txBox="1"/>
          <p:nvPr/>
        </p:nvSpPr>
        <p:spPr>
          <a:xfrm>
            <a:off x="529651" y="2369000"/>
            <a:ext cx="3039300" cy="6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Function to Reset BP Counters Post-Priming </a:t>
            </a:r>
            <a:r>
              <a:rPr lang="en" sz="1500">
                <a:solidFill>
                  <a:schemeClr val="accent5"/>
                </a:solidFill>
                <a:latin typeface="Share Tech"/>
                <a:ea typeface="Share Tech"/>
                <a:cs typeface="Share Tech"/>
                <a:sym typeface="Share Tech"/>
              </a:rPr>
              <a:t>(bpred.c)</a:t>
            </a:r>
            <a:endParaRPr sz="1500">
              <a:solidFill>
                <a:schemeClr val="accent5"/>
              </a:solidFill>
              <a:latin typeface="Share Tech"/>
              <a:ea typeface="Share Tech"/>
              <a:cs typeface="Share Tech"/>
              <a:sym typeface="Share Tech"/>
            </a:endParaRPr>
          </a:p>
        </p:txBody>
      </p:sp>
      <p:pic>
        <p:nvPicPr>
          <p:cNvPr id="4566" name="Google Shape;4566;p202"/>
          <p:cNvPicPr preferRelativeResize="0"/>
          <p:nvPr/>
        </p:nvPicPr>
        <p:blipFill>
          <a:blip r:embed="rId5">
            <a:alphaModFix/>
          </a:blip>
          <a:stretch>
            <a:fillRect/>
          </a:stretch>
        </p:blipFill>
        <p:spPr>
          <a:xfrm>
            <a:off x="606276" y="3768650"/>
            <a:ext cx="5080250" cy="1218450"/>
          </a:xfrm>
          <a:prstGeom prst="rect">
            <a:avLst/>
          </a:prstGeom>
          <a:noFill/>
          <a:ln>
            <a:noFill/>
          </a:ln>
        </p:spPr>
      </p:pic>
      <p:sp>
        <p:nvSpPr>
          <p:cNvPr id="4567" name="Google Shape;4567;p202"/>
          <p:cNvSpPr txBox="1"/>
          <p:nvPr/>
        </p:nvSpPr>
        <p:spPr>
          <a:xfrm>
            <a:off x="5810451" y="4030025"/>
            <a:ext cx="3039300" cy="69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BP Update Logic in Combined Predictor </a:t>
            </a:r>
            <a:r>
              <a:rPr lang="en" sz="1500">
                <a:solidFill>
                  <a:schemeClr val="accent5"/>
                </a:solidFill>
                <a:latin typeface="Share Tech"/>
                <a:ea typeface="Share Tech"/>
                <a:cs typeface="Share Tech"/>
                <a:sym typeface="Share Tech"/>
              </a:rPr>
              <a:t>(bpred.c)</a:t>
            </a:r>
            <a:endParaRPr sz="1500">
              <a:solidFill>
                <a:schemeClr val="accent5"/>
              </a:solidFill>
              <a:latin typeface="Share Tech"/>
              <a:ea typeface="Share Tech"/>
              <a:cs typeface="Share Tech"/>
              <a:sym typeface="Share Tech"/>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1" name="Shape 4571"/>
        <p:cNvGrpSpPr/>
        <p:nvPr/>
      </p:nvGrpSpPr>
      <p:grpSpPr>
        <a:xfrm>
          <a:off x="0" y="0"/>
          <a:ext cx="0" cy="0"/>
          <a:chOff x="0" y="0"/>
          <a:chExt cx="0" cy="0"/>
        </a:xfrm>
      </p:grpSpPr>
      <p:sp>
        <p:nvSpPr>
          <p:cNvPr id="4572" name="Google Shape;4572;p203"/>
          <p:cNvSpPr/>
          <p:nvPr/>
        </p:nvSpPr>
        <p:spPr>
          <a:xfrm>
            <a:off x="844675" y="3959450"/>
            <a:ext cx="8084700" cy="1101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4573" name="Google Shape;4573;p203"/>
          <p:cNvSpPr txBox="1"/>
          <p:nvPr/>
        </p:nvSpPr>
        <p:spPr>
          <a:xfrm>
            <a:off x="1241075" y="4215875"/>
            <a:ext cx="6848100" cy="71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Share Tech"/>
                <a:ea typeface="Share Tech"/>
                <a:cs typeface="Share Tech"/>
                <a:sym typeface="Share Tech"/>
              </a:rPr>
              <a:t>Configuration Array</a:t>
            </a:r>
            <a:r>
              <a:rPr lang="en" sz="1500">
                <a:solidFill>
                  <a:schemeClr val="lt1"/>
                </a:solidFill>
                <a:latin typeface="Share Tech"/>
                <a:ea typeface="Share Tech"/>
                <a:cs typeface="Share Tech"/>
                <a:sym typeface="Share Tech"/>
              </a:rPr>
              <a:t> </a:t>
            </a:r>
            <a:r>
              <a:rPr lang="en" sz="1500">
                <a:solidFill>
                  <a:schemeClr val="accent5"/>
                </a:solidFill>
                <a:latin typeface="Share Tech"/>
                <a:ea typeface="Share Tech"/>
                <a:cs typeface="Share Tech"/>
                <a:sym typeface="Share Tech"/>
              </a:rPr>
              <a:t>(sim-outorder.c)</a:t>
            </a:r>
            <a:r>
              <a:rPr lang="en" sz="1500">
                <a:solidFill>
                  <a:schemeClr val="lt1"/>
                </a:solidFill>
                <a:latin typeface="Share Tech"/>
                <a:ea typeface="Share Tech"/>
                <a:cs typeface="Share Tech"/>
                <a:sym typeface="Share Tech"/>
              </a:rPr>
              <a:t> </a:t>
            </a:r>
            <a:endParaRPr sz="1500">
              <a:solidFill>
                <a:schemeClr val="lt1"/>
              </a:solidFill>
              <a:latin typeface="Share Tech"/>
              <a:ea typeface="Share Tech"/>
              <a:cs typeface="Share Tech"/>
              <a:sym typeface="Share Tech"/>
            </a:endParaRPr>
          </a:p>
        </p:txBody>
      </p:sp>
      <p:pic>
        <p:nvPicPr>
          <p:cNvPr id="4574" name="Google Shape;4574;p203"/>
          <p:cNvPicPr preferRelativeResize="0"/>
          <p:nvPr/>
        </p:nvPicPr>
        <p:blipFill>
          <a:blip r:embed="rId3">
            <a:alphaModFix/>
          </a:blip>
          <a:stretch>
            <a:fillRect/>
          </a:stretch>
        </p:blipFill>
        <p:spPr>
          <a:xfrm>
            <a:off x="1443888" y="741625"/>
            <a:ext cx="6442475" cy="337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