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52C6D-84FB-448C-8695-5E1AFB989B35}" v="19" dt="2021-07-28T10:33:02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Arpit" userId="efa8660c-72ac-4fe6-9cb9-db524bfb1efc" providerId="ADAL" clId="{00452C6D-84FB-448C-8695-5E1AFB989B35}"/>
    <pc:docChg chg="custSel modSld">
      <pc:chgData name="Kumar Arpit" userId="efa8660c-72ac-4fe6-9cb9-db524bfb1efc" providerId="ADAL" clId="{00452C6D-84FB-448C-8695-5E1AFB989B35}" dt="2021-07-28T10:33:02.355" v="32"/>
      <pc:docMkLst>
        <pc:docMk/>
      </pc:docMkLst>
      <pc:sldChg chg="modSp">
        <pc:chgData name="Kumar Arpit" userId="efa8660c-72ac-4fe6-9cb9-db524bfb1efc" providerId="ADAL" clId="{00452C6D-84FB-448C-8695-5E1AFB989B35}" dt="2021-07-28T10:33:02.355" v="32"/>
        <pc:sldMkLst>
          <pc:docMk/>
          <pc:sldMk cId="1986971316" sldId="256"/>
        </pc:sldMkLst>
        <pc:spChg chg="mod">
          <ac:chgData name="Kumar Arpit" userId="efa8660c-72ac-4fe6-9cb9-db524bfb1efc" providerId="ADAL" clId="{00452C6D-84FB-448C-8695-5E1AFB989B35}" dt="2021-07-28T10:33:02.355" v="32"/>
          <ac:spMkLst>
            <pc:docMk/>
            <pc:sldMk cId="1986971316" sldId="256"/>
            <ac:spMk id="2" creationId="{01A12150-D872-46CD-831E-A9AD56252E7E}"/>
          </ac:spMkLst>
        </pc:spChg>
        <pc:spChg chg="mod">
          <ac:chgData name="Kumar Arpit" userId="efa8660c-72ac-4fe6-9cb9-db524bfb1efc" providerId="ADAL" clId="{00452C6D-84FB-448C-8695-5E1AFB989B35}" dt="2021-07-28T10:33:02.355" v="32"/>
          <ac:spMkLst>
            <pc:docMk/>
            <pc:sldMk cId="1986971316" sldId="256"/>
            <ac:spMk id="3" creationId="{6EF072A3-E75B-4D56-850F-AAC13AF5B08B}"/>
          </ac:spMkLst>
        </pc:spChg>
      </pc:sldChg>
      <pc:sldChg chg="modSp mod">
        <pc:chgData name="Kumar Arpit" userId="efa8660c-72ac-4fe6-9cb9-db524bfb1efc" providerId="ADAL" clId="{00452C6D-84FB-448C-8695-5E1AFB989B35}" dt="2021-07-28T10:33:02.355" v="32"/>
        <pc:sldMkLst>
          <pc:docMk/>
          <pc:sldMk cId="2254221011" sldId="258"/>
        </pc:sldMkLst>
        <pc:spChg chg="mod">
          <ac:chgData name="Kumar Arpit" userId="efa8660c-72ac-4fe6-9cb9-db524bfb1efc" providerId="ADAL" clId="{00452C6D-84FB-448C-8695-5E1AFB989B35}" dt="2021-07-28T10:33:02.355" v="32"/>
          <ac:spMkLst>
            <pc:docMk/>
            <pc:sldMk cId="2254221011" sldId="258"/>
            <ac:spMk id="2" creationId="{4564CBFE-BBBA-4BE1-A755-EE94530E3E88}"/>
          </ac:spMkLst>
        </pc:spChg>
        <pc:spChg chg="mod">
          <ac:chgData name="Kumar Arpit" userId="efa8660c-72ac-4fe6-9cb9-db524bfb1efc" providerId="ADAL" clId="{00452C6D-84FB-448C-8695-5E1AFB989B35}" dt="2021-07-28T10:33:02.355" v="32"/>
          <ac:spMkLst>
            <pc:docMk/>
            <pc:sldMk cId="2254221011" sldId="258"/>
            <ac:spMk id="6" creationId="{9F9FF23A-7BB1-4C40-8475-ADF559327EAA}"/>
          </ac:spMkLst>
        </pc:spChg>
      </pc:sldChg>
      <pc:sldChg chg="modSp mod">
        <pc:chgData name="Kumar Arpit" userId="efa8660c-72ac-4fe6-9cb9-db524bfb1efc" providerId="ADAL" clId="{00452C6D-84FB-448C-8695-5E1AFB989B35}" dt="2021-07-28T10:33:02.355" v="32"/>
        <pc:sldMkLst>
          <pc:docMk/>
          <pc:sldMk cId="849076338" sldId="259"/>
        </pc:sldMkLst>
        <pc:spChg chg="mod">
          <ac:chgData name="Kumar Arpit" userId="efa8660c-72ac-4fe6-9cb9-db524bfb1efc" providerId="ADAL" clId="{00452C6D-84FB-448C-8695-5E1AFB989B35}" dt="2021-07-28T10:33:02.355" v="32"/>
          <ac:spMkLst>
            <pc:docMk/>
            <pc:sldMk cId="849076338" sldId="259"/>
            <ac:spMk id="2" creationId="{201F918B-ACC4-4F07-AF1F-F2D8D40FDED1}"/>
          </ac:spMkLst>
        </pc:spChg>
        <pc:spChg chg="mod">
          <ac:chgData name="Kumar Arpit" userId="efa8660c-72ac-4fe6-9cb9-db524bfb1efc" providerId="ADAL" clId="{00452C6D-84FB-448C-8695-5E1AFB989B35}" dt="2021-07-28T10:33:02.355" v="32"/>
          <ac:spMkLst>
            <pc:docMk/>
            <pc:sldMk cId="849076338" sldId="259"/>
            <ac:spMk id="3" creationId="{60A04AA7-13AD-4E02-BDEC-F0D92A3BB792}"/>
          </ac:spMkLst>
        </pc:spChg>
      </pc:sldChg>
      <pc:sldChg chg="modSp mod">
        <pc:chgData name="Kumar Arpit" userId="efa8660c-72ac-4fe6-9cb9-db524bfb1efc" providerId="ADAL" clId="{00452C6D-84FB-448C-8695-5E1AFB989B35}" dt="2021-07-28T10:33:02.355" v="32"/>
        <pc:sldMkLst>
          <pc:docMk/>
          <pc:sldMk cId="3632208906" sldId="260"/>
        </pc:sldMkLst>
        <pc:spChg chg="mod">
          <ac:chgData name="Kumar Arpit" userId="efa8660c-72ac-4fe6-9cb9-db524bfb1efc" providerId="ADAL" clId="{00452C6D-84FB-448C-8695-5E1AFB989B35}" dt="2021-07-28T10:33:02.355" v="32"/>
          <ac:spMkLst>
            <pc:docMk/>
            <pc:sldMk cId="3632208906" sldId="260"/>
            <ac:spMk id="2" creationId="{1FFD0053-AB6F-4964-9415-B307D6426D2C}"/>
          </ac:spMkLst>
        </pc:spChg>
      </pc:sldChg>
      <pc:sldChg chg="modSp mod">
        <pc:chgData name="Kumar Arpit" userId="efa8660c-72ac-4fe6-9cb9-db524bfb1efc" providerId="ADAL" clId="{00452C6D-84FB-448C-8695-5E1AFB989B35}" dt="2021-07-28T10:33:02.355" v="32"/>
        <pc:sldMkLst>
          <pc:docMk/>
          <pc:sldMk cId="852323355" sldId="261"/>
        </pc:sldMkLst>
        <pc:spChg chg="mod">
          <ac:chgData name="Kumar Arpit" userId="efa8660c-72ac-4fe6-9cb9-db524bfb1efc" providerId="ADAL" clId="{00452C6D-84FB-448C-8695-5E1AFB989B35}" dt="2021-07-28T10:33:02.355" v="32"/>
          <ac:spMkLst>
            <pc:docMk/>
            <pc:sldMk cId="852323355" sldId="261"/>
            <ac:spMk id="2" creationId="{EB71F474-5910-4FA4-BD63-76524EBE3A19}"/>
          </ac:spMkLst>
        </pc:spChg>
        <pc:spChg chg="mod">
          <ac:chgData name="Kumar Arpit" userId="efa8660c-72ac-4fe6-9cb9-db524bfb1efc" providerId="ADAL" clId="{00452C6D-84FB-448C-8695-5E1AFB989B35}" dt="2021-07-28T10:33:02.355" v="32"/>
          <ac:spMkLst>
            <pc:docMk/>
            <pc:sldMk cId="852323355" sldId="261"/>
            <ac:spMk id="3" creationId="{0FB4BD17-E422-42A1-89FF-C4973C127C11}"/>
          </ac:spMkLst>
        </pc:spChg>
      </pc:sldChg>
      <pc:sldChg chg="modSp mod">
        <pc:chgData name="Kumar Arpit" userId="efa8660c-72ac-4fe6-9cb9-db524bfb1efc" providerId="ADAL" clId="{00452C6D-84FB-448C-8695-5E1AFB989B35}" dt="2021-07-28T10:33:02.355" v="32"/>
        <pc:sldMkLst>
          <pc:docMk/>
          <pc:sldMk cId="3428298560" sldId="262"/>
        </pc:sldMkLst>
        <pc:spChg chg="mod">
          <ac:chgData name="Kumar Arpit" userId="efa8660c-72ac-4fe6-9cb9-db524bfb1efc" providerId="ADAL" clId="{00452C6D-84FB-448C-8695-5E1AFB989B35}" dt="2021-07-28T10:33:02.355" v="32"/>
          <ac:spMkLst>
            <pc:docMk/>
            <pc:sldMk cId="3428298560" sldId="262"/>
            <ac:spMk id="2" creationId="{97F72036-02C5-4451-B0D8-F7D54F496D2D}"/>
          </ac:spMkLst>
        </pc:spChg>
        <pc:spChg chg="mod">
          <ac:chgData name="Kumar Arpit" userId="efa8660c-72ac-4fe6-9cb9-db524bfb1efc" providerId="ADAL" clId="{00452C6D-84FB-448C-8695-5E1AFB989B35}" dt="2021-07-28T10:33:02.355" v="32"/>
          <ac:spMkLst>
            <pc:docMk/>
            <pc:sldMk cId="3428298560" sldId="262"/>
            <ac:spMk id="3" creationId="{52775C3B-A4CB-4B56-98B1-C9997A3DAAF8}"/>
          </ac:spMkLst>
        </pc:spChg>
      </pc:sldChg>
      <pc:sldChg chg="modSp mod">
        <pc:chgData name="Kumar Arpit" userId="efa8660c-72ac-4fe6-9cb9-db524bfb1efc" providerId="ADAL" clId="{00452C6D-84FB-448C-8695-5E1AFB989B35}" dt="2021-07-28T10:33:02.355" v="32"/>
        <pc:sldMkLst>
          <pc:docMk/>
          <pc:sldMk cId="149236749" sldId="263"/>
        </pc:sldMkLst>
        <pc:spChg chg="mod">
          <ac:chgData name="Kumar Arpit" userId="efa8660c-72ac-4fe6-9cb9-db524bfb1efc" providerId="ADAL" clId="{00452C6D-84FB-448C-8695-5E1AFB989B35}" dt="2021-07-28T10:33:02.355" v="32"/>
          <ac:spMkLst>
            <pc:docMk/>
            <pc:sldMk cId="149236749" sldId="263"/>
            <ac:spMk id="2" creationId="{C027068A-762A-48AF-9FB2-83F5D11608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ED764F-D681-42FA-ACC8-30B7B5EBDED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1AE0-DDD3-4DA6-83C5-6F4E68CD25D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7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764F-D681-42FA-ACC8-30B7B5EBDED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1AE0-DDD3-4DA6-83C5-6F4E68CD2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5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764F-D681-42FA-ACC8-30B7B5EBDED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1AE0-DDD3-4DA6-83C5-6F4E68CD25D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5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764F-D681-42FA-ACC8-30B7B5EBDED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1AE0-DDD3-4DA6-83C5-6F4E68CD2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5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764F-D681-42FA-ACC8-30B7B5EBDED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1AE0-DDD3-4DA6-83C5-6F4E68CD25D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764F-D681-42FA-ACC8-30B7B5EBDED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1AE0-DDD3-4DA6-83C5-6F4E68CD2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9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764F-D681-42FA-ACC8-30B7B5EBDED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1AE0-DDD3-4DA6-83C5-6F4E68CD2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14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764F-D681-42FA-ACC8-30B7B5EBDED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1AE0-DDD3-4DA6-83C5-6F4E68CD2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9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764F-D681-42FA-ACC8-30B7B5EBDED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1AE0-DDD3-4DA6-83C5-6F4E68CD2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3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764F-D681-42FA-ACC8-30B7B5EBDED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1AE0-DDD3-4DA6-83C5-6F4E68CD2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22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764F-D681-42FA-ACC8-30B7B5EBDED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1AE0-DDD3-4DA6-83C5-6F4E68CD25D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ED764F-D681-42FA-ACC8-30B7B5EBDED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911AE0-DDD3-4DA6-83C5-6F4E68CD25D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2150-D872-46CD-831E-A9AD56252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Bitcoin: Protocol And Mining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072A3-E75B-4D56-850F-AAC13AF5B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97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CBFE-BBBA-4BE1-A755-EE94530E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vs Decentralized Currency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FF23A-7BB1-4C40-8475-ADF55932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endParaRPr lang="en-IN" dirty="0"/>
          </a:p>
          <a:p>
            <a:r>
              <a:rPr lang="en-IN" dirty="0"/>
              <a:t>Fees</a:t>
            </a:r>
          </a:p>
          <a:p>
            <a:endParaRPr lang="en-IN" dirty="0"/>
          </a:p>
          <a:p>
            <a:r>
              <a:rPr lang="en-IN" dirty="0"/>
              <a:t>Legal Issues</a:t>
            </a:r>
          </a:p>
        </p:txBody>
      </p:sp>
    </p:spTree>
    <p:extLst>
      <p:ext uri="{BB962C8B-B14F-4D97-AF65-F5344CB8AC3E}">
        <p14:creationId xmlns:p14="http://schemas.microsoft.com/office/powerpoint/2010/main" val="225422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918B-ACC4-4F07-AF1F-F2D8D40F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a Transaction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4AA7-13AD-4E02-BDEC-F0D92A3B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senders.</a:t>
            </a:r>
          </a:p>
          <a:p>
            <a:r>
              <a:rPr lang="en-US" dirty="0"/>
              <a:t>One or more receivers.</a:t>
            </a:r>
          </a:p>
          <a:p>
            <a:r>
              <a:rPr lang="en-US" dirty="0"/>
              <a:t>The amount of BTC (Bitcoins) transferred from each sender to each receiver.</a:t>
            </a:r>
          </a:p>
          <a:p>
            <a:r>
              <a:rPr lang="en-US" dirty="0"/>
              <a:t>A proof of ownership of the coins being transferred, in the form of a pointer back to the most recent transactions involving the transferred coins</a:t>
            </a:r>
          </a:p>
          <a:p>
            <a:r>
              <a:rPr lang="en-US" dirty="0"/>
              <a:t>A transaction fee, paid by the sender to the authorizer of the transaction.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07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0053-AB6F-4964-9415-B307D642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Bitcoin’s Blockchain Protocol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AF23-2C27-4CD1-850F-0FC660E2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2771544"/>
          </a:xfrm>
        </p:spPr>
        <p:txBody>
          <a:bodyPr>
            <a:normAutofit/>
          </a:bodyPr>
          <a:lstStyle/>
          <a:p>
            <a:r>
              <a:rPr lang="en-US" dirty="0"/>
              <a:t>One or more transactions. </a:t>
            </a:r>
          </a:p>
          <a:p>
            <a:endParaRPr lang="en-US" dirty="0"/>
          </a:p>
          <a:p>
            <a:r>
              <a:rPr lang="en-US" dirty="0"/>
              <a:t>A hash of the previous block. </a:t>
            </a:r>
          </a:p>
          <a:p>
            <a:endParaRPr lang="en-US" dirty="0"/>
          </a:p>
          <a:p>
            <a:r>
              <a:rPr lang="en-US" dirty="0"/>
              <a:t>A nonce.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8DC9080-3B11-4F94-B256-CF22A231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80" y="4961039"/>
            <a:ext cx="10942439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20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F474-5910-4FA4-BD63-76524EBE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Cryptography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BD17-E422-42A1-89FF-C4973C12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and Private Key Pairs</a:t>
            </a:r>
          </a:p>
          <a:p>
            <a:endParaRPr lang="en-US" dirty="0"/>
          </a:p>
          <a:p>
            <a:r>
              <a:rPr lang="en-IN" dirty="0"/>
              <a:t>Computationally Difficult Puzzle</a:t>
            </a:r>
          </a:p>
          <a:p>
            <a:endParaRPr lang="en-IN" dirty="0"/>
          </a:p>
          <a:p>
            <a:r>
              <a:rPr lang="en-IN" dirty="0"/>
              <a:t>Hash Functions: SHA-256</a:t>
            </a:r>
          </a:p>
        </p:txBody>
      </p:sp>
    </p:spTree>
    <p:extLst>
      <p:ext uri="{BB962C8B-B14F-4D97-AF65-F5344CB8AC3E}">
        <p14:creationId xmlns:p14="http://schemas.microsoft.com/office/powerpoint/2010/main" val="85232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2036-02C5-4451-B0D8-F7D54F4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Mining and Rewards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5C3B-A4CB-4B56-98B1-C9997A3D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Believe that there is no algorithm for finding a valid block that is smarter or faster than random guessing or exhaustive search.</a:t>
            </a:r>
          </a:p>
          <a:p>
            <a:endParaRPr lang="en-US" dirty="0"/>
          </a:p>
          <a:p>
            <a:r>
              <a:rPr lang="en-US" dirty="0"/>
              <a:t>Types of reward: Flat reward and Transaction Fees</a:t>
            </a:r>
          </a:p>
          <a:p>
            <a:endParaRPr lang="en-US" dirty="0"/>
          </a:p>
          <a:p>
            <a:r>
              <a:rPr lang="en-IN" dirty="0"/>
              <a:t>Only a finite amount of Bitcoin will be created.</a:t>
            </a:r>
          </a:p>
        </p:txBody>
      </p:sp>
    </p:spTree>
    <p:extLst>
      <p:ext uri="{BB962C8B-B14F-4D97-AF65-F5344CB8AC3E}">
        <p14:creationId xmlns:p14="http://schemas.microsoft.com/office/powerpoint/2010/main" val="342829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068A-762A-48AF-9FB2-83F5D116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Forks in a Blockchain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114A-D172-40C1-94E4-EA8ED398A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0315"/>
            <a:ext cx="10515600" cy="224664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Transaction should be considered authorized only if it has been Added and Extended.</a:t>
            </a:r>
            <a:endParaRPr lang="en-IN" dirty="0"/>
          </a:p>
        </p:txBody>
      </p:sp>
      <p:pic>
        <p:nvPicPr>
          <p:cNvPr id="5" name="image2.jpeg">
            <a:extLst>
              <a:ext uri="{FF2B5EF4-FFF2-40B4-BE49-F238E27FC236}">
                <a16:creationId xmlns:a16="http://schemas.microsoft.com/office/drawing/2014/main" id="{EDCDC629-5BE4-40CE-A788-EE3D5233B3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90688"/>
            <a:ext cx="10515600" cy="18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6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93</TotalTime>
  <Words>185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Bitcoin: Protocol And Mining</vt:lpstr>
      <vt:lpstr>Centralized vs Decentralized Currency </vt:lpstr>
      <vt:lpstr>Structure of a Transaction </vt:lpstr>
      <vt:lpstr>Bitcoin’s Blockchain Protocol </vt:lpstr>
      <vt:lpstr>Basic Cryptography </vt:lpstr>
      <vt:lpstr>Mining and Rewards </vt:lpstr>
      <vt:lpstr>Forks in a Blockchain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Bitcoin: Protocol And Mining</dc:title>
  <dc:creator>Kumar Arpit</dc:creator>
  <cp:lastModifiedBy>Kumar Arpit</cp:lastModifiedBy>
  <cp:revision>5</cp:revision>
  <dcterms:created xsi:type="dcterms:W3CDTF">2021-07-27T07:29:00Z</dcterms:created>
  <dcterms:modified xsi:type="dcterms:W3CDTF">2021-07-28T10:33:13Z</dcterms:modified>
</cp:coreProperties>
</file>