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212-4779-1509-0E7F-64FCBAB04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856F2B-FBE7-E20B-932D-CC5434AAE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976245-A1AB-80EF-3226-859C0D1FF0B8}"/>
              </a:ext>
            </a:extLst>
          </p:cNvPr>
          <p:cNvSpPr>
            <a:spLocks noGrp="1"/>
          </p:cNvSpPr>
          <p:nvPr>
            <p:ph type="dt" sz="half" idx="10"/>
          </p:nvPr>
        </p:nvSpPr>
        <p:spPr/>
        <p:txBody>
          <a:bodyPr/>
          <a:lstStyle/>
          <a:p>
            <a:fld id="{4F9FB226-D956-4C57-AA6A-0AB3721E27DA}" type="datetimeFigureOut">
              <a:rPr lang="en-IN" smtClean="0"/>
              <a:t>27-11-2022</a:t>
            </a:fld>
            <a:endParaRPr lang="en-IN"/>
          </a:p>
        </p:txBody>
      </p:sp>
      <p:sp>
        <p:nvSpPr>
          <p:cNvPr id="5" name="Footer Placeholder 4">
            <a:extLst>
              <a:ext uri="{FF2B5EF4-FFF2-40B4-BE49-F238E27FC236}">
                <a16:creationId xmlns:a16="http://schemas.microsoft.com/office/drawing/2014/main" id="{73B38A25-1533-83A2-5825-EB7B7AED0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07E29D-51C7-E027-B1B6-54FFA2A5E9DB}"/>
              </a:ext>
            </a:extLst>
          </p:cNvPr>
          <p:cNvSpPr>
            <a:spLocks noGrp="1"/>
          </p:cNvSpPr>
          <p:nvPr>
            <p:ph type="sldNum" sz="quarter" idx="12"/>
          </p:nvPr>
        </p:nvSpPr>
        <p:spPr/>
        <p:txBody>
          <a:bodyPr/>
          <a:lstStyle/>
          <a:p>
            <a:fld id="{DBE20232-9708-4206-8B3D-F96E6B1D384D}" type="slidenum">
              <a:rPr lang="en-IN" smtClean="0"/>
              <a:t>‹#›</a:t>
            </a:fld>
            <a:endParaRPr lang="en-IN"/>
          </a:p>
        </p:txBody>
      </p:sp>
    </p:spTree>
    <p:extLst>
      <p:ext uri="{BB962C8B-B14F-4D97-AF65-F5344CB8AC3E}">
        <p14:creationId xmlns:p14="http://schemas.microsoft.com/office/powerpoint/2010/main" val="399638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7726-97C3-9AC1-04E9-6306721F41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2D1F34-8BB6-C8D9-4359-0F3B8BED62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935E58-6B0B-75A9-F41F-4E6DB3AE27B7}"/>
              </a:ext>
            </a:extLst>
          </p:cNvPr>
          <p:cNvSpPr>
            <a:spLocks noGrp="1"/>
          </p:cNvSpPr>
          <p:nvPr>
            <p:ph type="dt" sz="half" idx="10"/>
          </p:nvPr>
        </p:nvSpPr>
        <p:spPr/>
        <p:txBody>
          <a:bodyPr/>
          <a:lstStyle/>
          <a:p>
            <a:fld id="{4F9FB226-D956-4C57-AA6A-0AB3721E27DA}" type="datetimeFigureOut">
              <a:rPr lang="en-IN" smtClean="0"/>
              <a:t>27-11-2022</a:t>
            </a:fld>
            <a:endParaRPr lang="en-IN"/>
          </a:p>
        </p:txBody>
      </p:sp>
      <p:sp>
        <p:nvSpPr>
          <p:cNvPr id="5" name="Footer Placeholder 4">
            <a:extLst>
              <a:ext uri="{FF2B5EF4-FFF2-40B4-BE49-F238E27FC236}">
                <a16:creationId xmlns:a16="http://schemas.microsoft.com/office/drawing/2014/main" id="{82312D6E-4ACB-15EA-E3C5-DA4797BA16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A3227-44CD-0696-51E2-4144822FC97F}"/>
              </a:ext>
            </a:extLst>
          </p:cNvPr>
          <p:cNvSpPr>
            <a:spLocks noGrp="1"/>
          </p:cNvSpPr>
          <p:nvPr>
            <p:ph type="sldNum" sz="quarter" idx="12"/>
          </p:nvPr>
        </p:nvSpPr>
        <p:spPr/>
        <p:txBody>
          <a:bodyPr/>
          <a:lstStyle/>
          <a:p>
            <a:fld id="{DBE20232-9708-4206-8B3D-F96E6B1D384D}" type="slidenum">
              <a:rPr lang="en-IN" smtClean="0"/>
              <a:t>‹#›</a:t>
            </a:fld>
            <a:endParaRPr lang="en-IN"/>
          </a:p>
        </p:txBody>
      </p:sp>
    </p:spTree>
    <p:extLst>
      <p:ext uri="{BB962C8B-B14F-4D97-AF65-F5344CB8AC3E}">
        <p14:creationId xmlns:p14="http://schemas.microsoft.com/office/powerpoint/2010/main" val="393395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764D0-A101-74A0-4AC0-729F7CD8EB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D63C2E-9717-26DF-8938-FDF41EBBCB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6EF62-E98B-4BBC-EBC1-1EB1D5D8A9AF}"/>
              </a:ext>
            </a:extLst>
          </p:cNvPr>
          <p:cNvSpPr>
            <a:spLocks noGrp="1"/>
          </p:cNvSpPr>
          <p:nvPr>
            <p:ph type="dt" sz="half" idx="10"/>
          </p:nvPr>
        </p:nvSpPr>
        <p:spPr/>
        <p:txBody>
          <a:bodyPr/>
          <a:lstStyle/>
          <a:p>
            <a:fld id="{4F9FB226-D956-4C57-AA6A-0AB3721E27DA}" type="datetimeFigureOut">
              <a:rPr lang="en-IN" smtClean="0"/>
              <a:t>27-11-2022</a:t>
            </a:fld>
            <a:endParaRPr lang="en-IN"/>
          </a:p>
        </p:txBody>
      </p:sp>
      <p:sp>
        <p:nvSpPr>
          <p:cNvPr id="5" name="Footer Placeholder 4">
            <a:extLst>
              <a:ext uri="{FF2B5EF4-FFF2-40B4-BE49-F238E27FC236}">
                <a16:creationId xmlns:a16="http://schemas.microsoft.com/office/drawing/2014/main" id="{CDAF5994-02A5-1A4D-3CD6-F74E7EF6D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D87CB-415B-50BE-F317-2D4CB815E19B}"/>
              </a:ext>
            </a:extLst>
          </p:cNvPr>
          <p:cNvSpPr>
            <a:spLocks noGrp="1"/>
          </p:cNvSpPr>
          <p:nvPr>
            <p:ph type="sldNum" sz="quarter" idx="12"/>
          </p:nvPr>
        </p:nvSpPr>
        <p:spPr/>
        <p:txBody>
          <a:bodyPr/>
          <a:lstStyle/>
          <a:p>
            <a:fld id="{DBE20232-9708-4206-8B3D-F96E6B1D384D}" type="slidenum">
              <a:rPr lang="en-IN" smtClean="0"/>
              <a:t>‹#›</a:t>
            </a:fld>
            <a:endParaRPr lang="en-IN"/>
          </a:p>
        </p:txBody>
      </p:sp>
    </p:spTree>
    <p:extLst>
      <p:ext uri="{BB962C8B-B14F-4D97-AF65-F5344CB8AC3E}">
        <p14:creationId xmlns:p14="http://schemas.microsoft.com/office/powerpoint/2010/main" val="25354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2F86-B8DB-EBA6-A6D8-665E3CA2AE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CB5274-8B4B-2C2F-9B75-BACF126BA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CAFCD2-1995-044C-6C41-51261675D579}"/>
              </a:ext>
            </a:extLst>
          </p:cNvPr>
          <p:cNvSpPr>
            <a:spLocks noGrp="1"/>
          </p:cNvSpPr>
          <p:nvPr>
            <p:ph type="dt" sz="half" idx="10"/>
          </p:nvPr>
        </p:nvSpPr>
        <p:spPr/>
        <p:txBody>
          <a:bodyPr/>
          <a:lstStyle/>
          <a:p>
            <a:fld id="{4F9FB226-D956-4C57-AA6A-0AB3721E27DA}" type="datetimeFigureOut">
              <a:rPr lang="en-IN" smtClean="0"/>
              <a:t>27-11-2022</a:t>
            </a:fld>
            <a:endParaRPr lang="en-IN"/>
          </a:p>
        </p:txBody>
      </p:sp>
      <p:sp>
        <p:nvSpPr>
          <p:cNvPr id="5" name="Footer Placeholder 4">
            <a:extLst>
              <a:ext uri="{FF2B5EF4-FFF2-40B4-BE49-F238E27FC236}">
                <a16:creationId xmlns:a16="http://schemas.microsoft.com/office/drawing/2014/main" id="{11DE6CAE-27F6-1AE2-1FC4-780025D9FD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7EA261-7C81-4FC8-3F2B-B46A5E42D77C}"/>
              </a:ext>
            </a:extLst>
          </p:cNvPr>
          <p:cNvSpPr>
            <a:spLocks noGrp="1"/>
          </p:cNvSpPr>
          <p:nvPr>
            <p:ph type="sldNum" sz="quarter" idx="12"/>
          </p:nvPr>
        </p:nvSpPr>
        <p:spPr/>
        <p:txBody>
          <a:bodyPr/>
          <a:lstStyle/>
          <a:p>
            <a:fld id="{DBE20232-9708-4206-8B3D-F96E6B1D384D}" type="slidenum">
              <a:rPr lang="en-IN" smtClean="0"/>
              <a:t>‹#›</a:t>
            </a:fld>
            <a:endParaRPr lang="en-IN"/>
          </a:p>
        </p:txBody>
      </p:sp>
    </p:spTree>
    <p:extLst>
      <p:ext uri="{BB962C8B-B14F-4D97-AF65-F5344CB8AC3E}">
        <p14:creationId xmlns:p14="http://schemas.microsoft.com/office/powerpoint/2010/main" val="343032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ECB6-6144-F072-9BB9-49AA264B1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715040-55F9-3C6F-ACC4-99F2CF8E5F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864E1-D31C-6022-800B-7DA4B6706C05}"/>
              </a:ext>
            </a:extLst>
          </p:cNvPr>
          <p:cNvSpPr>
            <a:spLocks noGrp="1"/>
          </p:cNvSpPr>
          <p:nvPr>
            <p:ph type="dt" sz="half" idx="10"/>
          </p:nvPr>
        </p:nvSpPr>
        <p:spPr/>
        <p:txBody>
          <a:bodyPr/>
          <a:lstStyle/>
          <a:p>
            <a:fld id="{4F9FB226-D956-4C57-AA6A-0AB3721E27DA}" type="datetimeFigureOut">
              <a:rPr lang="en-IN" smtClean="0"/>
              <a:t>27-11-2022</a:t>
            </a:fld>
            <a:endParaRPr lang="en-IN"/>
          </a:p>
        </p:txBody>
      </p:sp>
      <p:sp>
        <p:nvSpPr>
          <p:cNvPr id="5" name="Footer Placeholder 4">
            <a:extLst>
              <a:ext uri="{FF2B5EF4-FFF2-40B4-BE49-F238E27FC236}">
                <a16:creationId xmlns:a16="http://schemas.microsoft.com/office/drawing/2014/main" id="{E5F6805C-32B9-6991-1AF5-71B434857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AF4D3-25DA-ED16-1CCE-B631F60C7E60}"/>
              </a:ext>
            </a:extLst>
          </p:cNvPr>
          <p:cNvSpPr>
            <a:spLocks noGrp="1"/>
          </p:cNvSpPr>
          <p:nvPr>
            <p:ph type="sldNum" sz="quarter" idx="12"/>
          </p:nvPr>
        </p:nvSpPr>
        <p:spPr/>
        <p:txBody>
          <a:bodyPr/>
          <a:lstStyle/>
          <a:p>
            <a:fld id="{DBE20232-9708-4206-8B3D-F96E6B1D384D}" type="slidenum">
              <a:rPr lang="en-IN" smtClean="0"/>
              <a:t>‹#›</a:t>
            </a:fld>
            <a:endParaRPr lang="en-IN"/>
          </a:p>
        </p:txBody>
      </p:sp>
    </p:spTree>
    <p:extLst>
      <p:ext uri="{BB962C8B-B14F-4D97-AF65-F5344CB8AC3E}">
        <p14:creationId xmlns:p14="http://schemas.microsoft.com/office/powerpoint/2010/main" val="338171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9EFE-3FEC-B235-7A30-A120C1F6D4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5FEFDD-307A-EB95-331C-3465E5BE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F53553-FB1C-D554-33D7-AC7A6EE337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000E37-AB3F-6B94-BEB0-1D57ABFF7C2A}"/>
              </a:ext>
            </a:extLst>
          </p:cNvPr>
          <p:cNvSpPr>
            <a:spLocks noGrp="1"/>
          </p:cNvSpPr>
          <p:nvPr>
            <p:ph type="dt" sz="half" idx="10"/>
          </p:nvPr>
        </p:nvSpPr>
        <p:spPr/>
        <p:txBody>
          <a:bodyPr/>
          <a:lstStyle/>
          <a:p>
            <a:fld id="{4F9FB226-D956-4C57-AA6A-0AB3721E27DA}" type="datetimeFigureOut">
              <a:rPr lang="en-IN" smtClean="0"/>
              <a:t>27-11-2022</a:t>
            </a:fld>
            <a:endParaRPr lang="en-IN"/>
          </a:p>
        </p:txBody>
      </p:sp>
      <p:sp>
        <p:nvSpPr>
          <p:cNvPr id="6" name="Footer Placeholder 5">
            <a:extLst>
              <a:ext uri="{FF2B5EF4-FFF2-40B4-BE49-F238E27FC236}">
                <a16:creationId xmlns:a16="http://schemas.microsoft.com/office/drawing/2014/main" id="{DD194224-FA9B-F4A4-502F-E1C9DC7E25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B696DF-42C4-80BB-13B6-AB9B4910192E}"/>
              </a:ext>
            </a:extLst>
          </p:cNvPr>
          <p:cNvSpPr>
            <a:spLocks noGrp="1"/>
          </p:cNvSpPr>
          <p:nvPr>
            <p:ph type="sldNum" sz="quarter" idx="12"/>
          </p:nvPr>
        </p:nvSpPr>
        <p:spPr/>
        <p:txBody>
          <a:bodyPr/>
          <a:lstStyle/>
          <a:p>
            <a:fld id="{DBE20232-9708-4206-8B3D-F96E6B1D384D}" type="slidenum">
              <a:rPr lang="en-IN" smtClean="0"/>
              <a:t>‹#›</a:t>
            </a:fld>
            <a:endParaRPr lang="en-IN"/>
          </a:p>
        </p:txBody>
      </p:sp>
    </p:spTree>
    <p:extLst>
      <p:ext uri="{BB962C8B-B14F-4D97-AF65-F5344CB8AC3E}">
        <p14:creationId xmlns:p14="http://schemas.microsoft.com/office/powerpoint/2010/main" val="114237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C5B4-873C-08D6-1FB9-4DD3ECB7FB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ED1BA1-ABCD-F231-58AD-747BFE8FF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E664FF-50F4-1148-1C0A-22610FEC2A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7C9148-DC5D-58D6-B491-9C3F162A2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D75F9E-F112-9A7F-B3BC-3913D440A8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8473A-D2D4-810A-F9A4-E91BFBD1A954}"/>
              </a:ext>
            </a:extLst>
          </p:cNvPr>
          <p:cNvSpPr>
            <a:spLocks noGrp="1"/>
          </p:cNvSpPr>
          <p:nvPr>
            <p:ph type="dt" sz="half" idx="10"/>
          </p:nvPr>
        </p:nvSpPr>
        <p:spPr/>
        <p:txBody>
          <a:bodyPr/>
          <a:lstStyle/>
          <a:p>
            <a:fld id="{4F9FB226-D956-4C57-AA6A-0AB3721E27DA}" type="datetimeFigureOut">
              <a:rPr lang="en-IN" smtClean="0"/>
              <a:t>27-11-2022</a:t>
            </a:fld>
            <a:endParaRPr lang="en-IN"/>
          </a:p>
        </p:txBody>
      </p:sp>
      <p:sp>
        <p:nvSpPr>
          <p:cNvPr id="8" name="Footer Placeholder 7">
            <a:extLst>
              <a:ext uri="{FF2B5EF4-FFF2-40B4-BE49-F238E27FC236}">
                <a16:creationId xmlns:a16="http://schemas.microsoft.com/office/drawing/2014/main" id="{8DB7039D-B52C-61C5-158C-A9BAE6F216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24220F-1347-DEB6-E105-11862DFDC8DD}"/>
              </a:ext>
            </a:extLst>
          </p:cNvPr>
          <p:cNvSpPr>
            <a:spLocks noGrp="1"/>
          </p:cNvSpPr>
          <p:nvPr>
            <p:ph type="sldNum" sz="quarter" idx="12"/>
          </p:nvPr>
        </p:nvSpPr>
        <p:spPr/>
        <p:txBody>
          <a:bodyPr/>
          <a:lstStyle/>
          <a:p>
            <a:fld id="{DBE20232-9708-4206-8B3D-F96E6B1D384D}" type="slidenum">
              <a:rPr lang="en-IN" smtClean="0"/>
              <a:t>‹#›</a:t>
            </a:fld>
            <a:endParaRPr lang="en-IN"/>
          </a:p>
        </p:txBody>
      </p:sp>
    </p:spTree>
    <p:extLst>
      <p:ext uri="{BB962C8B-B14F-4D97-AF65-F5344CB8AC3E}">
        <p14:creationId xmlns:p14="http://schemas.microsoft.com/office/powerpoint/2010/main" val="77516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EA6F-919F-C2FF-20B4-D1941976E1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1762A1-129E-D0E6-E549-072410AAEBDE}"/>
              </a:ext>
            </a:extLst>
          </p:cNvPr>
          <p:cNvSpPr>
            <a:spLocks noGrp="1"/>
          </p:cNvSpPr>
          <p:nvPr>
            <p:ph type="dt" sz="half" idx="10"/>
          </p:nvPr>
        </p:nvSpPr>
        <p:spPr/>
        <p:txBody>
          <a:bodyPr/>
          <a:lstStyle/>
          <a:p>
            <a:fld id="{4F9FB226-D956-4C57-AA6A-0AB3721E27DA}" type="datetimeFigureOut">
              <a:rPr lang="en-IN" smtClean="0"/>
              <a:t>27-11-2022</a:t>
            </a:fld>
            <a:endParaRPr lang="en-IN"/>
          </a:p>
        </p:txBody>
      </p:sp>
      <p:sp>
        <p:nvSpPr>
          <p:cNvPr id="4" name="Footer Placeholder 3">
            <a:extLst>
              <a:ext uri="{FF2B5EF4-FFF2-40B4-BE49-F238E27FC236}">
                <a16:creationId xmlns:a16="http://schemas.microsoft.com/office/drawing/2014/main" id="{A90B7121-6263-5D85-1604-FCC3707D79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43DE0F-DD14-ACDD-9A1B-F37CD5D048CD}"/>
              </a:ext>
            </a:extLst>
          </p:cNvPr>
          <p:cNvSpPr>
            <a:spLocks noGrp="1"/>
          </p:cNvSpPr>
          <p:nvPr>
            <p:ph type="sldNum" sz="quarter" idx="12"/>
          </p:nvPr>
        </p:nvSpPr>
        <p:spPr/>
        <p:txBody>
          <a:bodyPr/>
          <a:lstStyle/>
          <a:p>
            <a:fld id="{DBE20232-9708-4206-8B3D-F96E6B1D384D}" type="slidenum">
              <a:rPr lang="en-IN" smtClean="0"/>
              <a:t>‹#›</a:t>
            </a:fld>
            <a:endParaRPr lang="en-IN"/>
          </a:p>
        </p:txBody>
      </p:sp>
    </p:spTree>
    <p:extLst>
      <p:ext uri="{BB962C8B-B14F-4D97-AF65-F5344CB8AC3E}">
        <p14:creationId xmlns:p14="http://schemas.microsoft.com/office/powerpoint/2010/main" val="126216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AD933-243F-048F-804F-B076CE287C35}"/>
              </a:ext>
            </a:extLst>
          </p:cNvPr>
          <p:cNvSpPr>
            <a:spLocks noGrp="1"/>
          </p:cNvSpPr>
          <p:nvPr>
            <p:ph type="dt" sz="half" idx="10"/>
          </p:nvPr>
        </p:nvSpPr>
        <p:spPr/>
        <p:txBody>
          <a:bodyPr/>
          <a:lstStyle/>
          <a:p>
            <a:fld id="{4F9FB226-D956-4C57-AA6A-0AB3721E27DA}" type="datetimeFigureOut">
              <a:rPr lang="en-IN" smtClean="0"/>
              <a:t>27-11-2022</a:t>
            </a:fld>
            <a:endParaRPr lang="en-IN"/>
          </a:p>
        </p:txBody>
      </p:sp>
      <p:sp>
        <p:nvSpPr>
          <p:cNvPr id="3" name="Footer Placeholder 2">
            <a:extLst>
              <a:ext uri="{FF2B5EF4-FFF2-40B4-BE49-F238E27FC236}">
                <a16:creationId xmlns:a16="http://schemas.microsoft.com/office/drawing/2014/main" id="{43457E34-1D98-6D8A-934D-2AE64CA1E4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A3C4F8-C37F-D744-64FB-9BF0525854AE}"/>
              </a:ext>
            </a:extLst>
          </p:cNvPr>
          <p:cNvSpPr>
            <a:spLocks noGrp="1"/>
          </p:cNvSpPr>
          <p:nvPr>
            <p:ph type="sldNum" sz="quarter" idx="12"/>
          </p:nvPr>
        </p:nvSpPr>
        <p:spPr/>
        <p:txBody>
          <a:bodyPr/>
          <a:lstStyle/>
          <a:p>
            <a:fld id="{DBE20232-9708-4206-8B3D-F96E6B1D384D}" type="slidenum">
              <a:rPr lang="en-IN" smtClean="0"/>
              <a:t>‹#›</a:t>
            </a:fld>
            <a:endParaRPr lang="en-IN"/>
          </a:p>
        </p:txBody>
      </p:sp>
    </p:spTree>
    <p:extLst>
      <p:ext uri="{BB962C8B-B14F-4D97-AF65-F5344CB8AC3E}">
        <p14:creationId xmlns:p14="http://schemas.microsoft.com/office/powerpoint/2010/main" val="142162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4C9E-8A4C-ED00-279C-664EABEBB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DDEFB8-1D20-0295-0935-8501B4CB07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32E017-1429-57D9-225E-A0BDFB402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BF0D1-7480-572F-7E6E-0A6D61217DED}"/>
              </a:ext>
            </a:extLst>
          </p:cNvPr>
          <p:cNvSpPr>
            <a:spLocks noGrp="1"/>
          </p:cNvSpPr>
          <p:nvPr>
            <p:ph type="dt" sz="half" idx="10"/>
          </p:nvPr>
        </p:nvSpPr>
        <p:spPr/>
        <p:txBody>
          <a:bodyPr/>
          <a:lstStyle/>
          <a:p>
            <a:fld id="{4F9FB226-D956-4C57-AA6A-0AB3721E27DA}" type="datetimeFigureOut">
              <a:rPr lang="en-IN" smtClean="0"/>
              <a:t>27-11-2022</a:t>
            </a:fld>
            <a:endParaRPr lang="en-IN"/>
          </a:p>
        </p:txBody>
      </p:sp>
      <p:sp>
        <p:nvSpPr>
          <p:cNvPr id="6" name="Footer Placeholder 5">
            <a:extLst>
              <a:ext uri="{FF2B5EF4-FFF2-40B4-BE49-F238E27FC236}">
                <a16:creationId xmlns:a16="http://schemas.microsoft.com/office/drawing/2014/main" id="{071949D6-615D-1B5A-7056-DB25C0E9B0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80BEF4-957D-256E-EE8A-ACEA05EEBF88}"/>
              </a:ext>
            </a:extLst>
          </p:cNvPr>
          <p:cNvSpPr>
            <a:spLocks noGrp="1"/>
          </p:cNvSpPr>
          <p:nvPr>
            <p:ph type="sldNum" sz="quarter" idx="12"/>
          </p:nvPr>
        </p:nvSpPr>
        <p:spPr/>
        <p:txBody>
          <a:bodyPr/>
          <a:lstStyle/>
          <a:p>
            <a:fld id="{DBE20232-9708-4206-8B3D-F96E6B1D384D}" type="slidenum">
              <a:rPr lang="en-IN" smtClean="0"/>
              <a:t>‹#›</a:t>
            </a:fld>
            <a:endParaRPr lang="en-IN"/>
          </a:p>
        </p:txBody>
      </p:sp>
    </p:spTree>
    <p:extLst>
      <p:ext uri="{BB962C8B-B14F-4D97-AF65-F5344CB8AC3E}">
        <p14:creationId xmlns:p14="http://schemas.microsoft.com/office/powerpoint/2010/main" val="375060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49E7F-572B-2322-1BC9-8C0C74DDE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EF250F-5425-0E68-9FB4-11AC31FA3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A32AE6-57FA-8768-4210-BFD19CB98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C5DB4-5B87-6076-69B4-3A22F2411684}"/>
              </a:ext>
            </a:extLst>
          </p:cNvPr>
          <p:cNvSpPr>
            <a:spLocks noGrp="1"/>
          </p:cNvSpPr>
          <p:nvPr>
            <p:ph type="dt" sz="half" idx="10"/>
          </p:nvPr>
        </p:nvSpPr>
        <p:spPr/>
        <p:txBody>
          <a:bodyPr/>
          <a:lstStyle/>
          <a:p>
            <a:fld id="{4F9FB226-D956-4C57-AA6A-0AB3721E27DA}" type="datetimeFigureOut">
              <a:rPr lang="en-IN" smtClean="0"/>
              <a:t>27-11-2022</a:t>
            </a:fld>
            <a:endParaRPr lang="en-IN"/>
          </a:p>
        </p:txBody>
      </p:sp>
      <p:sp>
        <p:nvSpPr>
          <p:cNvPr id="6" name="Footer Placeholder 5">
            <a:extLst>
              <a:ext uri="{FF2B5EF4-FFF2-40B4-BE49-F238E27FC236}">
                <a16:creationId xmlns:a16="http://schemas.microsoft.com/office/drawing/2014/main" id="{6322B620-C8A2-374C-24C1-945CBB2C8C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FAD110-8904-99B4-E6FE-FE6A3CCB6A66}"/>
              </a:ext>
            </a:extLst>
          </p:cNvPr>
          <p:cNvSpPr>
            <a:spLocks noGrp="1"/>
          </p:cNvSpPr>
          <p:nvPr>
            <p:ph type="sldNum" sz="quarter" idx="12"/>
          </p:nvPr>
        </p:nvSpPr>
        <p:spPr/>
        <p:txBody>
          <a:bodyPr/>
          <a:lstStyle/>
          <a:p>
            <a:fld id="{DBE20232-9708-4206-8B3D-F96E6B1D384D}" type="slidenum">
              <a:rPr lang="en-IN" smtClean="0"/>
              <a:t>‹#›</a:t>
            </a:fld>
            <a:endParaRPr lang="en-IN"/>
          </a:p>
        </p:txBody>
      </p:sp>
    </p:spTree>
    <p:extLst>
      <p:ext uri="{BB962C8B-B14F-4D97-AF65-F5344CB8AC3E}">
        <p14:creationId xmlns:p14="http://schemas.microsoft.com/office/powerpoint/2010/main" val="352181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3F042-5631-FD86-6040-5535335102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D41A52-0952-944D-E99B-57C1C24DA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A994AC-8887-F2AF-9563-29C160840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FB226-D956-4C57-AA6A-0AB3721E27DA}" type="datetimeFigureOut">
              <a:rPr lang="en-IN" smtClean="0"/>
              <a:t>27-11-2022</a:t>
            </a:fld>
            <a:endParaRPr lang="en-IN"/>
          </a:p>
        </p:txBody>
      </p:sp>
      <p:sp>
        <p:nvSpPr>
          <p:cNvPr id="5" name="Footer Placeholder 4">
            <a:extLst>
              <a:ext uri="{FF2B5EF4-FFF2-40B4-BE49-F238E27FC236}">
                <a16:creationId xmlns:a16="http://schemas.microsoft.com/office/drawing/2014/main" id="{A22F2E4D-9802-60D3-A627-4FD71A7C9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55A2C5-06CB-DEC5-8658-B3B719473D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20232-9708-4206-8B3D-F96E6B1D384D}" type="slidenum">
              <a:rPr lang="en-IN" smtClean="0"/>
              <a:t>‹#›</a:t>
            </a:fld>
            <a:endParaRPr lang="en-IN"/>
          </a:p>
        </p:txBody>
      </p:sp>
    </p:spTree>
    <p:extLst>
      <p:ext uri="{BB962C8B-B14F-4D97-AF65-F5344CB8AC3E}">
        <p14:creationId xmlns:p14="http://schemas.microsoft.com/office/powerpoint/2010/main" val="1214284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5BA8-6AA4-5BA9-36D0-0F550640CCD1}"/>
              </a:ext>
            </a:extLst>
          </p:cNvPr>
          <p:cNvSpPr>
            <a:spLocks noGrp="1"/>
          </p:cNvSpPr>
          <p:nvPr>
            <p:ph type="title"/>
          </p:nvPr>
        </p:nvSpPr>
        <p:spPr>
          <a:xfrm>
            <a:off x="737532" y="1673807"/>
            <a:ext cx="10515600" cy="1325563"/>
          </a:xfrm>
        </p:spPr>
        <p:txBody>
          <a:bodyPr/>
          <a:lstStyle/>
          <a:p>
            <a:pPr algn="ctr"/>
            <a:r>
              <a:rPr lang="en-IN" dirty="0"/>
              <a:t>Predictive Life Expectancy Model</a:t>
            </a:r>
          </a:p>
        </p:txBody>
      </p:sp>
      <p:sp>
        <p:nvSpPr>
          <p:cNvPr id="3" name="Content Placeholder 2">
            <a:extLst>
              <a:ext uri="{FF2B5EF4-FFF2-40B4-BE49-F238E27FC236}">
                <a16:creationId xmlns:a16="http://schemas.microsoft.com/office/drawing/2014/main" id="{615368BA-041B-012B-6401-9F0BF742F4DA}"/>
              </a:ext>
            </a:extLst>
          </p:cNvPr>
          <p:cNvSpPr>
            <a:spLocks noGrp="1"/>
          </p:cNvSpPr>
          <p:nvPr>
            <p:ph idx="1"/>
          </p:nvPr>
        </p:nvSpPr>
        <p:spPr/>
        <p:txBody>
          <a:bodyPr>
            <a:normAutofit/>
          </a:bodyPr>
          <a:lstStyle/>
          <a:p>
            <a:pPr marL="0" indent="0" algn="r">
              <a:buNone/>
            </a:pPr>
            <a:endParaRPr lang="en-IN" dirty="0"/>
          </a:p>
          <a:p>
            <a:pPr marL="0" indent="0" algn="r">
              <a:buNone/>
            </a:pPr>
            <a:endParaRPr lang="en-IN" dirty="0"/>
          </a:p>
          <a:p>
            <a:pPr marL="0" indent="0" algn="r">
              <a:buNone/>
            </a:pPr>
            <a:endParaRPr lang="en-IN" dirty="0"/>
          </a:p>
          <a:p>
            <a:pPr marL="0" indent="0" algn="r">
              <a:buNone/>
            </a:pPr>
            <a:endParaRPr lang="en-IN" dirty="0"/>
          </a:p>
          <a:p>
            <a:pPr marL="0" indent="0">
              <a:buNone/>
            </a:pPr>
            <a:r>
              <a:rPr lang="en-IN" dirty="0"/>
              <a:t>						Submitted by:</a:t>
            </a:r>
          </a:p>
          <a:p>
            <a:pPr marL="0" indent="0">
              <a:buNone/>
            </a:pPr>
            <a:r>
              <a:rPr lang="en-IN" dirty="0"/>
              <a:t>							</a:t>
            </a:r>
            <a:r>
              <a:rPr lang="en-IN" sz="2400" dirty="0"/>
              <a:t>Anujit Ghosh 22122106								Keegan Fernandes 22122124								Karan Punjabi 22122140								Reena 22122144</a:t>
            </a:r>
          </a:p>
          <a:p>
            <a:pPr lvl="2"/>
            <a:endParaRPr lang="en-IN" dirty="0"/>
          </a:p>
        </p:txBody>
      </p:sp>
    </p:spTree>
    <p:extLst>
      <p:ext uri="{BB962C8B-B14F-4D97-AF65-F5344CB8AC3E}">
        <p14:creationId xmlns:p14="http://schemas.microsoft.com/office/powerpoint/2010/main" val="89350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05AF-500A-72D2-9272-36BC181551BD}"/>
              </a:ext>
            </a:extLst>
          </p:cNvPr>
          <p:cNvSpPr>
            <a:spLocks noGrp="1"/>
          </p:cNvSpPr>
          <p:nvPr>
            <p:ph type="ctrTitle"/>
          </p:nvPr>
        </p:nvSpPr>
        <p:spPr>
          <a:xfrm>
            <a:off x="1524000" y="770025"/>
            <a:ext cx="9144000" cy="1098323"/>
          </a:xfrm>
        </p:spPr>
        <p:txBody>
          <a:bodyPr>
            <a:normAutofit/>
          </a:bodyPr>
          <a:lstStyle/>
          <a:p>
            <a:r>
              <a:rPr lang="en-IN" sz="4400" dirty="0"/>
              <a:t>Aim of Study</a:t>
            </a:r>
          </a:p>
        </p:txBody>
      </p:sp>
      <p:sp>
        <p:nvSpPr>
          <p:cNvPr id="3" name="Subtitle 2">
            <a:extLst>
              <a:ext uri="{FF2B5EF4-FFF2-40B4-BE49-F238E27FC236}">
                <a16:creationId xmlns:a16="http://schemas.microsoft.com/office/drawing/2014/main" id="{F7161B03-B239-36DB-AE8C-C654E2510105}"/>
              </a:ext>
            </a:extLst>
          </p:cNvPr>
          <p:cNvSpPr>
            <a:spLocks noGrp="1"/>
          </p:cNvSpPr>
          <p:nvPr>
            <p:ph type="subTitle" idx="1"/>
          </p:nvPr>
        </p:nvSpPr>
        <p:spPr>
          <a:xfrm>
            <a:off x="1524000" y="2360468"/>
            <a:ext cx="9144000" cy="1655762"/>
          </a:xfrm>
        </p:spPr>
        <p:txBody>
          <a:bodyPr>
            <a:noAutofit/>
          </a:bodyPr>
          <a:lstStyle/>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Finding a suitable model for predicting life expectancy, improving  accuracy by creating, training and testing multiple models.</a:t>
            </a:r>
          </a:p>
          <a:p>
            <a:pPr marL="457200" indent="-457200" algn="l">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Finding the factors that have the greatest impact on the prediction of life expectancy among the attributes, by finding the correlation between each attribute and the life expectancy. Thus, whoever has a high correlation has a significant impact on the prediction of life expectancy.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16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6CC920-F7B7-0A98-2FA8-9104798E5444}"/>
              </a:ext>
            </a:extLst>
          </p:cNvPr>
          <p:cNvSpPr>
            <a:spLocks noGrp="1"/>
          </p:cNvSpPr>
          <p:nvPr>
            <p:ph type="subTitle" idx="1"/>
          </p:nvPr>
        </p:nvSpPr>
        <p:spPr>
          <a:xfrm>
            <a:off x="1524000" y="979714"/>
            <a:ext cx="9144000" cy="4278086"/>
          </a:xfrm>
        </p:spPr>
        <p:txBody>
          <a:bodyPr/>
          <a:lstStyle/>
          <a:p>
            <a:pPr algn="l"/>
            <a:endParaRPr lang="en-IN" dirty="0"/>
          </a:p>
          <a:p>
            <a:pPr algn="l"/>
            <a:endParaRPr lang="en-IN" dirty="0"/>
          </a:p>
          <a:p>
            <a:pPr algn="l"/>
            <a:endParaRPr lang="en-IN" dirty="0"/>
          </a:p>
          <a:p>
            <a:pPr algn="l"/>
            <a:r>
              <a:rPr lang="en-IN" dirty="0"/>
              <a:t>The life expectancy dataset consists of 22 columns , and 2938 rows , with multiple null values and outliers , after cleaning of the respective data set and going through multiple levels of data pre-processing, correcting the outlying values and removing outliers , we finalised a data set which includes the variables which have the maximum correlating values with respect to life expectancy , the final dataset used in the training and testing of our model consists of 2914 rows and 9 columns.</a:t>
            </a:r>
          </a:p>
        </p:txBody>
      </p:sp>
      <p:sp>
        <p:nvSpPr>
          <p:cNvPr id="2" name="Title 1">
            <a:extLst>
              <a:ext uri="{FF2B5EF4-FFF2-40B4-BE49-F238E27FC236}">
                <a16:creationId xmlns:a16="http://schemas.microsoft.com/office/drawing/2014/main" id="{14638632-8F1C-8FDB-C51B-FC47E1514FD8}"/>
              </a:ext>
            </a:extLst>
          </p:cNvPr>
          <p:cNvSpPr>
            <a:spLocks noGrp="1"/>
          </p:cNvSpPr>
          <p:nvPr>
            <p:ph type="ctrTitle"/>
          </p:nvPr>
        </p:nvSpPr>
        <p:spPr>
          <a:xfrm>
            <a:off x="1524000" y="770025"/>
            <a:ext cx="9144000" cy="1098323"/>
          </a:xfrm>
        </p:spPr>
        <p:txBody>
          <a:bodyPr>
            <a:normAutofit/>
          </a:bodyPr>
          <a:lstStyle/>
          <a:p>
            <a:r>
              <a:rPr lang="en-IN" sz="4400" dirty="0"/>
              <a:t>About the Dataset</a:t>
            </a:r>
          </a:p>
        </p:txBody>
      </p:sp>
    </p:spTree>
    <p:extLst>
      <p:ext uri="{BB962C8B-B14F-4D97-AF65-F5344CB8AC3E}">
        <p14:creationId xmlns:p14="http://schemas.microsoft.com/office/powerpoint/2010/main" val="167698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0F3933-6340-153A-5B61-787BC86DDAF6}"/>
              </a:ext>
            </a:extLst>
          </p:cNvPr>
          <p:cNvSpPr>
            <a:spLocks noGrp="1"/>
          </p:cNvSpPr>
          <p:nvPr>
            <p:ph type="subTitle" idx="1"/>
          </p:nvPr>
        </p:nvSpPr>
        <p:spPr>
          <a:xfrm>
            <a:off x="1524000" y="914400"/>
            <a:ext cx="9144000" cy="4343400"/>
          </a:xfrm>
        </p:spPr>
        <p:txBody>
          <a:bodyPr/>
          <a:lstStyle/>
          <a:p>
            <a:pPr algn="l"/>
            <a:endParaRPr lang="en-IN" dirty="0"/>
          </a:p>
          <a:p>
            <a:pPr algn="l"/>
            <a:endParaRPr lang="en-IN" dirty="0"/>
          </a:p>
          <a:p>
            <a:pPr algn="l"/>
            <a:r>
              <a:rPr lang="en-IN" dirty="0"/>
              <a:t>															Shows the correlation of 						the variables between each 						other.</a:t>
            </a:r>
          </a:p>
        </p:txBody>
      </p:sp>
      <p:pic>
        <p:nvPicPr>
          <p:cNvPr id="5" name="Picture 4">
            <a:extLst>
              <a:ext uri="{FF2B5EF4-FFF2-40B4-BE49-F238E27FC236}">
                <a16:creationId xmlns:a16="http://schemas.microsoft.com/office/drawing/2014/main" id="{3C66A4B2-3F9A-A86A-BE45-85C8288AD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827" y="2073729"/>
            <a:ext cx="3951515" cy="3020786"/>
          </a:xfrm>
          <a:prstGeom prst="rect">
            <a:avLst/>
          </a:prstGeom>
        </p:spPr>
      </p:pic>
      <p:sp>
        <p:nvSpPr>
          <p:cNvPr id="2" name="Title 1">
            <a:extLst>
              <a:ext uri="{FF2B5EF4-FFF2-40B4-BE49-F238E27FC236}">
                <a16:creationId xmlns:a16="http://schemas.microsoft.com/office/drawing/2014/main" id="{A42A4E3D-6960-8E1A-529A-FA2F42570FAA}"/>
              </a:ext>
            </a:extLst>
          </p:cNvPr>
          <p:cNvSpPr>
            <a:spLocks noGrp="1"/>
          </p:cNvSpPr>
          <p:nvPr>
            <p:ph type="ctrTitle"/>
          </p:nvPr>
        </p:nvSpPr>
        <p:spPr>
          <a:xfrm>
            <a:off x="1524000" y="501877"/>
            <a:ext cx="9144000" cy="1098323"/>
          </a:xfrm>
        </p:spPr>
        <p:txBody>
          <a:bodyPr>
            <a:normAutofit/>
          </a:bodyPr>
          <a:lstStyle/>
          <a:p>
            <a:r>
              <a:rPr lang="en-IN" sz="4400" dirty="0"/>
              <a:t>EDA</a:t>
            </a:r>
          </a:p>
        </p:txBody>
      </p:sp>
    </p:spTree>
    <p:extLst>
      <p:ext uri="{BB962C8B-B14F-4D97-AF65-F5344CB8AC3E}">
        <p14:creationId xmlns:p14="http://schemas.microsoft.com/office/powerpoint/2010/main" val="68851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D4A98-16B1-04FE-96A8-701A86545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376" y="277586"/>
            <a:ext cx="4099138" cy="6302828"/>
          </a:xfrm>
          <a:prstGeom prst="rect">
            <a:avLst/>
          </a:prstGeom>
        </p:spPr>
      </p:pic>
      <p:sp>
        <p:nvSpPr>
          <p:cNvPr id="3" name="Subtitle 2">
            <a:extLst>
              <a:ext uri="{FF2B5EF4-FFF2-40B4-BE49-F238E27FC236}">
                <a16:creationId xmlns:a16="http://schemas.microsoft.com/office/drawing/2014/main" id="{4B29C574-EBBF-87CD-CC10-D70812BEB98D}"/>
              </a:ext>
            </a:extLst>
          </p:cNvPr>
          <p:cNvSpPr>
            <a:spLocks noGrp="1"/>
          </p:cNvSpPr>
          <p:nvPr>
            <p:ph type="subTitle" idx="1"/>
          </p:nvPr>
        </p:nvSpPr>
        <p:spPr>
          <a:xfrm>
            <a:off x="408213" y="277586"/>
            <a:ext cx="11283043" cy="6106885"/>
          </a:xfrm>
        </p:spPr>
        <p:txBody>
          <a:bodyPr/>
          <a:lstStyle/>
          <a:p>
            <a:endParaRPr lang="en-IN" dirty="0"/>
          </a:p>
          <a:p>
            <a:pPr algn="l"/>
            <a:r>
              <a:rPr lang="en-IN" dirty="0"/>
              <a:t>							</a:t>
            </a:r>
          </a:p>
          <a:p>
            <a:pPr algn="l"/>
            <a:endParaRPr lang="en-IN" dirty="0"/>
          </a:p>
          <a:p>
            <a:pPr algn="l"/>
            <a:endParaRPr lang="en-IN" dirty="0"/>
          </a:p>
          <a:p>
            <a:pPr algn="l"/>
            <a:r>
              <a:rPr lang="en-IN" dirty="0"/>
              <a:t>							Correlation between life expectancy 								and different variables represented 								through scatter plots .</a:t>
            </a:r>
          </a:p>
        </p:txBody>
      </p:sp>
    </p:spTree>
    <p:extLst>
      <p:ext uri="{BB962C8B-B14F-4D97-AF65-F5344CB8AC3E}">
        <p14:creationId xmlns:p14="http://schemas.microsoft.com/office/powerpoint/2010/main" val="37336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37BC-42E2-F73E-E8CF-F9BCB3407D2D}"/>
              </a:ext>
            </a:extLst>
          </p:cNvPr>
          <p:cNvSpPr>
            <a:spLocks noGrp="1"/>
          </p:cNvSpPr>
          <p:nvPr>
            <p:ph type="title"/>
          </p:nvPr>
        </p:nvSpPr>
        <p:spPr/>
        <p:txBody>
          <a:bodyPr/>
          <a:lstStyle/>
          <a:p>
            <a:r>
              <a:rPr lang="en-IN" b="1" dirty="0"/>
              <a:t>Approach</a:t>
            </a:r>
          </a:p>
        </p:txBody>
      </p:sp>
      <p:sp>
        <p:nvSpPr>
          <p:cNvPr id="3" name="Content Placeholder 2">
            <a:extLst>
              <a:ext uri="{FF2B5EF4-FFF2-40B4-BE49-F238E27FC236}">
                <a16:creationId xmlns:a16="http://schemas.microsoft.com/office/drawing/2014/main" id="{4FE8417B-4672-B974-4B9E-40808ECDF7AB}"/>
              </a:ext>
            </a:extLst>
          </p:cNvPr>
          <p:cNvSpPr>
            <a:spLocks noGrp="1"/>
          </p:cNvSpPr>
          <p:nvPr>
            <p:ph idx="1"/>
          </p:nvPr>
        </p:nvSpPr>
        <p:spPr/>
        <p:txBody>
          <a:bodyPr>
            <a:noAutofit/>
          </a:bodyPr>
          <a:lstStyle/>
          <a:p>
            <a:pPr marL="0" indent="0">
              <a:buNone/>
            </a:pPr>
            <a:r>
              <a:rPr lang="en-IN" sz="2400" i="0" u="none" strike="noStrike" dirty="0">
                <a:solidFill>
                  <a:srgbClr val="000000"/>
                </a:solidFill>
                <a:effectLst/>
              </a:rPr>
              <a:t>1. Random Forest Regression</a:t>
            </a:r>
          </a:p>
          <a:p>
            <a:pPr marL="0" indent="0" algn="just" rtl="0" fontAlgn="base">
              <a:spcBef>
                <a:spcPts val="1200"/>
              </a:spcBef>
              <a:spcAft>
                <a:spcPts val="1200"/>
              </a:spcAft>
              <a:buNone/>
            </a:pPr>
            <a:r>
              <a:rPr lang="en-IN" sz="2400" i="0" u="none" strike="noStrike" dirty="0">
                <a:solidFill>
                  <a:srgbClr val="000000"/>
                </a:solidFill>
                <a:effectLst/>
              </a:rPr>
              <a:t>2. Ridge Regression</a:t>
            </a:r>
          </a:p>
          <a:p>
            <a:pPr marL="0" indent="0" algn="just" rtl="0" fontAlgn="base">
              <a:spcBef>
                <a:spcPts val="1200"/>
              </a:spcBef>
              <a:spcAft>
                <a:spcPts val="0"/>
              </a:spcAft>
              <a:buNone/>
            </a:pPr>
            <a:r>
              <a:rPr lang="en-IN" sz="2400" i="0" u="none" strike="noStrike" dirty="0">
                <a:solidFill>
                  <a:srgbClr val="000000"/>
                </a:solidFill>
                <a:effectLst/>
              </a:rPr>
              <a:t>3. XG Boost</a:t>
            </a:r>
          </a:p>
          <a:p>
            <a:endParaRPr lang="en-IN" dirty="0">
              <a:latin typeface="Sitka Text" pitchFamily="2" charset="0"/>
            </a:endParaRPr>
          </a:p>
        </p:txBody>
      </p:sp>
    </p:spTree>
    <p:extLst>
      <p:ext uri="{BB962C8B-B14F-4D97-AF65-F5344CB8AC3E}">
        <p14:creationId xmlns:p14="http://schemas.microsoft.com/office/powerpoint/2010/main" val="67698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C8BA-96CC-2ECE-0364-65E73C0B157B}"/>
              </a:ext>
            </a:extLst>
          </p:cNvPr>
          <p:cNvSpPr>
            <a:spLocks noGrp="1"/>
          </p:cNvSpPr>
          <p:nvPr>
            <p:ph type="title"/>
          </p:nvPr>
        </p:nvSpPr>
        <p:spPr/>
        <p:txBody>
          <a:bodyPr/>
          <a:lstStyle/>
          <a:p>
            <a:r>
              <a:rPr lang="en-IN" b="1" dirty="0"/>
              <a:t>Design</a:t>
            </a:r>
          </a:p>
        </p:txBody>
      </p:sp>
      <p:sp>
        <p:nvSpPr>
          <p:cNvPr id="3" name="Content Placeholder 2">
            <a:extLst>
              <a:ext uri="{FF2B5EF4-FFF2-40B4-BE49-F238E27FC236}">
                <a16:creationId xmlns:a16="http://schemas.microsoft.com/office/drawing/2014/main" id="{DF604CB0-0031-114D-319D-31F0299EBADF}"/>
              </a:ext>
            </a:extLst>
          </p:cNvPr>
          <p:cNvSpPr>
            <a:spLocks noGrp="1"/>
          </p:cNvSpPr>
          <p:nvPr>
            <p:ph idx="1"/>
          </p:nvPr>
        </p:nvSpPr>
        <p:spPr/>
        <p:txBody>
          <a:bodyPr/>
          <a:lstStyle/>
          <a:p>
            <a:r>
              <a:rPr lang="en-IN" sz="2400" dirty="0"/>
              <a:t>HIV , Year and Country were over fitting the model therefore, our model did not use these features</a:t>
            </a:r>
          </a:p>
          <a:p>
            <a:r>
              <a:rPr lang="en-IN" sz="2400" dirty="0"/>
              <a:t>K-fold cross validation for training and evaluation</a:t>
            </a:r>
          </a:p>
          <a:p>
            <a:r>
              <a:rPr lang="en-IN" sz="2400" dirty="0"/>
              <a:t>Z-test to evaluate total expense of country with relation to life expectancy.</a:t>
            </a:r>
          </a:p>
          <a:p>
            <a:r>
              <a:rPr lang="en-IN" sz="2400" dirty="0"/>
              <a:t>Graphs to understand correlation and impact of independent variables and the life expectancy.</a:t>
            </a:r>
          </a:p>
          <a:p>
            <a:r>
              <a:rPr lang="en-IN" sz="2400" dirty="0"/>
              <a:t> </a:t>
            </a:r>
          </a:p>
          <a:p>
            <a:endParaRPr lang="en-IN" sz="2400" dirty="0"/>
          </a:p>
          <a:p>
            <a:endParaRPr lang="en-IN" dirty="0"/>
          </a:p>
          <a:p>
            <a:endParaRPr lang="en-IN" dirty="0"/>
          </a:p>
        </p:txBody>
      </p:sp>
    </p:spTree>
    <p:extLst>
      <p:ext uri="{BB962C8B-B14F-4D97-AF65-F5344CB8AC3E}">
        <p14:creationId xmlns:p14="http://schemas.microsoft.com/office/powerpoint/2010/main" val="109512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7B55-E721-794A-7B1B-E6D832301635}"/>
              </a:ext>
            </a:extLst>
          </p:cNvPr>
          <p:cNvSpPr>
            <a:spLocks noGrp="1"/>
          </p:cNvSpPr>
          <p:nvPr>
            <p:ph type="title"/>
          </p:nvPr>
        </p:nvSpPr>
        <p:spPr/>
        <p:txBody>
          <a:bodyPr/>
          <a:lstStyle/>
          <a:p>
            <a:r>
              <a:rPr lang="en-IN" b="1" dirty="0"/>
              <a:t>Tests Results</a:t>
            </a:r>
          </a:p>
        </p:txBody>
      </p:sp>
      <p:graphicFrame>
        <p:nvGraphicFramePr>
          <p:cNvPr id="4" name="Content Placeholder 3">
            <a:extLst>
              <a:ext uri="{FF2B5EF4-FFF2-40B4-BE49-F238E27FC236}">
                <a16:creationId xmlns:a16="http://schemas.microsoft.com/office/drawing/2014/main" id="{AA58B056-BDCB-56E1-7517-B5B51CED9BAE}"/>
              </a:ext>
            </a:extLst>
          </p:cNvPr>
          <p:cNvGraphicFramePr>
            <a:graphicFrameLocks noGrp="1"/>
          </p:cNvGraphicFramePr>
          <p:nvPr>
            <p:ph idx="1"/>
            <p:extLst>
              <p:ext uri="{D42A27DB-BD31-4B8C-83A1-F6EECF244321}">
                <p14:modId xmlns:p14="http://schemas.microsoft.com/office/powerpoint/2010/main" val="1896830115"/>
              </p:ext>
            </p:extLst>
          </p:nvPr>
        </p:nvGraphicFramePr>
        <p:xfrm>
          <a:off x="1149292" y="1963023"/>
          <a:ext cx="8128932" cy="3020040"/>
        </p:xfrm>
        <a:graphic>
          <a:graphicData uri="http://schemas.openxmlformats.org/drawingml/2006/table">
            <a:tbl>
              <a:tblPr>
                <a:tableStyleId>{5C22544A-7EE6-4342-B048-85BDC9FD1C3A}</a:tableStyleId>
              </a:tblPr>
              <a:tblGrid>
                <a:gridCol w="2664806">
                  <a:extLst>
                    <a:ext uri="{9D8B030D-6E8A-4147-A177-3AD203B41FA5}">
                      <a16:colId xmlns:a16="http://schemas.microsoft.com/office/drawing/2014/main" val="3517946481"/>
                    </a:ext>
                  </a:extLst>
                </a:gridCol>
                <a:gridCol w="2511201">
                  <a:extLst>
                    <a:ext uri="{9D8B030D-6E8A-4147-A177-3AD203B41FA5}">
                      <a16:colId xmlns:a16="http://schemas.microsoft.com/office/drawing/2014/main" val="4243661424"/>
                    </a:ext>
                  </a:extLst>
                </a:gridCol>
                <a:gridCol w="2952925">
                  <a:extLst>
                    <a:ext uri="{9D8B030D-6E8A-4147-A177-3AD203B41FA5}">
                      <a16:colId xmlns:a16="http://schemas.microsoft.com/office/drawing/2014/main" val="399776845"/>
                    </a:ext>
                  </a:extLst>
                </a:gridCol>
              </a:tblGrid>
              <a:tr h="503340">
                <a:tc>
                  <a:txBody>
                    <a:bodyPr/>
                    <a:lstStyle/>
                    <a:p>
                      <a:pPr algn="ctr" fontAlgn="b"/>
                      <a:r>
                        <a:rPr lang="en-IN" sz="1200" b="1" u="none" strike="noStrike" dirty="0">
                          <a:effectLst/>
                          <a:latin typeface="+mn-lt"/>
                          <a:cs typeface="Times New Roman" panose="02020603050405020304" pitchFamily="18" charset="0"/>
                        </a:rPr>
                        <a:t>Model</a:t>
                      </a:r>
                      <a:endParaRPr lang="en-IN" sz="1200" b="1" i="0" u="none" strike="noStrike" dirty="0">
                        <a:solidFill>
                          <a:srgbClr val="000000"/>
                        </a:solidFill>
                        <a:effectLst/>
                        <a:latin typeface="+mn-lt"/>
                        <a:cs typeface="Times New Roman" panose="02020603050405020304" pitchFamily="18" charset="0"/>
                      </a:endParaRPr>
                    </a:p>
                  </a:txBody>
                  <a:tcPr marL="7620" marR="7620" marT="7620" marB="0" anchor="b">
                    <a:solidFill>
                      <a:schemeClr val="accent1">
                        <a:lumMod val="40000"/>
                        <a:lumOff val="60000"/>
                      </a:schemeClr>
                    </a:solidFill>
                  </a:tcPr>
                </a:tc>
                <a:tc>
                  <a:txBody>
                    <a:bodyPr/>
                    <a:lstStyle/>
                    <a:p>
                      <a:pPr algn="ctr" fontAlgn="b"/>
                      <a:r>
                        <a:rPr lang="en-IN" sz="1200" b="1" u="none" strike="noStrike" dirty="0">
                          <a:effectLst/>
                          <a:latin typeface="+mn-lt"/>
                          <a:cs typeface="Times New Roman" panose="02020603050405020304" pitchFamily="18" charset="0"/>
                        </a:rPr>
                        <a:t>Accuracy</a:t>
                      </a:r>
                      <a:endParaRPr lang="en-IN" sz="1200" b="1" i="0" u="none" strike="noStrike" dirty="0">
                        <a:solidFill>
                          <a:srgbClr val="000000"/>
                        </a:solidFill>
                        <a:effectLst/>
                        <a:latin typeface="+mn-lt"/>
                        <a:cs typeface="Times New Roman" panose="02020603050405020304" pitchFamily="18" charset="0"/>
                      </a:endParaRPr>
                    </a:p>
                  </a:txBody>
                  <a:tcPr marL="7620" marR="7620" marT="7620" marB="0" anchor="b">
                    <a:solidFill>
                      <a:schemeClr val="accent1">
                        <a:lumMod val="40000"/>
                        <a:lumOff val="60000"/>
                      </a:schemeClr>
                    </a:solidFill>
                  </a:tcPr>
                </a:tc>
                <a:tc>
                  <a:txBody>
                    <a:bodyPr/>
                    <a:lstStyle/>
                    <a:p>
                      <a:pPr algn="ctr" fontAlgn="b"/>
                      <a:r>
                        <a:rPr lang="en-IN" sz="1200" b="1" u="none" strike="noStrike" dirty="0">
                          <a:effectLst/>
                          <a:latin typeface="+mn-lt"/>
                          <a:cs typeface="Times New Roman" panose="02020603050405020304" pitchFamily="18" charset="0"/>
                        </a:rPr>
                        <a:t>R2 Score</a:t>
                      </a:r>
                      <a:endParaRPr lang="en-IN" sz="1200" b="1" i="0" u="none" strike="noStrike" dirty="0">
                        <a:solidFill>
                          <a:srgbClr val="000000"/>
                        </a:solidFill>
                        <a:effectLst/>
                        <a:latin typeface="+mn-lt"/>
                        <a:cs typeface="Times New Roman" panose="02020603050405020304" pitchFamily="18" charset="0"/>
                      </a:endParaRPr>
                    </a:p>
                  </a:txBody>
                  <a:tcPr marL="7620" marR="7620" marT="7620" marB="0" anchor="b">
                    <a:solidFill>
                      <a:schemeClr val="accent1">
                        <a:lumMod val="40000"/>
                        <a:lumOff val="60000"/>
                      </a:schemeClr>
                    </a:solidFill>
                  </a:tcPr>
                </a:tc>
                <a:extLst>
                  <a:ext uri="{0D108BD9-81ED-4DB2-BD59-A6C34878D82A}">
                    <a16:rowId xmlns:a16="http://schemas.microsoft.com/office/drawing/2014/main" val="3403989391"/>
                  </a:ext>
                </a:extLst>
              </a:tr>
              <a:tr h="503340">
                <a:tc>
                  <a:txBody>
                    <a:bodyPr/>
                    <a:lstStyle/>
                    <a:p>
                      <a:pPr algn="l" fontAlgn="b"/>
                      <a:r>
                        <a:rPr lang="en-IN" sz="1200" u="none" strike="noStrike" dirty="0">
                          <a:effectLst/>
                          <a:latin typeface="+mn-lt"/>
                        </a:rPr>
                        <a:t>Baseline_random_forests_regressor</a:t>
                      </a:r>
                      <a:endParaRPr lang="en-IN" sz="1200" b="0" i="0" u="none" strike="noStrike" dirty="0">
                        <a:solidFill>
                          <a:srgbClr val="000000"/>
                        </a:solidFill>
                        <a:effectLst/>
                        <a:latin typeface="+mn-lt"/>
                      </a:endParaRPr>
                    </a:p>
                  </a:txBody>
                  <a:tcPr marL="7620" marR="7620" marT="7620" marB="0" anchor="b"/>
                </a:tc>
                <a:tc>
                  <a:txBody>
                    <a:bodyPr/>
                    <a:lstStyle/>
                    <a:p>
                      <a:pPr algn="ctr" fontAlgn="b"/>
                      <a:r>
                        <a:rPr lang="en-IN" sz="1200" u="none" strike="noStrike" dirty="0">
                          <a:effectLst/>
                          <a:latin typeface="+mn-lt"/>
                        </a:rPr>
                        <a:t>0.895651449</a:t>
                      </a:r>
                      <a:endParaRPr lang="en-IN" sz="1200" b="0" i="0" u="none" strike="noStrike" dirty="0">
                        <a:solidFill>
                          <a:srgbClr val="000000"/>
                        </a:solidFill>
                        <a:effectLst/>
                        <a:latin typeface="+mn-lt"/>
                      </a:endParaRPr>
                    </a:p>
                  </a:txBody>
                  <a:tcPr marL="7620" marR="7620" marT="7620" marB="0" anchor="b"/>
                </a:tc>
                <a:tc>
                  <a:txBody>
                    <a:bodyPr/>
                    <a:lstStyle/>
                    <a:p>
                      <a:pPr algn="ctr" fontAlgn="b"/>
                      <a:r>
                        <a:rPr lang="en-IN" sz="1200" u="none" strike="noStrike" dirty="0">
                          <a:effectLst/>
                          <a:latin typeface="+mn-lt"/>
                        </a:rPr>
                        <a:t>0.849044387</a:t>
                      </a:r>
                      <a:endParaRPr lang="en-IN" sz="12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016669094"/>
                  </a:ext>
                </a:extLst>
              </a:tr>
              <a:tr h="503340">
                <a:tc>
                  <a:txBody>
                    <a:bodyPr/>
                    <a:lstStyle/>
                    <a:p>
                      <a:pPr algn="l" fontAlgn="b"/>
                      <a:r>
                        <a:rPr lang="en-IN" sz="1200" u="none" strike="noStrike" dirty="0">
                          <a:effectLst/>
                          <a:latin typeface="+mn-lt"/>
                        </a:rPr>
                        <a:t>ridge_regression</a:t>
                      </a:r>
                      <a:endParaRPr lang="en-IN" sz="1200" b="0" i="0" u="none" strike="noStrike" dirty="0">
                        <a:solidFill>
                          <a:srgbClr val="000000"/>
                        </a:solidFill>
                        <a:effectLst/>
                        <a:latin typeface="+mn-lt"/>
                      </a:endParaRPr>
                    </a:p>
                  </a:txBody>
                  <a:tcPr marL="7620" marR="7620" marT="7620" marB="0" anchor="b"/>
                </a:tc>
                <a:tc>
                  <a:txBody>
                    <a:bodyPr/>
                    <a:lstStyle/>
                    <a:p>
                      <a:pPr algn="ctr" fontAlgn="b"/>
                      <a:r>
                        <a:rPr lang="en-IN" sz="1200" u="none" strike="noStrike" dirty="0">
                          <a:effectLst/>
                          <a:latin typeface="+mn-lt"/>
                        </a:rPr>
                        <a:t>0.999999983</a:t>
                      </a:r>
                      <a:endParaRPr lang="en-IN" sz="1200" b="0" i="0" u="none" strike="noStrike" dirty="0">
                        <a:solidFill>
                          <a:srgbClr val="000000"/>
                        </a:solidFill>
                        <a:effectLst/>
                        <a:latin typeface="+mn-lt"/>
                      </a:endParaRPr>
                    </a:p>
                  </a:txBody>
                  <a:tcPr marL="7620" marR="7620" marT="7620" marB="0" anchor="b"/>
                </a:tc>
                <a:tc>
                  <a:txBody>
                    <a:bodyPr/>
                    <a:lstStyle/>
                    <a:p>
                      <a:pPr algn="ctr" fontAlgn="ctr"/>
                      <a:r>
                        <a:rPr lang="en-IN" sz="1200" u="none" strike="noStrike" dirty="0">
                          <a:effectLst/>
                          <a:latin typeface="+mn-lt"/>
                        </a:rPr>
                        <a:t>0.999999983</a:t>
                      </a:r>
                      <a:endParaRPr lang="en-IN" sz="1200" b="0" i="0" u="none" strike="noStrike" dirty="0">
                        <a:solidFill>
                          <a:srgbClr val="3C4043"/>
                        </a:solidFill>
                        <a:effectLst/>
                        <a:latin typeface="+mn-lt"/>
                      </a:endParaRPr>
                    </a:p>
                  </a:txBody>
                  <a:tcPr marL="7620" marR="7620" marT="7620" marB="0" anchor="ctr"/>
                </a:tc>
                <a:extLst>
                  <a:ext uri="{0D108BD9-81ED-4DB2-BD59-A6C34878D82A}">
                    <a16:rowId xmlns:a16="http://schemas.microsoft.com/office/drawing/2014/main" val="3773350666"/>
                  </a:ext>
                </a:extLst>
              </a:tr>
              <a:tr h="503340">
                <a:tc>
                  <a:txBody>
                    <a:bodyPr/>
                    <a:lstStyle/>
                    <a:p>
                      <a:pPr algn="l" fontAlgn="b"/>
                      <a:r>
                        <a:rPr lang="en-IN" sz="1200" u="none" strike="noStrike" dirty="0">
                          <a:effectLst/>
                          <a:latin typeface="+mn-lt"/>
                        </a:rPr>
                        <a:t>Baseline_random_forests_regressor_2</a:t>
                      </a:r>
                      <a:endParaRPr lang="en-IN" sz="1200" b="0" i="0" u="none" strike="noStrike" dirty="0">
                        <a:solidFill>
                          <a:srgbClr val="000000"/>
                        </a:solidFill>
                        <a:effectLst/>
                        <a:latin typeface="+mn-lt"/>
                      </a:endParaRPr>
                    </a:p>
                  </a:txBody>
                  <a:tcPr marL="7620" marR="7620" marT="7620" marB="0" anchor="b"/>
                </a:tc>
                <a:tc>
                  <a:txBody>
                    <a:bodyPr/>
                    <a:lstStyle/>
                    <a:p>
                      <a:pPr algn="ctr" fontAlgn="ctr"/>
                      <a:r>
                        <a:rPr lang="en-IN" sz="1200" u="none" strike="noStrike" dirty="0">
                          <a:effectLst/>
                          <a:latin typeface="+mn-lt"/>
                        </a:rPr>
                        <a:t>0.820119583</a:t>
                      </a:r>
                      <a:endParaRPr lang="en-IN" sz="1200" b="0" i="0" u="none" strike="noStrike" dirty="0">
                        <a:solidFill>
                          <a:srgbClr val="000000"/>
                        </a:solidFill>
                        <a:effectLst/>
                        <a:latin typeface="+mn-lt"/>
                      </a:endParaRPr>
                    </a:p>
                  </a:txBody>
                  <a:tcPr marL="7620" marR="7620" marT="7620" marB="0" anchor="ctr"/>
                </a:tc>
                <a:tc>
                  <a:txBody>
                    <a:bodyPr/>
                    <a:lstStyle/>
                    <a:p>
                      <a:pPr algn="ctr" fontAlgn="ctr"/>
                      <a:r>
                        <a:rPr lang="en-IN" sz="1200" u="none" strike="noStrike" dirty="0">
                          <a:effectLst/>
                          <a:latin typeface="+mn-lt"/>
                        </a:rPr>
                        <a:t>0.714489414</a:t>
                      </a:r>
                      <a:endParaRPr lang="en-IN"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08768138"/>
                  </a:ext>
                </a:extLst>
              </a:tr>
              <a:tr h="503340">
                <a:tc>
                  <a:txBody>
                    <a:bodyPr/>
                    <a:lstStyle/>
                    <a:p>
                      <a:pPr algn="l" fontAlgn="b"/>
                      <a:r>
                        <a:rPr lang="en-IN" sz="1200" u="none" strike="noStrike" dirty="0">
                          <a:effectLst/>
                          <a:latin typeface="+mn-lt"/>
                        </a:rPr>
                        <a:t>ridge_regression_2</a:t>
                      </a:r>
                      <a:endParaRPr lang="en-IN" sz="1200" b="0" i="0" u="none" strike="noStrike" dirty="0">
                        <a:solidFill>
                          <a:srgbClr val="000000"/>
                        </a:solidFill>
                        <a:effectLst/>
                        <a:latin typeface="+mn-lt"/>
                      </a:endParaRPr>
                    </a:p>
                  </a:txBody>
                  <a:tcPr marL="7620" marR="7620" marT="7620" marB="0" anchor="b"/>
                </a:tc>
                <a:tc>
                  <a:txBody>
                    <a:bodyPr/>
                    <a:lstStyle/>
                    <a:p>
                      <a:pPr algn="ctr" fontAlgn="b"/>
                      <a:r>
                        <a:rPr lang="en-IN" sz="1200" u="none" strike="noStrike" dirty="0">
                          <a:effectLst/>
                          <a:latin typeface="+mn-lt"/>
                        </a:rPr>
                        <a:t>0.795877039</a:t>
                      </a:r>
                      <a:endParaRPr lang="en-IN" sz="1200" b="0" i="0" u="none" strike="noStrike" dirty="0">
                        <a:solidFill>
                          <a:srgbClr val="000000"/>
                        </a:solidFill>
                        <a:effectLst/>
                        <a:latin typeface="+mn-lt"/>
                      </a:endParaRPr>
                    </a:p>
                  </a:txBody>
                  <a:tcPr marL="7620" marR="7620" marT="7620" marB="0" anchor="b"/>
                </a:tc>
                <a:tc>
                  <a:txBody>
                    <a:bodyPr/>
                    <a:lstStyle/>
                    <a:p>
                      <a:pPr algn="ctr" fontAlgn="ctr"/>
                      <a:r>
                        <a:rPr lang="en-IN" sz="1200" u="none" strike="noStrike" dirty="0">
                          <a:effectLst/>
                          <a:latin typeface="+mn-lt"/>
                        </a:rPr>
                        <a:t>0.754899399</a:t>
                      </a:r>
                      <a:endParaRPr lang="en-IN" sz="1200" b="0" i="0" u="none" strike="noStrike" dirty="0">
                        <a:solidFill>
                          <a:srgbClr val="3C4043"/>
                        </a:solidFill>
                        <a:effectLst/>
                        <a:latin typeface="+mn-lt"/>
                      </a:endParaRPr>
                    </a:p>
                  </a:txBody>
                  <a:tcPr marL="7620" marR="7620" marT="7620" marB="0" anchor="ctr"/>
                </a:tc>
                <a:extLst>
                  <a:ext uri="{0D108BD9-81ED-4DB2-BD59-A6C34878D82A}">
                    <a16:rowId xmlns:a16="http://schemas.microsoft.com/office/drawing/2014/main" val="3657529685"/>
                  </a:ext>
                </a:extLst>
              </a:tr>
              <a:tr h="503340">
                <a:tc>
                  <a:txBody>
                    <a:bodyPr/>
                    <a:lstStyle/>
                    <a:p>
                      <a:pPr algn="l" fontAlgn="b"/>
                      <a:r>
                        <a:rPr lang="en-IN" sz="1200" u="none" strike="noStrike" dirty="0">
                          <a:effectLst/>
                          <a:latin typeface="+mn-lt"/>
                        </a:rPr>
                        <a:t>xgboost</a:t>
                      </a:r>
                      <a:endParaRPr lang="en-IN" sz="1200" b="0" i="0" u="none" strike="noStrike" dirty="0">
                        <a:solidFill>
                          <a:srgbClr val="000000"/>
                        </a:solidFill>
                        <a:effectLst/>
                        <a:latin typeface="+mn-lt"/>
                      </a:endParaRPr>
                    </a:p>
                  </a:txBody>
                  <a:tcPr marL="7620" marR="7620" marT="7620" marB="0" anchor="b"/>
                </a:tc>
                <a:tc>
                  <a:txBody>
                    <a:bodyPr/>
                    <a:lstStyle/>
                    <a:p>
                      <a:pPr algn="ctr" fontAlgn="b"/>
                      <a:r>
                        <a:rPr lang="en-IN" sz="1200" u="none" strike="noStrike" dirty="0">
                          <a:effectLst/>
                          <a:latin typeface="+mn-lt"/>
                        </a:rPr>
                        <a:t>0.944345864</a:t>
                      </a:r>
                      <a:endParaRPr lang="en-IN" sz="1200" b="0" i="0" u="none" strike="noStrike" dirty="0">
                        <a:solidFill>
                          <a:srgbClr val="000000"/>
                        </a:solidFill>
                        <a:effectLst/>
                        <a:latin typeface="+mn-lt"/>
                      </a:endParaRPr>
                    </a:p>
                  </a:txBody>
                  <a:tcPr marL="7620" marR="7620" marT="7620" marB="0" anchor="b"/>
                </a:tc>
                <a:tc>
                  <a:txBody>
                    <a:bodyPr/>
                    <a:lstStyle/>
                    <a:p>
                      <a:pPr algn="ctr" fontAlgn="b"/>
                      <a:r>
                        <a:rPr lang="en-IN" sz="1200" u="none" strike="noStrike" dirty="0">
                          <a:effectLst/>
                          <a:latin typeface="+mn-lt"/>
                        </a:rPr>
                        <a:t>0.941036641</a:t>
                      </a:r>
                      <a:endParaRPr lang="en-IN" sz="12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428996997"/>
                  </a:ext>
                </a:extLst>
              </a:tr>
            </a:tbl>
          </a:graphicData>
        </a:graphic>
      </p:graphicFrame>
    </p:spTree>
    <p:extLst>
      <p:ext uri="{BB962C8B-B14F-4D97-AF65-F5344CB8AC3E}">
        <p14:creationId xmlns:p14="http://schemas.microsoft.com/office/powerpoint/2010/main" val="2710889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404</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Sitka Text</vt:lpstr>
      <vt:lpstr>Times New Roman</vt:lpstr>
      <vt:lpstr>Office Theme</vt:lpstr>
      <vt:lpstr>Predictive Life Expectancy Model</vt:lpstr>
      <vt:lpstr>Aim of Study</vt:lpstr>
      <vt:lpstr>About the Dataset</vt:lpstr>
      <vt:lpstr>EDA</vt:lpstr>
      <vt:lpstr>PowerPoint Presentation</vt:lpstr>
      <vt:lpstr>Approach</vt:lpstr>
      <vt:lpstr>Design</vt:lpstr>
      <vt:lpstr>Tests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Aims</dc:title>
  <dc:creator>Anujit Ghosh</dc:creator>
  <cp:lastModifiedBy>Anujit Ghosh</cp:lastModifiedBy>
  <cp:revision>3</cp:revision>
  <dcterms:created xsi:type="dcterms:W3CDTF">2022-11-26T22:16:28Z</dcterms:created>
  <dcterms:modified xsi:type="dcterms:W3CDTF">2022-11-27T04:42:40Z</dcterms:modified>
</cp:coreProperties>
</file>