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48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603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3436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603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12924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148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9177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07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2801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672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411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22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29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222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8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96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8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13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962" y="1357745"/>
            <a:ext cx="6431656" cy="3228109"/>
          </a:xfrm>
        </p:spPr>
        <p:txBody>
          <a:bodyPr/>
          <a:lstStyle/>
          <a:p>
            <a:pPr algn="ctr"/>
            <a:r>
              <a:rPr lang="en-IN" dirty="0" smtClean="0"/>
              <a:t>An AI-based Approach for Automated Bug Detection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55" y="4585854"/>
            <a:ext cx="7232072" cy="1510146"/>
          </a:xfrm>
        </p:spPr>
        <p:txBody>
          <a:bodyPr>
            <a:noAutofit/>
          </a:bodyPr>
          <a:lstStyle/>
          <a:p>
            <a:pPr algn="ctr"/>
            <a:r>
              <a:rPr lang="en-IN" sz="4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IN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Debobrota</a:t>
            </a:r>
            <a:r>
              <a:rPr lang="en-IN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Ghosh</a:t>
            </a:r>
            <a:endParaRPr sz="4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6" y="-4761"/>
            <a:ext cx="1140834" cy="11408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 smtClean="0"/>
              <a:t>What is Bug Detection?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31818"/>
            <a:ext cx="6447501" cy="4309545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Bug detection identifies errors ("bugs") in computer programs that cause crashes or incorrect </a:t>
            </a:r>
            <a:r>
              <a:rPr lang="en-IN" dirty="0" err="1" smtClean="0">
                <a:solidFill>
                  <a:schemeClr val="tx1"/>
                </a:solidFill>
              </a:rPr>
              <a:t>behavior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Similar to proofreading a book but for code.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How It Works: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Input Code:</a:t>
            </a:r>
            <a:r>
              <a:rPr lang="en-IN" dirty="0" smtClean="0">
                <a:solidFill>
                  <a:schemeClr val="tx1"/>
                </a:solidFill>
              </a:rPr>
              <a:t> Provide code for analysis.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Analysis:</a:t>
            </a:r>
            <a:r>
              <a:rPr lang="en-IN" dirty="0" smtClean="0">
                <a:solidFill>
                  <a:schemeClr val="tx1"/>
                </a:solidFill>
              </a:rPr>
              <a:t> System scans for mistakes using rules, patterns, or AI.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Learning (AI-Based):</a:t>
            </a:r>
            <a:r>
              <a:rPr lang="en-IN" dirty="0" smtClean="0">
                <a:solidFill>
                  <a:schemeClr val="tx1"/>
                </a:solidFill>
              </a:rPr>
              <a:t> AI model learns from past bugs.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Output:</a:t>
            </a:r>
            <a:r>
              <a:rPr lang="en-IN" dirty="0" smtClean="0">
                <a:solidFill>
                  <a:schemeClr val="tx1"/>
                </a:solidFill>
              </a:rPr>
              <a:t> The system flags errors like "Syntax Error" or "Division By Zero."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0"/>
            <a:ext cx="6447501" cy="762000"/>
          </a:xfrm>
        </p:spPr>
        <p:txBody>
          <a:bodyPr/>
          <a:lstStyle/>
          <a:p>
            <a:r>
              <a:rPr lang="en-IN" u="sng" dirty="0" smtClean="0"/>
              <a:t>Project </a:t>
            </a:r>
            <a:r>
              <a:rPr lang="en-IN" u="sng" dirty="0" smtClean="0"/>
              <a:t>Workflow: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928255"/>
            <a:ext cx="6447501" cy="5721927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Tools Used:</a:t>
            </a:r>
            <a:r>
              <a:rPr lang="en-IN" sz="2400" dirty="0" smtClean="0">
                <a:solidFill>
                  <a:schemeClr val="tx1"/>
                </a:solidFill>
              </a:rPr>
              <a:t> Python, TensorFlow, scikit-learn, pandas, NumPy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Dataset: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Sample of code snippets with bug labels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Example: if x = 5: → Syntax Error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Steps Followed: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Data </a:t>
            </a:r>
            <a:r>
              <a:rPr lang="en-IN" sz="2400" dirty="0" smtClean="0">
                <a:solidFill>
                  <a:schemeClr val="tx1"/>
                </a:solidFill>
              </a:rPr>
              <a:t>Pre-processing </a:t>
            </a:r>
            <a:r>
              <a:rPr lang="en-IN" sz="2400" dirty="0" smtClean="0">
                <a:solidFill>
                  <a:schemeClr val="tx1"/>
                </a:solidFill>
              </a:rPr>
              <a:t>(Tokenization, Padding, Label Encoding)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Neural Network Model (Embedding Layer, LSTM, Dense Layers)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Training &amp; Testing (Small dataset, </a:t>
            </a:r>
            <a:r>
              <a:rPr lang="en-IN" sz="2400" dirty="0" smtClean="0">
                <a:solidFill>
                  <a:schemeClr val="tx1"/>
                </a:solidFill>
              </a:rPr>
              <a:t>Over fitting </a:t>
            </a:r>
            <a:r>
              <a:rPr lang="en-IN" sz="2400" dirty="0" smtClean="0">
                <a:solidFill>
                  <a:schemeClr val="tx1"/>
                </a:solidFill>
              </a:rPr>
              <a:t>issue)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Model Saving &amp; Loading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47" y="318655"/>
            <a:ext cx="6447501" cy="1320800"/>
          </a:xfrm>
        </p:spPr>
        <p:txBody>
          <a:bodyPr/>
          <a:lstStyle/>
          <a:p>
            <a:r>
              <a:rPr lang="en-IN" u="sng" dirty="0" smtClean="0"/>
              <a:t>Key Challenges &amp; </a:t>
            </a:r>
            <a:r>
              <a:rPr lang="en-IN" u="sng" dirty="0" smtClean="0"/>
              <a:t>Results: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316182"/>
            <a:ext cx="6733829" cy="4725181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Challenges Faced:</a:t>
            </a:r>
            <a:endParaRPr lang="en-IN" sz="2800" dirty="0" smtClean="0">
              <a:solidFill>
                <a:schemeClr val="tx1"/>
              </a:solidFill>
            </a:endParaRPr>
          </a:p>
          <a:p>
            <a:r>
              <a:rPr lang="en-IN" sz="2800" dirty="0" smtClean="0">
                <a:solidFill>
                  <a:schemeClr val="tx1"/>
                </a:solidFill>
              </a:rPr>
              <a:t>Small dataset (only 5 examples) led to </a:t>
            </a:r>
            <a:r>
              <a:rPr lang="en-IN" sz="2800" dirty="0" smtClean="0">
                <a:solidFill>
                  <a:schemeClr val="tx1"/>
                </a:solidFill>
              </a:rPr>
              <a:t>over fitting</a:t>
            </a:r>
            <a:endParaRPr lang="en-IN" sz="2800" dirty="0" smtClean="0">
              <a:solidFill>
                <a:schemeClr val="tx1"/>
              </a:solidFill>
            </a:endParaRPr>
          </a:p>
          <a:p>
            <a:r>
              <a:rPr lang="en-IN" sz="2800" dirty="0" smtClean="0">
                <a:solidFill>
                  <a:schemeClr val="tx1"/>
                </a:solidFill>
              </a:rPr>
              <a:t>Poor generalization on unseen </a:t>
            </a:r>
            <a:r>
              <a:rPr lang="en-IN" sz="2800" dirty="0" smtClean="0">
                <a:solidFill>
                  <a:schemeClr val="tx1"/>
                </a:solidFill>
              </a:rPr>
              <a:t>code.</a:t>
            </a:r>
            <a:endParaRPr lang="en-IN" sz="2800" dirty="0" smtClean="0">
              <a:solidFill>
                <a:schemeClr val="tx1"/>
              </a:solidFill>
            </a:endParaRPr>
          </a:p>
          <a:p>
            <a:r>
              <a:rPr lang="en-IN" sz="2800" b="1" dirty="0" smtClean="0">
                <a:solidFill>
                  <a:schemeClr val="tx1"/>
                </a:solidFill>
              </a:rPr>
              <a:t>Results:</a:t>
            </a:r>
            <a:endParaRPr lang="en-IN" sz="2800" dirty="0" smtClean="0">
              <a:solidFill>
                <a:schemeClr val="tx1"/>
              </a:solidFill>
            </a:endParaRPr>
          </a:p>
          <a:p>
            <a:r>
              <a:rPr lang="en-IN" sz="2800" dirty="0" smtClean="0">
                <a:solidFill>
                  <a:schemeClr val="tx1"/>
                </a:solidFill>
              </a:rPr>
              <a:t>Model achieved 100% training accuracy but 0% test accuracy</a:t>
            </a:r>
          </a:p>
          <a:p>
            <a:r>
              <a:rPr lang="en-IN" sz="2800" dirty="0" smtClean="0">
                <a:solidFill>
                  <a:schemeClr val="tx1"/>
                </a:solidFill>
              </a:rPr>
              <a:t>Successfully detected some known errors (e.g., Syntax Error)</a:t>
            </a:r>
          </a:p>
          <a:p>
            <a:endParaRPr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2474"/>
            <a:ext cx="6447501" cy="1320800"/>
          </a:xfrm>
        </p:spPr>
        <p:txBody>
          <a:bodyPr/>
          <a:lstStyle/>
          <a:p>
            <a:r>
              <a:rPr u="sng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343891"/>
            <a:ext cx="6447501" cy="4448090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Conclusion: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AI-powered bug detection enhances software reliability.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Helps developers catch errors early, saving time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Future Scope: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smtClean="0">
                <a:solidFill>
                  <a:schemeClr val="tx1"/>
                </a:solidFill>
              </a:rPr>
              <a:t>Expand dataset for better learning.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Improve model with advanced NLP techniques.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Integrate with real-world development tools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91" y="1856509"/>
            <a:ext cx="46689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/>
              <a:t>THANK YOU</a:t>
            </a:r>
            <a:endParaRPr lang="en-IN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boot_camp</Template>
  <TotalTime>31</TotalTime>
  <Words>265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An AI-based Approach for Automated Bug Detection</vt:lpstr>
      <vt:lpstr>What is Bug Detection?</vt:lpstr>
      <vt:lpstr>Project Workflow:</vt:lpstr>
      <vt:lpstr>Key Challenges &amp; Results:</vt:lpstr>
      <vt:lpstr>Conclusion &amp; Future Scope</vt:lpstr>
      <vt:lpstr>Slide 6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Zero-Shot Image Classification Using CLIP</dc:title>
  <dc:creator>PC</dc:creator>
  <dc:description>generated using python-pptx</dc:description>
  <cp:lastModifiedBy>Windows User</cp:lastModifiedBy>
  <cp:revision>5</cp:revision>
  <dcterms:created xsi:type="dcterms:W3CDTF">2013-01-27T09:14:16Z</dcterms:created>
  <dcterms:modified xsi:type="dcterms:W3CDTF">2025-04-03T16:41:31Z</dcterms:modified>
</cp:coreProperties>
</file>