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4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7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09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4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52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8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15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2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7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52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6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6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B9DC-7FC7-4927-BFDF-F4C47BA192C4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37DFAD-59FF-4C6C-B223-E12E8414D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9763124" y="5724524"/>
            <a:ext cx="211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10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0CBDD-BC32-4DD7-812D-A2F848B5D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1" y="409575"/>
            <a:ext cx="4396739" cy="277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90054-0E75-47D0-8427-111A53173369}"/>
              </a:ext>
            </a:extLst>
          </p:cNvPr>
          <p:cNvSpPr txBox="1"/>
          <p:nvPr/>
        </p:nvSpPr>
        <p:spPr>
          <a:xfrm>
            <a:off x="5029200" y="571500"/>
            <a:ext cx="439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Step-1) Created a new file with 5 inches wide and 3 inches high and background with white color.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D006-EC8D-4A62-974E-339DB457913A}"/>
              </a:ext>
            </a:extLst>
          </p:cNvPr>
          <p:cNvSpPr txBox="1"/>
          <p:nvPr/>
        </p:nvSpPr>
        <p:spPr>
          <a:xfrm>
            <a:off x="5093803" y="1695450"/>
            <a:ext cx="534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Step-2) Applied SPECTRUM gradient horizontally. 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262A0-FF9B-40A0-847B-03D84BA139F1}"/>
              </a:ext>
            </a:extLst>
          </p:cNvPr>
          <p:cNvSpPr txBox="1"/>
          <p:nvPr/>
        </p:nvSpPr>
        <p:spPr>
          <a:xfrm>
            <a:off x="5093803" y="2265402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Step-3) Used the font FOLKS, size 75, color white, Tracking 100. </a:t>
            </a:r>
            <a:r>
              <a:rPr lang="en-US" dirty="0" err="1"/>
              <a:t>ype</a:t>
            </a:r>
            <a:r>
              <a:rPr lang="en-US" dirty="0"/>
              <a:t> GOOD, press ENTER and then type LUCK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02D31-54E7-4297-9118-5B835870702F}"/>
              </a:ext>
            </a:extLst>
          </p:cNvPr>
          <p:cNvSpPr txBox="1"/>
          <p:nvPr/>
        </p:nvSpPr>
        <p:spPr>
          <a:xfrm>
            <a:off x="461011" y="3478769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Step-4) Changed the OOD and UCK portions to font BEACON, size 65.</a:t>
            </a:r>
          </a:p>
          <a:p>
            <a:r>
              <a:rPr lang="en-US" dirty="0"/>
              <a:t>Reposition with Move tool if necessary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FE62E-EA07-4A07-8B90-DA7A82FB0041}"/>
              </a:ext>
            </a:extLst>
          </p:cNvPr>
          <p:cNvSpPr txBox="1"/>
          <p:nvPr/>
        </p:nvSpPr>
        <p:spPr>
          <a:xfrm>
            <a:off x="461011" y="4272171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Step-6) Repeated the previous steps (1,2) but with black background.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C4EDB-A35C-4731-9287-5EE6A328FC65}"/>
              </a:ext>
            </a:extLst>
          </p:cNvPr>
          <p:cNvSpPr txBox="1"/>
          <p:nvPr/>
        </p:nvSpPr>
        <p:spPr>
          <a:xfrm>
            <a:off x="461011" y="5173267"/>
            <a:ext cx="641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Step-7) Used the Type Mask tool to write the text as before.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54BACA-C5FA-4111-808C-5F757FE3D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36" y="3911218"/>
            <a:ext cx="4236157" cy="25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0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1</cp:revision>
  <dcterms:created xsi:type="dcterms:W3CDTF">2022-03-05T17:17:41Z</dcterms:created>
  <dcterms:modified xsi:type="dcterms:W3CDTF">2022-03-05T17:25:58Z</dcterms:modified>
</cp:coreProperties>
</file>