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44AA-A8DB-4CF2-9451-7CBF02C34A72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7DE-7553-4FB7-9B73-A8E1610C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38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44AA-A8DB-4CF2-9451-7CBF02C34A72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7DE-7553-4FB7-9B73-A8E1610C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72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44AA-A8DB-4CF2-9451-7CBF02C34A72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7DE-7553-4FB7-9B73-A8E1610C5CF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6100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44AA-A8DB-4CF2-9451-7CBF02C34A72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7DE-7553-4FB7-9B73-A8E1610C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693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44AA-A8DB-4CF2-9451-7CBF02C34A72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7DE-7553-4FB7-9B73-A8E1610C5CF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5717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44AA-A8DB-4CF2-9451-7CBF02C34A72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7DE-7553-4FB7-9B73-A8E1610C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614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44AA-A8DB-4CF2-9451-7CBF02C34A72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7DE-7553-4FB7-9B73-A8E1610C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96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44AA-A8DB-4CF2-9451-7CBF02C34A72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7DE-7553-4FB7-9B73-A8E1610C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2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44AA-A8DB-4CF2-9451-7CBF02C34A72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7DE-7553-4FB7-9B73-A8E1610C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73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44AA-A8DB-4CF2-9451-7CBF02C34A72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7DE-7553-4FB7-9B73-A8E1610C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13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44AA-A8DB-4CF2-9451-7CBF02C34A72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7DE-7553-4FB7-9B73-A8E1610C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7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44AA-A8DB-4CF2-9451-7CBF02C34A72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7DE-7553-4FB7-9B73-A8E1610C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07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44AA-A8DB-4CF2-9451-7CBF02C34A72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7DE-7553-4FB7-9B73-A8E1610C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52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44AA-A8DB-4CF2-9451-7CBF02C34A72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7DE-7553-4FB7-9B73-A8E1610C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38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44AA-A8DB-4CF2-9451-7CBF02C34A72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7DE-7553-4FB7-9B73-A8E1610C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70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7DE-7553-4FB7-9B73-A8E1610C5CF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44AA-A8DB-4CF2-9451-7CBF02C34A72}" type="datetimeFigureOut">
              <a:rPr lang="en-IN" smtClean="0"/>
              <a:t>12-03-2022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89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44AA-A8DB-4CF2-9451-7CBF02C34A72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6B67DE-7553-4FB7-9B73-A8E1610C5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89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8C03A4-157A-4626-A489-AFE1B099A2BD}"/>
              </a:ext>
            </a:extLst>
          </p:cNvPr>
          <p:cNvSpPr/>
          <p:nvPr/>
        </p:nvSpPr>
        <p:spPr>
          <a:xfrm>
            <a:off x="1571625" y="800100"/>
            <a:ext cx="7105650" cy="4343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Swapnil Ghosh </a:t>
            </a:r>
          </a:p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A2</a:t>
            </a:r>
          </a:p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Roll: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001911001067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3D76C-57A5-4E7F-BE38-EDC454CD5BF1}"/>
              </a:ext>
            </a:extLst>
          </p:cNvPr>
          <p:cNvSpPr txBox="1"/>
          <p:nvPr/>
        </p:nvSpPr>
        <p:spPr>
          <a:xfrm>
            <a:off x="9639300" y="5800725"/>
            <a:ext cx="2239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>
                    <a:lumMod val="75000"/>
                  </a:schemeClr>
                </a:solidFill>
              </a:rPr>
              <a:t>TASK 12</a:t>
            </a:r>
          </a:p>
        </p:txBody>
      </p:sp>
    </p:spTree>
    <p:extLst>
      <p:ext uri="{BB962C8B-B14F-4D97-AF65-F5344CB8AC3E}">
        <p14:creationId xmlns:p14="http://schemas.microsoft.com/office/powerpoint/2010/main" val="36840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C9B435-80B7-4A23-8672-FD9E8DA98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5" y="615053"/>
            <a:ext cx="3720830" cy="3033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52AE7A-D9FA-4343-A510-61D3A7033B00}"/>
              </a:ext>
            </a:extLst>
          </p:cNvPr>
          <p:cNvSpPr txBox="1"/>
          <p:nvPr/>
        </p:nvSpPr>
        <p:spPr>
          <a:xfrm>
            <a:off x="4510088" y="395978"/>
            <a:ext cx="61055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Step-1) Opened the  file TEATABLE.TIF in Photoshop and reset all the tools .</a:t>
            </a:r>
          </a:p>
          <a:p>
            <a:endParaRPr lang="en-US" dirty="0"/>
          </a:p>
          <a:p>
            <a:r>
              <a:rPr lang="en-US" dirty="0"/>
              <a:t>Step-2) Make a selection of the shaker using Polygon Lasso Toll and copied it to the another layer named shaker.</a:t>
            </a:r>
          </a:p>
          <a:p>
            <a:endParaRPr lang="en-US" dirty="0"/>
          </a:p>
          <a:p>
            <a:r>
              <a:rPr lang="en-US" dirty="0"/>
              <a:t>Step-3) Deleted the left side of the shaker using the selection.</a:t>
            </a:r>
          </a:p>
          <a:p>
            <a:endParaRPr lang="en-US" dirty="0"/>
          </a:p>
          <a:p>
            <a:r>
              <a:rPr lang="en-US" dirty="0"/>
              <a:t>Step-4) Added the text P and S using the paintbrush tool, 5px hard brush and white as foreground color.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7A1DC-DBA3-4AAC-B1E8-DC498127B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50" y="1064350"/>
            <a:ext cx="1837177" cy="9906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32F656-5924-44F8-85F7-CCEB87107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964" y="2713826"/>
            <a:ext cx="1532163" cy="13434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47C6B8-E387-4FCB-88A7-035E776935F2}"/>
              </a:ext>
            </a:extLst>
          </p:cNvPr>
          <p:cNvSpPr txBox="1"/>
          <p:nvPr/>
        </p:nvSpPr>
        <p:spPr>
          <a:xfrm>
            <a:off x="488645" y="4057285"/>
            <a:ext cx="7422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Step-5) Selected the sugar cube and deleted some portion from the cube to blend with the cup and added some effect using brush tool with foreground colour.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D41695-1826-4B3B-9DA8-BABBD3926C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583" y="3912830"/>
            <a:ext cx="1301866" cy="13879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399AB1-19AF-4309-A225-D25F4E35D2CD}"/>
              </a:ext>
            </a:extLst>
          </p:cNvPr>
          <p:cNvSpPr txBox="1"/>
          <p:nvPr/>
        </p:nvSpPr>
        <p:spPr>
          <a:xfrm>
            <a:off x="536845" y="5389825"/>
            <a:ext cx="8445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Step-6) Used the selection tool to select the base and saved the selection. Then opened the CLOUN.TIF and applied this selection operation and adjust the layers.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0D156A-C955-482C-8557-B2AD2FD6B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687" y="4876867"/>
            <a:ext cx="2377137" cy="183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7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42358-DD8B-408A-95BE-181812A49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05" y="397564"/>
            <a:ext cx="2309346" cy="17194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76A9A7-00ED-4BB9-9A32-1B028714941D}"/>
              </a:ext>
            </a:extLst>
          </p:cNvPr>
          <p:cNvSpPr txBox="1"/>
          <p:nvPr/>
        </p:nvSpPr>
        <p:spPr>
          <a:xfrm>
            <a:off x="2974492" y="414128"/>
            <a:ext cx="638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Step-7) Selected the clock hand using the Polygon Lasso and masked 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BB40B-4563-447D-A6C6-E33D5037E347}"/>
              </a:ext>
            </a:extLst>
          </p:cNvPr>
          <p:cNvSpPr txBox="1"/>
          <p:nvPr/>
        </p:nvSpPr>
        <p:spPr>
          <a:xfrm>
            <a:off x="2974492" y="1098558"/>
            <a:ext cx="6243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Step-8) Used blue colour to remove the hour hand and using transform tool , changed the triangle direction to 11 </a:t>
            </a:r>
            <a:r>
              <a:rPr lang="en-IN" dirty="0" err="1"/>
              <a:t>o’lock</a:t>
            </a:r>
            <a:r>
              <a:rPr lang="en-IN" dirty="0"/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C1811-935E-4BE7-88A3-04A934551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249" y="2149142"/>
            <a:ext cx="3160014" cy="2305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F8D363-7810-4EE5-9B91-2D503DA264E8}"/>
              </a:ext>
            </a:extLst>
          </p:cNvPr>
          <p:cNvSpPr txBox="1"/>
          <p:nvPr/>
        </p:nvSpPr>
        <p:spPr>
          <a:xfrm>
            <a:off x="8782050" y="445434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Final Image</a:t>
            </a:r>
          </a:p>
        </p:txBody>
      </p:sp>
    </p:spTree>
    <p:extLst>
      <p:ext uri="{BB962C8B-B14F-4D97-AF65-F5344CB8AC3E}">
        <p14:creationId xmlns:p14="http://schemas.microsoft.com/office/powerpoint/2010/main" val="41925867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184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Ghosh</dc:creator>
  <cp:lastModifiedBy>Swapnil Ghosh</cp:lastModifiedBy>
  <cp:revision>5</cp:revision>
  <dcterms:created xsi:type="dcterms:W3CDTF">2022-03-12T07:17:04Z</dcterms:created>
  <dcterms:modified xsi:type="dcterms:W3CDTF">2022-03-12T07:59:05Z</dcterms:modified>
</cp:coreProperties>
</file>