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1" autoAdjust="0"/>
    <p:restoredTop sz="94660"/>
  </p:normalViewPr>
  <p:slideViewPr>
    <p:cSldViewPr snapToGrid="0">
      <p:cViewPr varScale="1">
        <p:scale>
          <a:sx n="80" d="100"/>
          <a:sy n="80" d="100"/>
        </p:scale>
        <p:origin x="3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B560B-23D1-4747-A884-2C0E9A1429BF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7F0D-96CF-4BBB-8B88-4E3962061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337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B560B-23D1-4747-A884-2C0E9A1429BF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7F0D-96CF-4BBB-8B88-4E3962061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320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B560B-23D1-4747-A884-2C0E9A1429BF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7F0D-96CF-4BBB-8B88-4E396206191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503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B560B-23D1-4747-A884-2C0E9A1429BF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7F0D-96CF-4BBB-8B88-4E3962061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999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B560B-23D1-4747-A884-2C0E9A1429BF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7F0D-96CF-4BBB-8B88-4E396206191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8860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B560B-23D1-4747-A884-2C0E9A1429BF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7F0D-96CF-4BBB-8B88-4E3962061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417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B560B-23D1-4747-A884-2C0E9A1429BF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7F0D-96CF-4BBB-8B88-4E3962061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1940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B560B-23D1-4747-A884-2C0E9A1429BF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7F0D-96CF-4BBB-8B88-4E3962061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51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B560B-23D1-4747-A884-2C0E9A1429BF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7F0D-96CF-4BBB-8B88-4E3962061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560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B560B-23D1-4747-A884-2C0E9A1429BF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7F0D-96CF-4BBB-8B88-4E3962061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403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B560B-23D1-4747-A884-2C0E9A1429BF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7F0D-96CF-4BBB-8B88-4E3962061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10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B560B-23D1-4747-A884-2C0E9A1429BF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7F0D-96CF-4BBB-8B88-4E3962061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40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B560B-23D1-4747-A884-2C0E9A1429BF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7F0D-96CF-4BBB-8B88-4E3962061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7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B560B-23D1-4747-A884-2C0E9A1429BF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7F0D-96CF-4BBB-8B88-4E3962061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91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B560B-23D1-4747-A884-2C0E9A1429BF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7F0D-96CF-4BBB-8B88-4E3962061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681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7F0D-96CF-4BBB-8B88-4E396206191A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B560B-23D1-4747-A884-2C0E9A1429BF}" type="datetimeFigureOut">
              <a:rPr lang="en-IN" smtClean="0"/>
              <a:t>12-03-2022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12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B560B-23D1-4747-A884-2C0E9A1429BF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ACD7F0D-96CF-4BBB-8B88-4E3962061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083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8C03A4-157A-4626-A489-AFE1B099A2BD}"/>
              </a:ext>
            </a:extLst>
          </p:cNvPr>
          <p:cNvSpPr/>
          <p:nvPr/>
        </p:nvSpPr>
        <p:spPr>
          <a:xfrm>
            <a:off x="1571625" y="800100"/>
            <a:ext cx="7105650" cy="4343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Name: </a:t>
            </a:r>
            <a:r>
              <a:rPr lang="en-IN" sz="32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Swapnil Ghosh </a:t>
            </a:r>
          </a:p>
          <a:p>
            <a:pPr algn="ctr"/>
            <a:r>
              <a:rPr lang="en-IN" sz="3200" dirty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Group: </a:t>
            </a:r>
            <a:r>
              <a:rPr lang="en-IN" sz="32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A2</a:t>
            </a:r>
          </a:p>
          <a:p>
            <a:pPr algn="ctr"/>
            <a:r>
              <a:rPr lang="en-IN" sz="3200" dirty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Roll: </a:t>
            </a:r>
            <a:r>
              <a:rPr lang="en-IN" sz="32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001911001067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D3D76C-57A5-4E7F-BE38-EDC454CD5BF1}"/>
              </a:ext>
            </a:extLst>
          </p:cNvPr>
          <p:cNvSpPr txBox="1"/>
          <p:nvPr/>
        </p:nvSpPr>
        <p:spPr>
          <a:xfrm>
            <a:off x="9639300" y="5800725"/>
            <a:ext cx="22391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tx2">
                    <a:lumMod val="75000"/>
                  </a:schemeClr>
                </a:solidFill>
              </a:rPr>
              <a:t>TASK 15</a:t>
            </a:r>
          </a:p>
        </p:txBody>
      </p:sp>
    </p:spTree>
    <p:extLst>
      <p:ext uri="{BB962C8B-B14F-4D97-AF65-F5344CB8AC3E}">
        <p14:creationId xmlns:p14="http://schemas.microsoft.com/office/powerpoint/2010/main" val="3684064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06B43C-14C8-49C0-B0DA-845C19BF9111}"/>
              </a:ext>
            </a:extLst>
          </p:cNvPr>
          <p:cNvSpPr txBox="1"/>
          <p:nvPr/>
        </p:nvSpPr>
        <p:spPr>
          <a:xfrm>
            <a:off x="476250" y="514350"/>
            <a:ext cx="534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Step-1) Opened the file PRIDE.TIF in Photoshop.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DE7297-0D7D-4161-A42B-BBBF9938507F}"/>
              </a:ext>
            </a:extLst>
          </p:cNvPr>
          <p:cNvSpPr txBox="1"/>
          <p:nvPr/>
        </p:nvSpPr>
        <p:spPr>
          <a:xfrm>
            <a:off x="476250" y="1122402"/>
            <a:ext cx="10394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Step-2) I used Distortion Tool to align and distort the image.(My PS </a:t>
            </a:r>
            <a:r>
              <a:rPr lang="en-IN" dirty="0" err="1"/>
              <a:t>dosen’t</a:t>
            </a:r>
            <a:r>
              <a:rPr lang="en-IN" dirty="0"/>
              <a:t> support 3D Transform)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244F57-7C63-48C4-A0FA-EC0ACBEB7535}"/>
              </a:ext>
            </a:extLst>
          </p:cNvPr>
          <p:cNvSpPr txBox="1"/>
          <p:nvPr/>
        </p:nvSpPr>
        <p:spPr>
          <a:xfrm>
            <a:off x="476250" y="1927561"/>
            <a:ext cx="61055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Step-3) Added the dimension to the box using selection tool and fill option.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C5A77D-CA85-4C5B-97CC-7948F9D2C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411" y="1710808"/>
            <a:ext cx="2540166" cy="19526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069D65-52FD-4962-BD11-388392AEAC1A}"/>
              </a:ext>
            </a:extLst>
          </p:cNvPr>
          <p:cNvSpPr txBox="1"/>
          <p:nvPr/>
        </p:nvSpPr>
        <p:spPr>
          <a:xfrm>
            <a:off x="476250" y="2936528"/>
            <a:ext cx="512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Step-4)</a:t>
            </a:r>
            <a:r>
              <a:rPr lang="en-US" dirty="0"/>
              <a:t> Opened the file OAK.TIF in Photoshop.</a:t>
            </a:r>
            <a:r>
              <a:rPr lang="en-IN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B641B1-6F23-41C2-9924-3A88D955232B}"/>
              </a:ext>
            </a:extLst>
          </p:cNvPr>
          <p:cNvSpPr txBox="1"/>
          <p:nvPr/>
        </p:nvSpPr>
        <p:spPr>
          <a:xfrm>
            <a:off x="476250" y="3656052"/>
            <a:ext cx="7140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Step-5) I used Distortion Tool to align and distort the oak flooring.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11DDFBC-2B16-43E0-99E9-C40A2EEBE2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602" y="4264104"/>
            <a:ext cx="3469514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15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0E0AD6-7128-4E71-8F66-24A865D6DDEF}"/>
              </a:ext>
            </a:extLst>
          </p:cNvPr>
          <p:cNvSpPr txBox="1"/>
          <p:nvPr/>
        </p:nvSpPr>
        <p:spPr>
          <a:xfrm>
            <a:off x="457200" y="476250"/>
            <a:ext cx="7605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Step-6) Created a new layer, name as sky and drag below the oak layer.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361598-9FEE-47FC-8354-BD0C5CF480B0}"/>
              </a:ext>
            </a:extLst>
          </p:cNvPr>
          <p:cNvSpPr txBox="1"/>
          <p:nvPr/>
        </p:nvSpPr>
        <p:spPr>
          <a:xfrm>
            <a:off x="457201" y="1076325"/>
            <a:ext cx="9105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Step-7) Set blue as the background color and fill layer sky with background color and set yellow as foreground color.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B304D6-5934-458C-9E4F-16897EEC164F}"/>
              </a:ext>
            </a:extLst>
          </p:cNvPr>
          <p:cNvSpPr txBox="1"/>
          <p:nvPr/>
        </p:nvSpPr>
        <p:spPr>
          <a:xfrm>
            <a:off x="457200" y="1953399"/>
            <a:ext cx="9105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Step-8) Choose the Foreground to Transparent gradient and Radial Gradient mode and draw the Morning Sun.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EE8089-D906-47BA-8A61-967255B65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555" y="476250"/>
            <a:ext cx="1979244" cy="14332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212C22-2697-479A-AF2A-A604E5F461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771" y="2861866"/>
            <a:ext cx="3638757" cy="29198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B76EEA-24FA-4B19-BB60-9D4586BA1C3F}"/>
              </a:ext>
            </a:extLst>
          </p:cNvPr>
          <p:cNvSpPr txBox="1"/>
          <p:nvPr/>
        </p:nvSpPr>
        <p:spPr>
          <a:xfrm>
            <a:off x="4321499" y="5781675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Final Image</a:t>
            </a:r>
          </a:p>
        </p:txBody>
      </p:sp>
    </p:spTree>
    <p:extLst>
      <p:ext uri="{BB962C8B-B14F-4D97-AF65-F5344CB8AC3E}">
        <p14:creationId xmlns:p14="http://schemas.microsoft.com/office/powerpoint/2010/main" val="1710668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</TotalTime>
  <Words>142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Swapnil Ghosh</dc:creator>
  <cp:lastModifiedBy>Swapnil Ghosh</cp:lastModifiedBy>
  <cp:revision>3</cp:revision>
  <dcterms:created xsi:type="dcterms:W3CDTF">2022-03-12T09:53:47Z</dcterms:created>
  <dcterms:modified xsi:type="dcterms:W3CDTF">2022-03-12T10:15:50Z</dcterms:modified>
</cp:coreProperties>
</file>