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0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2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92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798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23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2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3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28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7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0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0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0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8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5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C8FF-4313-49F6-A50C-65B590E011E3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9024B2-CAFF-4493-8084-ACEE61B4B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8C03A4-157A-4626-A489-AFE1B099A2BD}"/>
              </a:ext>
            </a:extLst>
          </p:cNvPr>
          <p:cNvSpPr/>
          <p:nvPr/>
        </p:nvSpPr>
        <p:spPr>
          <a:xfrm>
            <a:off x="1571625" y="800100"/>
            <a:ext cx="7105650" cy="434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Swapnil Ghosh 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Group: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A2</a:t>
            </a:r>
          </a:p>
          <a:p>
            <a:pPr algn="ctr"/>
            <a:r>
              <a:rPr lang="en-IN" sz="320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Roll: </a:t>
            </a:r>
            <a:r>
              <a:rPr lang="en-IN" sz="3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001911001067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D76C-57A5-4E7F-BE38-EDC454CD5BF1}"/>
              </a:ext>
            </a:extLst>
          </p:cNvPr>
          <p:cNvSpPr txBox="1"/>
          <p:nvPr/>
        </p:nvSpPr>
        <p:spPr>
          <a:xfrm>
            <a:off x="9639300" y="5800725"/>
            <a:ext cx="2239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TASK 16</a:t>
            </a:r>
          </a:p>
        </p:txBody>
      </p:sp>
    </p:spTree>
    <p:extLst>
      <p:ext uri="{BB962C8B-B14F-4D97-AF65-F5344CB8AC3E}">
        <p14:creationId xmlns:p14="http://schemas.microsoft.com/office/powerpoint/2010/main" val="36840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3ACBD-AD64-4457-8C79-7A54BF518FAC}"/>
              </a:ext>
            </a:extLst>
          </p:cNvPr>
          <p:cNvSpPr txBox="1"/>
          <p:nvPr/>
        </p:nvSpPr>
        <p:spPr>
          <a:xfrm>
            <a:off x="533400" y="600075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Step-1) Created a new file 600 by 400 pixels and black background color, foreground color as #18323a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4C25B-E810-4308-8829-964B6F178C16}"/>
              </a:ext>
            </a:extLst>
          </p:cNvPr>
          <p:cNvSpPr txBox="1"/>
          <p:nvPr/>
        </p:nvSpPr>
        <p:spPr>
          <a:xfrm>
            <a:off x="533400" y="141077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Step-2) Choose Filter &gt; Render &gt; Clouds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E995F-E07F-4696-B21F-A7D8B8CD2C6F}"/>
              </a:ext>
            </a:extLst>
          </p:cNvPr>
          <p:cNvSpPr txBox="1"/>
          <p:nvPr/>
        </p:nvSpPr>
        <p:spPr>
          <a:xfrm>
            <a:off x="533400" y="1981111"/>
            <a:ext cx="6329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Step-3) Created a new layer and fill it with black as Stars.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F17B2-48CF-4068-89A2-B67169EF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92" y="785801"/>
            <a:ext cx="2136208" cy="1527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F1F8F-0325-4D8F-BDDA-D114BAD84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42" y="3016203"/>
            <a:ext cx="2230931" cy="15279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2F414-0273-4E6A-B980-BD9ACAF19C06}"/>
              </a:ext>
            </a:extLst>
          </p:cNvPr>
          <p:cNvSpPr txBox="1"/>
          <p:nvPr/>
        </p:nvSpPr>
        <p:spPr>
          <a:xfrm>
            <a:off x="533399" y="2699474"/>
            <a:ext cx="83915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Step-4) Choose Filter &gt; Noise &gt; Add Noise  and Set Amount 30%, Gaussian, Monochromatic, adjust choose Image &gt; Adjust &gt; Levels and set Input levels at 160, 1.55, 255 and changed the blending mode of Stars layer to Screen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40FED-622E-4746-A906-783DE1251287}"/>
              </a:ext>
            </a:extLst>
          </p:cNvPr>
          <p:cNvSpPr txBox="1"/>
          <p:nvPr/>
        </p:nvSpPr>
        <p:spPr>
          <a:xfrm>
            <a:off x="533399" y="4008478"/>
            <a:ext cx="824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Step-5) Wrote text SPACE using white color and font Bank-Gothic, size 100 pt.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B24F7E-C8E5-4840-8B3F-A689B0241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67" y="4929875"/>
            <a:ext cx="2230931" cy="15279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0DF2E0-443B-400A-B313-63C86B50DD22}"/>
              </a:ext>
            </a:extLst>
          </p:cNvPr>
          <p:cNvSpPr txBox="1"/>
          <p:nvPr/>
        </p:nvSpPr>
        <p:spPr>
          <a:xfrm>
            <a:off x="533399" y="4569938"/>
            <a:ext cx="7858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Step-6) Use Color Overlay of black color, Drop Shadow, color #008ac5, Screen, size 5 pixels, 64% opacity,</a:t>
            </a:r>
          </a:p>
          <a:p>
            <a:r>
              <a:rPr lang="en-US" dirty="0"/>
              <a:t> Inner Shadow, color #54a4ff, Screen, Outer Glow, color #008ac5, Screen, spread 4%, size 100pixels,</a:t>
            </a:r>
          </a:p>
          <a:p>
            <a:r>
              <a:rPr lang="en-US" dirty="0"/>
              <a:t> Inner Glow, size 5 pixels.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79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19F2A-E5BD-4787-8A14-17EDCD934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523874"/>
            <a:ext cx="5053013" cy="3368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E06DF-4619-4341-AF28-8909978705EC}"/>
              </a:ext>
            </a:extLst>
          </p:cNvPr>
          <p:cNvSpPr txBox="1"/>
          <p:nvPr/>
        </p:nvSpPr>
        <p:spPr>
          <a:xfrm>
            <a:off x="4409606" y="40005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604574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176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3</cp:revision>
  <dcterms:created xsi:type="dcterms:W3CDTF">2022-03-12T10:17:12Z</dcterms:created>
  <dcterms:modified xsi:type="dcterms:W3CDTF">2022-03-12T10:39:08Z</dcterms:modified>
</cp:coreProperties>
</file>