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472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1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85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00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0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7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2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8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3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52C2-B66B-4FA0-8E90-78A113E70F2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1E45A-994C-431F-BACC-E55C84CBB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763124" y="5724524"/>
            <a:ext cx="211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20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A04E9-C147-4BB5-AFE7-96955B3D7275}"/>
              </a:ext>
            </a:extLst>
          </p:cNvPr>
          <p:cNvSpPr txBox="1"/>
          <p:nvPr/>
        </p:nvSpPr>
        <p:spPr>
          <a:xfrm>
            <a:off x="562062" y="494950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Step- 1) Created a new file 600 by 400 pixels.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F23FC-4138-492D-A131-096A03B7EA40}"/>
              </a:ext>
            </a:extLst>
          </p:cNvPr>
          <p:cNvSpPr txBox="1"/>
          <p:nvPr/>
        </p:nvSpPr>
        <p:spPr>
          <a:xfrm>
            <a:off x="562062" y="947956"/>
            <a:ext cx="819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Step- 2) Set the white as foreground color and black as the background color.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38EE6-6825-4B62-88DF-E4D75DBF39DA}"/>
              </a:ext>
            </a:extLst>
          </p:cNvPr>
          <p:cNvSpPr txBox="1"/>
          <p:nvPr/>
        </p:nvSpPr>
        <p:spPr>
          <a:xfrm>
            <a:off x="562062" y="146807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Step- 3) </a:t>
            </a:r>
            <a:r>
              <a:rPr lang="en-US" dirty="0"/>
              <a:t>Created a new layer above text layer and rename the new layer as Fire.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0AAEB-F424-43B4-986B-67DEE917BAB1}"/>
              </a:ext>
            </a:extLst>
          </p:cNvPr>
          <p:cNvSpPr txBox="1"/>
          <p:nvPr/>
        </p:nvSpPr>
        <p:spPr>
          <a:xfrm>
            <a:off x="589699" y="1988190"/>
            <a:ext cx="90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Step- 4) Selecting layer Fire press CTRL+ALT+SHIFT+E. The selected layer is stamped with the contents of all visible layers.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EE8B4-ACAD-4A26-9A0E-E54AE16A9CC3}"/>
              </a:ext>
            </a:extLst>
          </p:cNvPr>
          <p:cNvSpPr txBox="1"/>
          <p:nvPr/>
        </p:nvSpPr>
        <p:spPr>
          <a:xfrm>
            <a:off x="589699" y="2785306"/>
            <a:ext cx="807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Step- 5) </a:t>
            </a:r>
            <a:r>
              <a:rPr lang="en-US" dirty="0"/>
              <a:t>Selecting the layer Fire choose Edit &gt; Transform &gt; Rotate &gt; 90 CCW.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89EAD-2ADF-406A-908C-08E9C2DE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66" y="317316"/>
            <a:ext cx="2475472" cy="1595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371B5-BFD9-46DB-9BEC-7952192BA0E8}"/>
              </a:ext>
            </a:extLst>
          </p:cNvPr>
          <p:cNvSpPr txBox="1"/>
          <p:nvPr/>
        </p:nvSpPr>
        <p:spPr>
          <a:xfrm>
            <a:off x="608324" y="3334031"/>
            <a:ext cx="46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Step- 6) Choose the Filter &gt; Stylize &gt; Wind.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1AE54-7471-44B9-9413-C0081B40DA22}"/>
              </a:ext>
            </a:extLst>
          </p:cNvPr>
          <p:cNvSpPr txBox="1"/>
          <p:nvPr/>
        </p:nvSpPr>
        <p:spPr>
          <a:xfrm>
            <a:off x="613858" y="3882756"/>
            <a:ext cx="595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Step- 7) </a:t>
            </a:r>
            <a:r>
              <a:rPr lang="en-US" dirty="0"/>
              <a:t>Choose the Edit &gt; Transform &gt; Rotate &gt; 90 CW.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3D8B-2F96-47A9-9E16-6891BA012D22}"/>
              </a:ext>
            </a:extLst>
          </p:cNvPr>
          <p:cNvSpPr txBox="1"/>
          <p:nvPr/>
        </p:nvSpPr>
        <p:spPr>
          <a:xfrm>
            <a:off x="608324" y="4431481"/>
            <a:ext cx="917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Step- 8) Choose the Image &gt; Adjust &gt; Hue Saturation and Activate Colorize option, set Hue 40, Sat 100.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1BEFD-C6DF-437A-B58E-17F8D9CA0A02}"/>
              </a:ext>
            </a:extLst>
          </p:cNvPr>
          <p:cNvSpPr txBox="1"/>
          <p:nvPr/>
        </p:nvSpPr>
        <p:spPr>
          <a:xfrm>
            <a:off x="608324" y="5266656"/>
            <a:ext cx="310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Step-9) Duplicate Fire layer.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90A9C-AECC-4818-B25D-70511AA78F96}"/>
              </a:ext>
            </a:extLst>
          </p:cNvPr>
          <p:cNvSpPr txBox="1"/>
          <p:nvPr/>
        </p:nvSpPr>
        <p:spPr>
          <a:xfrm>
            <a:off x="589699" y="5805577"/>
            <a:ext cx="103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Step- 10) </a:t>
            </a:r>
            <a:r>
              <a:rPr lang="en-US" dirty="0"/>
              <a:t>Selecting the Fire Copy layer choose Image &gt; Adjust &gt; Hue Saturation and set Hue to -40.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6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44ED0-C9F7-4BBC-8035-BA2CF5599ACD}"/>
              </a:ext>
            </a:extLst>
          </p:cNvPr>
          <p:cNvSpPr txBox="1"/>
          <p:nvPr/>
        </p:nvSpPr>
        <p:spPr>
          <a:xfrm>
            <a:off x="469783" y="620785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Step- 11) </a:t>
            </a:r>
            <a:r>
              <a:rPr lang="en-US" dirty="0"/>
              <a:t>Set the blending mode of Fire Copy layer to Color Dodge.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BD1D-CF6E-4AD1-8E03-9F9D964AA0E5}"/>
              </a:ext>
            </a:extLst>
          </p:cNvPr>
          <p:cNvSpPr txBox="1"/>
          <p:nvPr/>
        </p:nvSpPr>
        <p:spPr>
          <a:xfrm>
            <a:off x="469783" y="1233182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Step- 12) </a:t>
            </a:r>
            <a:r>
              <a:rPr lang="en-US" dirty="0"/>
              <a:t>Merge down with Fire layer by choosing Layer &gt; Merge Down.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600E3-8C62-4F96-A8E2-E5D5BF008E8E}"/>
              </a:ext>
            </a:extLst>
          </p:cNvPr>
          <p:cNvSpPr txBox="1"/>
          <p:nvPr/>
        </p:nvSpPr>
        <p:spPr>
          <a:xfrm>
            <a:off x="469783" y="1845579"/>
            <a:ext cx="612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Step- 13) </a:t>
            </a:r>
            <a:r>
              <a:rPr lang="en-US" dirty="0"/>
              <a:t>Selecting the layer Fire, choose Filter &gt; Liquify.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03DD-EA70-44D8-9B62-1044B37DC5D8}"/>
              </a:ext>
            </a:extLst>
          </p:cNvPr>
          <p:cNvSpPr txBox="1"/>
          <p:nvPr/>
        </p:nvSpPr>
        <p:spPr>
          <a:xfrm>
            <a:off x="469784" y="2382475"/>
            <a:ext cx="742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-14) Using Warp tool, brush size 50, brush pressure 40, drag flame up in curved </a:t>
            </a:r>
            <a:r>
              <a:rPr lang="en-US" dirty="0" err="1"/>
              <a:t>paths.Repeated</a:t>
            </a:r>
            <a:r>
              <a:rPr lang="en-US" dirty="0"/>
              <a:t> the above operation using brush size 30, brush pressure 35.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809A2-6603-4D22-957D-0B2AD881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48" y="620785"/>
            <a:ext cx="3542783" cy="2527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02B2A-FC7B-46AD-97BA-F36788A73138}"/>
              </a:ext>
            </a:extLst>
          </p:cNvPr>
          <p:cNvSpPr txBox="1"/>
          <p:nvPr/>
        </p:nvSpPr>
        <p:spPr>
          <a:xfrm>
            <a:off x="469783" y="3473369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-15) </a:t>
            </a:r>
            <a:r>
              <a:rPr lang="en-US" dirty="0"/>
              <a:t>Moved the text layer to the top and make text color black.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53A55B-AD3C-49F6-A9AA-C7D79B931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98" y="4085766"/>
            <a:ext cx="4160939" cy="24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24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275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3</cp:revision>
  <dcterms:created xsi:type="dcterms:W3CDTF">2022-03-22T20:50:48Z</dcterms:created>
  <dcterms:modified xsi:type="dcterms:W3CDTF">2022-03-22T21:13:59Z</dcterms:modified>
</cp:coreProperties>
</file>