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C3667-06ED-4134-89D1-86538575F132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B8CFF-802F-4DF8-83B3-0498C9B8F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19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2E53-3A1E-4845-85EA-C4B41557E23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62E4-3CFE-4CA4-AD8D-87ED6CB9E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05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2E53-3A1E-4845-85EA-C4B41557E23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62E4-3CFE-4CA4-AD8D-87ED6CB9E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13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2E53-3A1E-4845-85EA-C4B41557E23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62E4-3CFE-4CA4-AD8D-87ED6CB9ED3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07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2E53-3A1E-4845-85EA-C4B41557E23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62E4-3CFE-4CA4-AD8D-87ED6CB9E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610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2E53-3A1E-4845-85EA-C4B41557E23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62E4-3CFE-4CA4-AD8D-87ED6CB9ED3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045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2E53-3A1E-4845-85EA-C4B41557E23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62E4-3CFE-4CA4-AD8D-87ED6CB9E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936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2E53-3A1E-4845-85EA-C4B41557E23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62E4-3CFE-4CA4-AD8D-87ED6CB9E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126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2E53-3A1E-4845-85EA-C4B41557E23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62E4-3CFE-4CA4-AD8D-87ED6CB9E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07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2E53-3A1E-4845-85EA-C4B41557E23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62E4-3CFE-4CA4-AD8D-87ED6CB9E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19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2E53-3A1E-4845-85EA-C4B41557E23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62E4-3CFE-4CA4-AD8D-87ED6CB9E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13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2E53-3A1E-4845-85EA-C4B41557E23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62E4-3CFE-4CA4-AD8D-87ED6CB9E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05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2E53-3A1E-4845-85EA-C4B41557E23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62E4-3CFE-4CA4-AD8D-87ED6CB9E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8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2E53-3A1E-4845-85EA-C4B41557E23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62E4-3CFE-4CA4-AD8D-87ED6CB9E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98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2E53-3A1E-4845-85EA-C4B41557E23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62E4-3CFE-4CA4-AD8D-87ED6CB9E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37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2E53-3A1E-4845-85EA-C4B41557E23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62E4-3CFE-4CA4-AD8D-87ED6CB9E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85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62E4-3CFE-4CA4-AD8D-87ED6CB9ED3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2E53-3A1E-4845-85EA-C4B41557E238}" type="datetimeFigureOut">
              <a:rPr lang="en-IN" smtClean="0"/>
              <a:t>22-03-2022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6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72E53-3A1E-4845-85EA-C4B41557E238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1762E4-3CFE-4CA4-AD8D-87ED6CB9E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6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8C03A4-157A-4626-A489-AFE1B099A2BD}"/>
              </a:ext>
            </a:extLst>
          </p:cNvPr>
          <p:cNvSpPr/>
          <p:nvPr/>
        </p:nvSpPr>
        <p:spPr>
          <a:xfrm>
            <a:off x="1571625" y="800100"/>
            <a:ext cx="7105650" cy="4343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Swapnil Ghosh </a:t>
            </a:r>
          </a:p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A2</a:t>
            </a:r>
          </a:p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Roll: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001911001067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3D76C-57A5-4E7F-BE38-EDC454CD5BF1}"/>
              </a:ext>
            </a:extLst>
          </p:cNvPr>
          <p:cNvSpPr txBox="1"/>
          <p:nvPr/>
        </p:nvSpPr>
        <p:spPr>
          <a:xfrm>
            <a:off x="9763124" y="5724524"/>
            <a:ext cx="211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75000"/>
                  </a:schemeClr>
                </a:solidFill>
              </a:rPr>
              <a:t>TASK 21</a:t>
            </a:r>
          </a:p>
        </p:txBody>
      </p:sp>
    </p:spTree>
    <p:extLst>
      <p:ext uri="{BB962C8B-B14F-4D97-AF65-F5344CB8AC3E}">
        <p14:creationId xmlns:p14="http://schemas.microsoft.com/office/powerpoint/2010/main" val="36840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D8D1FA-D6C0-4CC6-8315-C7A1161B6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01" y="556591"/>
            <a:ext cx="2417882" cy="16035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ED5981-B208-45CC-B6ED-C6AF1D0438F4}"/>
              </a:ext>
            </a:extLst>
          </p:cNvPr>
          <p:cNvSpPr txBox="1"/>
          <p:nvPr/>
        </p:nvSpPr>
        <p:spPr>
          <a:xfrm>
            <a:off x="508883" y="556591"/>
            <a:ext cx="481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Step-1) Open file FLOWER.JPG in Photoshop.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73161-D1B7-4798-AB84-50641631025C}"/>
              </a:ext>
            </a:extLst>
          </p:cNvPr>
          <p:cNvSpPr txBox="1"/>
          <p:nvPr/>
        </p:nvSpPr>
        <p:spPr>
          <a:xfrm>
            <a:off x="508883" y="1160890"/>
            <a:ext cx="772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Step-2) </a:t>
            </a:r>
            <a:r>
              <a:rPr lang="en-US" dirty="0"/>
              <a:t>Converted to grayscale by choosing Image &gt; Adjust &gt; Desaturate.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24447-551D-498C-89CF-CE5C361E7167}"/>
              </a:ext>
            </a:extLst>
          </p:cNvPr>
          <p:cNvSpPr txBox="1"/>
          <p:nvPr/>
        </p:nvSpPr>
        <p:spPr>
          <a:xfrm>
            <a:off x="508883" y="1872936"/>
            <a:ext cx="516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Step-3) </a:t>
            </a:r>
            <a:r>
              <a:rPr lang="en-US" dirty="0"/>
              <a:t>Choose the Filter &gt; Stylize &gt; Find edges.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4ADDC3-9EF0-4C12-AE11-40D265CE7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662" y="2954314"/>
            <a:ext cx="2264628" cy="15321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A41395-D1D1-481E-856B-746575135B76}"/>
              </a:ext>
            </a:extLst>
          </p:cNvPr>
          <p:cNvSpPr txBox="1"/>
          <p:nvPr/>
        </p:nvSpPr>
        <p:spPr>
          <a:xfrm>
            <a:off x="508883" y="2584982"/>
            <a:ext cx="842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Step- 4) Choose Image &gt; Adjust &gt; Brightness Contrast with settings B: 19, C: 87.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6E440-4537-4028-A25F-1C13C2991F16}"/>
              </a:ext>
            </a:extLst>
          </p:cNvPr>
          <p:cNvSpPr txBox="1"/>
          <p:nvPr/>
        </p:nvSpPr>
        <p:spPr>
          <a:xfrm>
            <a:off x="508883" y="3429000"/>
            <a:ext cx="564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Step-5) Choose the Filter &gt; Sharpen &gt; Sharpen more.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C7968-BAAE-4C4B-B7D6-73588D336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23" y="4166484"/>
            <a:ext cx="4110414" cy="22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6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CE6EF3-5799-4464-8548-B75D2A908C3A}"/>
              </a:ext>
            </a:extLst>
          </p:cNvPr>
          <p:cNvSpPr txBox="1"/>
          <p:nvPr/>
        </p:nvSpPr>
        <p:spPr>
          <a:xfrm>
            <a:off x="326003" y="564543"/>
            <a:ext cx="381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Step- 1) Opened the file FACE.JPG.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FFD49-D574-439B-ADEC-3C115FF90491}"/>
              </a:ext>
            </a:extLst>
          </p:cNvPr>
          <p:cNvSpPr txBox="1"/>
          <p:nvPr/>
        </p:nvSpPr>
        <p:spPr>
          <a:xfrm>
            <a:off x="326003" y="1121135"/>
            <a:ext cx="772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Step- 2) Converted to grayscale by choosing Image &gt; Adjust &gt; Desaturate.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501E8-3205-4E73-BE21-700AE78DFA7B}"/>
              </a:ext>
            </a:extLst>
          </p:cNvPr>
          <p:cNvSpPr txBox="1"/>
          <p:nvPr/>
        </p:nvSpPr>
        <p:spPr>
          <a:xfrm>
            <a:off x="326003" y="1677727"/>
            <a:ext cx="456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Step- 3) Duplicated the Background layer.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008F8-5298-4F3E-9FA0-A61F92FB6417}"/>
              </a:ext>
            </a:extLst>
          </p:cNvPr>
          <p:cNvSpPr txBox="1"/>
          <p:nvPr/>
        </p:nvSpPr>
        <p:spPr>
          <a:xfrm>
            <a:off x="246491" y="2234319"/>
            <a:ext cx="727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Step- 4) </a:t>
            </a:r>
            <a:r>
              <a:rPr lang="en-US" dirty="0"/>
              <a:t>Choose Image &gt; Adjust &gt; Invert to invert the duplicate layer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D138D-38EE-4ADB-B3E3-27E930121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36" y="437467"/>
            <a:ext cx="3266653" cy="2480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209B6A-8872-4932-913C-30F348064A21}"/>
              </a:ext>
            </a:extLst>
          </p:cNvPr>
          <p:cNvSpPr txBox="1"/>
          <p:nvPr/>
        </p:nvSpPr>
        <p:spPr>
          <a:xfrm>
            <a:off x="246491" y="279872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Step- 5) Changed the layer mode to Color Dodge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B8293-38C5-4DA3-BE4D-C57F8C162E1E}"/>
              </a:ext>
            </a:extLst>
          </p:cNvPr>
          <p:cNvSpPr txBox="1"/>
          <p:nvPr/>
        </p:nvSpPr>
        <p:spPr>
          <a:xfrm>
            <a:off x="246491" y="3363121"/>
            <a:ext cx="577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Step- 6) Choose Filter &gt; Blur &gt; Gaussian Blur, radius 5.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261580-8AF3-411E-93A2-3C548C169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806" y="3927522"/>
            <a:ext cx="3511644" cy="231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38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147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Ghosh</dc:creator>
  <cp:lastModifiedBy>Swapnil Ghosh</cp:lastModifiedBy>
  <cp:revision>2</cp:revision>
  <dcterms:created xsi:type="dcterms:W3CDTF">2022-03-22T06:39:41Z</dcterms:created>
  <dcterms:modified xsi:type="dcterms:W3CDTF">2022-03-22T06:56:59Z</dcterms:modified>
</cp:coreProperties>
</file>