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pnil Ghosh" initials="SG" lastIdx="1" clrIdx="0">
    <p:extLst>
      <p:ext uri="{19B8F6BF-5375-455C-9EA6-DF929625EA0E}">
        <p15:presenceInfo xmlns:p15="http://schemas.microsoft.com/office/powerpoint/2012/main" userId="cf5bf84adebb70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80" d="100"/>
          <a:sy n="80" d="100"/>
        </p:scale>
        <p:origin x="3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23T14:06:26.82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56B9-F127-45ED-8587-2F5C10BC9D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8B7F-ABC8-40CE-8F6A-E7DB177C0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0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56B9-F127-45ED-8587-2F5C10BC9D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8B7F-ABC8-40CE-8F6A-E7DB177C0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35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56B9-F127-45ED-8587-2F5C10BC9D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8B7F-ABC8-40CE-8F6A-E7DB177C0EE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85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56B9-F127-45ED-8587-2F5C10BC9D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8B7F-ABC8-40CE-8F6A-E7DB177C0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703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56B9-F127-45ED-8587-2F5C10BC9D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8B7F-ABC8-40CE-8F6A-E7DB177C0EE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2064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56B9-F127-45ED-8587-2F5C10BC9D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8B7F-ABC8-40CE-8F6A-E7DB177C0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439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56B9-F127-45ED-8587-2F5C10BC9D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8B7F-ABC8-40CE-8F6A-E7DB177C0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49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56B9-F127-45ED-8587-2F5C10BC9D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8B7F-ABC8-40CE-8F6A-E7DB177C0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20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56B9-F127-45ED-8587-2F5C10BC9D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8B7F-ABC8-40CE-8F6A-E7DB177C0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45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56B9-F127-45ED-8587-2F5C10BC9D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8B7F-ABC8-40CE-8F6A-E7DB177C0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09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56B9-F127-45ED-8587-2F5C10BC9D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8B7F-ABC8-40CE-8F6A-E7DB177C0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22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56B9-F127-45ED-8587-2F5C10BC9D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8B7F-ABC8-40CE-8F6A-E7DB177C0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35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56B9-F127-45ED-8587-2F5C10BC9D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8B7F-ABC8-40CE-8F6A-E7DB177C0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5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56B9-F127-45ED-8587-2F5C10BC9D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8B7F-ABC8-40CE-8F6A-E7DB177C0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45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56B9-F127-45ED-8587-2F5C10BC9D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8B7F-ABC8-40CE-8F6A-E7DB177C0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96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8B7F-ABC8-40CE-8F6A-E7DB177C0EE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56B9-F127-45ED-8587-2F5C10BC9DBE}" type="datetimeFigureOut">
              <a:rPr lang="en-IN" smtClean="0"/>
              <a:t>23-02-2022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02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56B9-F127-45ED-8587-2F5C10BC9D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598B7F-ABC8-40CE-8F6A-E7DB177C0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35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722BD6-7FCC-4E3F-8A53-86CEF39EB6D3}"/>
              </a:ext>
            </a:extLst>
          </p:cNvPr>
          <p:cNvSpPr/>
          <p:nvPr/>
        </p:nvSpPr>
        <p:spPr>
          <a:xfrm>
            <a:off x="1033669" y="1231210"/>
            <a:ext cx="7762875" cy="2943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Name : </a:t>
            </a:r>
            <a:r>
              <a:rPr lang="en-US" sz="3200" dirty="0"/>
              <a:t>Swapnil Ghosh          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Department :</a:t>
            </a:r>
            <a:r>
              <a:rPr lang="en-US" sz="3200" b="1" dirty="0"/>
              <a:t> </a:t>
            </a:r>
            <a:r>
              <a:rPr lang="en-US" sz="3200" dirty="0"/>
              <a:t>IT </a:t>
            </a:r>
          </a:p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Roll : </a:t>
            </a:r>
            <a:r>
              <a:rPr lang="en-US" sz="3200" dirty="0"/>
              <a:t>001911001067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B4FD9-6639-43DB-9263-9F1818212EB1}"/>
              </a:ext>
            </a:extLst>
          </p:cNvPr>
          <p:cNvSpPr txBox="1"/>
          <p:nvPr/>
        </p:nvSpPr>
        <p:spPr>
          <a:xfrm>
            <a:off x="6315075" y="5048786"/>
            <a:ext cx="32188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TASK 3</a:t>
            </a:r>
            <a:endParaRPr lang="en-IN" sz="8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8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FCE8C3-F613-4788-9DEE-0DB468FE7F43}"/>
              </a:ext>
            </a:extLst>
          </p:cNvPr>
          <p:cNvSpPr txBox="1"/>
          <p:nvPr/>
        </p:nvSpPr>
        <p:spPr>
          <a:xfrm>
            <a:off x="5219700" y="733425"/>
            <a:ext cx="4029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Step-1) Opened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KEYBOARD.PSD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CLOCK.PSD </a:t>
            </a:r>
            <a:r>
              <a:rPr lang="en-US" dirty="0"/>
              <a:t>in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photoshop</a:t>
            </a:r>
            <a:r>
              <a:rPr lang="en-US" dirty="0"/>
              <a:t> and put the CLOCK.PSD over the KEYBOARD.PSD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7A665-84D4-4638-BDDA-BA10244376F1}"/>
              </a:ext>
            </a:extLst>
          </p:cNvPr>
          <p:cNvSpPr txBox="1"/>
          <p:nvPr/>
        </p:nvSpPr>
        <p:spPr>
          <a:xfrm>
            <a:off x="5219700" y="2151729"/>
            <a:ext cx="4828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-2) Used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Magic Wand </a:t>
            </a:r>
            <a:r>
              <a:rPr lang="en-US" dirty="0"/>
              <a:t>tool to select the white background portion of the clock and pressed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DEL key </a:t>
            </a:r>
            <a:r>
              <a:rPr lang="en-US" dirty="0"/>
              <a:t>to make its background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transparent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A6001-5B77-42F4-88F8-74FA65836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8" y="542925"/>
            <a:ext cx="4828852" cy="3056962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A976B6-716F-4B7D-9967-40EB15F9778F}"/>
              </a:ext>
            </a:extLst>
          </p:cNvPr>
          <p:cNvSpPr txBox="1"/>
          <p:nvPr/>
        </p:nvSpPr>
        <p:spPr>
          <a:xfrm>
            <a:off x="286073" y="3743325"/>
            <a:ext cx="467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-3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) Layers palette </a:t>
            </a:r>
            <a:r>
              <a:rPr lang="en-US" dirty="0"/>
              <a:t>change the blending mode of the Clock layer to Screen and make its Change opacity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opacity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80%.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ED5E1-EE99-40AB-B723-EF029214A088}"/>
              </a:ext>
            </a:extLst>
          </p:cNvPr>
          <p:cNvSpPr txBox="1"/>
          <p:nvPr/>
        </p:nvSpPr>
        <p:spPr>
          <a:xfrm>
            <a:off x="286073" y="4943475"/>
            <a:ext cx="466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-4) Use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Transform function </a:t>
            </a:r>
            <a:r>
              <a:rPr lang="en-US" dirty="0"/>
              <a:t>to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rotate</a:t>
            </a:r>
            <a:r>
              <a:rPr lang="en-US" dirty="0"/>
              <a:t> the clock and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scale</a:t>
            </a:r>
            <a:r>
              <a:rPr lang="en-US" dirty="0"/>
              <a:t> down its size.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84FE37C-D8FD-44D7-81E1-A1DCD9B20DDD}"/>
              </a:ext>
            </a:extLst>
          </p:cNvPr>
          <p:cNvSpPr/>
          <p:nvPr/>
        </p:nvSpPr>
        <p:spPr>
          <a:xfrm>
            <a:off x="5829300" y="4343310"/>
            <a:ext cx="3419475" cy="120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69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8E3C5B-64C3-40B5-88A5-4B99AD4AB511}"/>
              </a:ext>
            </a:extLst>
          </p:cNvPr>
          <p:cNvSpPr txBox="1"/>
          <p:nvPr/>
        </p:nvSpPr>
        <p:spPr>
          <a:xfrm>
            <a:off x="4305300" y="504051"/>
            <a:ext cx="549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- 5) Created a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new layer </a:t>
            </a:r>
            <a:r>
              <a:rPr lang="en-US" dirty="0"/>
              <a:t>just above the Background layer.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9343D-FF01-4633-9BFD-B4550E38F7CD}"/>
              </a:ext>
            </a:extLst>
          </p:cNvPr>
          <p:cNvSpPr txBox="1"/>
          <p:nvPr/>
        </p:nvSpPr>
        <p:spPr>
          <a:xfrm>
            <a:off x="4305300" y="1323975"/>
            <a:ext cx="494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- 6) Renamed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new Layer</a:t>
            </a:r>
            <a:r>
              <a:rPr lang="en-US" dirty="0"/>
              <a:t> as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Gradient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467BF-F3A7-4A88-90E7-BB307592467B}"/>
              </a:ext>
            </a:extLst>
          </p:cNvPr>
          <p:cNvSpPr txBox="1"/>
          <p:nvPr/>
        </p:nvSpPr>
        <p:spPr>
          <a:xfrm>
            <a:off x="4305300" y="1866900"/>
            <a:ext cx="4763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– 7) Selecting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Gradient layer </a:t>
            </a:r>
            <a:r>
              <a:rPr lang="en-US" dirty="0"/>
              <a:t>open the gradient editor by clicking on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Gradient tool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Step-8) Using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Gradient Editor</a:t>
            </a:r>
            <a:r>
              <a:rPr lang="en-US" dirty="0"/>
              <a:t>, we created a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new Gradient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7547B-CDFC-44F8-9E8D-C2A3A371B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22" y="553372"/>
            <a:ext cx="4097553" cy="299864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C73DA1-9630-4906-8D62-009E9DE0FCBD}"/>
              </a:ext>
            </a:extLst>
          </p:cNvPr>
          <p:cNvSpPr txBox="1"/>
          <p:nvPr/>
        </p:nvSpPr>
        <p:spPr>
          <a:xfrm>
            <a:off x="122021" y="3924300"/>
            <a:ext cx="4650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- 9) Selected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Gradient layer </a:t>
            </a:r>
            <a:r>
              <a:rPr lang="en-US" dirty="0"/>
              <a:t>in the Layers palette and using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gradient tool </a:t>
            </a:r>
            <a:r>
              <a:rPr lang="en-US" dirty="0"/>
              <a:t>we drag from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top left corner </a:t>
            </a:r>
            <a:r>
              <a:rPr lang="en-US" dirty="0"/>
              <a:t>of the image to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bottom right corner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AFBF7-DBDB-4559-BFE2-41B751F16E10}"/>
              </a:ext>
            </a:extLst>
          </p:cNvPr>
          <p:cNvSpPr txBox="1"/>
          <p:nvPr/>
        </p:nvSpPr>
        <p:spPr>
          <a:xfrm>
            <a:off x="260133" y="5313403"/>
            <a:ext cx="4373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– 10) Decreased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opacity </a:t>
            </a:r>
            <a:r>
              <a:rPr lang="en-US" dirty="0"/>
              <a:t>of gradient layer to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60%.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750B55-5486-4EB4-825C-874B1F407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932" y="3806647"/>
            <a:ext cx="4253291" cy="2635963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CB0394-169A-464B-B311-EFB14BAE8D0C}"/>
              </a:ext>
            </a:extLst>
          </p:cNvPr>
          <p:cNvCxnSpPr>
            <a:cxnSpLocks/>
          </p:cNvCxnSpPr>
          <p:nvPr/>
        </p:nvCxnSpPr>
        <p:spPr>
          <a:xfrm>
            <a:off x="600075" y="6562725"/>
            <a:ext cx="381952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59C57E-F6D9-46EE-897C-10AE4AD4D19D}"/>
              </a:ext>
            </a:extLst>
          </p:cNvPr>
          <p:cNvSpPr txBox="1"/>
          <p:nvPr/>
        </p:nvSpPr>
        <p:spPr>
          <a:xfrm>
            <a:off x="1712073" y="6124816"/>
            <a:ext cx="1223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Edwardian Script ITC" panose="030303020407070D0804" pitchFamily="66" charset="0"/>
              </a:rPr>
              <a:t>The End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150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209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Edwardian Script ITC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Ghosh</dc:creator>
  <cp:lastModifiedBy>Swapnil Ghosh</cp:lastModifiedBy>
  <cp:revision>3</cp:revision>
  <dcterms:created xsi:type="dcterms:W3CDTF">2022-02-23T11:55:08Z</dcterms:created>
  <dcterms:modified xsi:type="dcterms:W3CDTF">2022-02-23T12:19:30Z</dcterms:modified>
</cp:coreProperties>
</file>