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3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8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3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5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4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4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4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947AD0-E559-4825-8FF4-90FF5DFDBB9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AC89FF-E5FA-45BA-A26D-D971657CFAB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36CD7-0D2F-41B0-866D-9D2E5B60ADAB}"/>
              </a:ext>
            </a:extLst>
          </p:cNvPr>
          <p:cNvSpPr/>
          <p:nvPr/>
        </p:nvSpPr>
        <p:spPr>
          <a:xfrm>
            <a:off x="2275397" y="1067493"/>
            <a:ext cx="7107141" cy="3252083"/>
          </a:xfrm>
          <a:prstGeom prst="rect">
            <a:avLst/>
          </a:prstGeom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Name: </a:t>
            </a:r>
            <a:r>
              <a:rPr lang="en-IN" sz="2400" dirty="0">
                <a:solidFill>
                  <a:schemeClr val="bg1"/>
                </a:solidFill>
              </a:rPr>
              <a:t>Swapnil Ghosh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Roll: </a:t>
            </a:r>
            <a:r>
              <a:rPr lang="en-IN" sz="2400" dirty="0"/>
              <a:t>001911001067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Dept: </a:t>
            </a:r>
            <a:r>
              <a:rPr lang="en-IN" sz="2400" dirty="0"/>
              <a:t>IT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Group: </a:t>
            </a:r>
            <a:r>
              <a:rPr lang="en-IN" sz="2400" dirty="0"/>
              <a:t>A2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5337B-2DBF-40B8-BD17-D6CC78283A7D}"/>
              </a:ext>
            </a:extLst>
          </p:cNvPr>
          <p:cNvSpPr txBox="1"/>
          <p:nvPr/>
        </p:nvSpPr>
        <p:spPr>
          <a:xfrm>
            <a:off x="7634245" y="4867177"/>
            <a:ext cx="3496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3182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25947-FCE8-4845-AD69-E703EEBAB242}"/>
              </a:ext>
            </a:extLst>
          </p:cNvPr>
          <p:cNvSpPr txBox="1"/>
          <p:nvPr/>
        </p:nvSpPr>
        <p:spPr>
          <a:xfrm>
            <a:off x="2872940" y="44259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Step-1) Opened the VEG.PSD file in Photoshop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8DEDD-B101-4D07-9BCA-ED990A49251F}"/>
              </a:ext>
            </a:extLst>
          </p:cNvPr>
          <p:cNvSpPr txBox="1"/>
          <p:nvPr/>
        </p:nvSpPr>
        <p:spPr>
          <a:xfrm>
            <a:off x="2872940" y="1010665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 -2) Used Elliptical Marquee tool, to make the selection for      Every Object in the Image.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8B63B-A95D-4EB7-A81C-13CFE86F538B}"/>
              </a:ext>
            </a:extLst>
          </p:cNvPr>
          <p:cNvSpPr txBox="1"/>
          <p:nvPr/>
        </p:nvSpPr>
        <p:spPr>
          <a:xfrm>
            <a:off x="2872940" y="1739449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 -3) And masked then out using layer mask.(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because my keyboard was showing some error in deleting the deletion and paste it in another layer</a:t>
            </a:r>
            <a:r>
              <a:rPr lang="en-IN" dirty="0"/>
              <a:t>) and repeated this process for every object till every item is isolated.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8D0D0-29C6-4570-A96E-2C363105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3" y="196497"/>
            <a:ext cx="2287736" cy="1671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9EB0B-A2CF-4795-BEFE-CA9488172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46" y="196497"/>
            <a:ext cx="2397462" cy="1730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DD3DC9-3FF0-402C-B2A6-9C5BD4EB378E}"/>
              </a:ext>
            </a:extLst>
          </p:cNvPr>
          <p:cNvSpPr txBox="1"/>
          <p:nvPr/>
        </p:nvSpPr>
        <p:spPr>
          <a:xfrm>
            <a:off x="2872940" y="3244334"/>
            <a:ext cx="943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-4) Duplicated some layer and used Edit &gt; Free Transform to rotate , flip and resize the image.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A5DF98-593D-4B2B-BEF4-AD2DC4B7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8" y="4108013"/>
            <a:ext cx="2573072" cy="16715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61EBD-854F-4746-BFCD-FBE040920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51" y="4108013"/>
            <a:ext cx="2573072" cy="16715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BBE907-6FF7-446A-AF26-4E2A76F8B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95" y="4108013"/>
            <a:ext cx="2573072" cy="16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19B1F-52E2-4F62-85E6-D52546891BF5}"/>
              </a:ext>
            </a:extLst>
          </p:cNvPr>
          <p:cNvSpPr txBox="1"/>
          <p:nvPr/>
        </p:nvSpPr>
        <p:spPr>
          <a:xfrm>
            <a:off x="159390" y="385894"/>
            <a:ext cx="75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Step-5) Merged All Layer One above each other to make the Final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8C01-78B0-42A4-AA58-58F4EBEA0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56" y="897622"/>
            <a:ext cx="6291743" cy="45174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728508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</TotalTime>
  <Words>124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Rounded MT Bold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4</cp:revision>
  <dcterms:created xsi:type="dcterms:W3CDTF">2022-03-02T10:28:24Z</dcterms:created>
  <dcterms:modified xsi:type="dcterms:W3CDTF">2022-03-02T11:07:21Z</dcterms:modified>
</cp:coreProperties>
</file>