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5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9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18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9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2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25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0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5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9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0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5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8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EE819-7CD0-4700-8A72-280AF92DE209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1A953C-59C8-4B23-B756-8E963B4194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736CD7-0D2F-41B0-866D-9D2E5B60ADAB}"/>
              </a:ext>
            </a:extLst>
          </p:cNvPr>
          <p:cNvSpPr/>
          <p:nvPr/>
        </p:nvSpPr>
        <p:spPr>
          <a:xfrm>
            <a:off x="2275397" y="1067493"/>
            <a:ext cx="7107141" cy="32520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Name: </a:t>
            </a:r>
            <a:r>
              <a:rPr lang="en-IN" sz="2400" dirty="0">
                <a:solidFill>
                  <a:schemeClr val="bg1"/>
                </a:solidFill>
              </a:rPr>
              <a:t>Swapnil Ghosh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Roll: </a:t>
            </a:r>
            <a:r>
              <a:rPr lang="en-IN" sz="2400" dirty="0"/>
              <a:t>001911001067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Dept: </a:t>
            </a:r>
            <a:r>
              <a:rPr lang="en-IN" sz="2400" dirty="0"/>
              <a:t>IT</a:t>
            </a:r>
          </a:p>
          <a:p>
            <a:pPr algn="ctr"/>
            <a:r>
              <a:rPr lang="en-IN" sz="2400" dirty="0">
                <a:solidFill>
                  <a:schemeClr val="bg2">
                    <a:lumMod val="10000"/>
                  </a:schemeClr>
                </a:solidFill>
              </a:rPr>
              <a:t>Group: </a:t>
            </a:r>
            <a:r>
              <a:rPr lang="en-IN" sz="2400" dirty="0"/>
              <a:t>A2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5337B-2DBF-40B8-BD17-D6CC78283A7D}"/>
              </a:ext>
            </a:extLst>
          </p:cNvPr>
          <p:cNvSpPr txBox="1"/>
          <p:nvPr/>
        </p:nvSpPr>
        <p:spPr>
          <a:xfrm>
            <a:off x="7634245" y="4867177"/>
            <a:ext cx="3496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</a:rPr>
              <a:t>TASK 5</a:t>
            </a:r>
          </a:p>
        </p:txBody>
      </p:sp>
    </p:spTree>
    <p:extLst>
      <p:ext uri="{BB962C8B-B14F-4D97-AF65-F5344CB8AC3E}">
        <p14:creationId xmlns:p14="http://schemas.microsoft.com/office/powerpoint/2010/main" val="31822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2EC40-1364-4CE3-BCA2-E76582BB2A77}"/>
              </a:ext>
            </a:extLst>
          </p:cNvPr>
          <p:cNvSpPr txBox="1"/>
          <p:nvPr/>
        </p:nvSpPr>
        <p:spPr>
          <a:xfrm>
            <a:off x="5427676" y="440077"/>
            <a:ext cx="453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Step-1) Opened </a:t>
            </a:r>
            <a:r>
              <a:rPr lang="en-US" dirty="0"/>
              <a:t>file STONE.TIF in Photoshop.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D0B8C-BC8A-42B6-8FDE-CAC2E52EB17F}"/>
              </a:ext>
            </a:extLst>
          </p:cNvPr>
          <p:cNvSpPr txBox="1"/>
          <p:nvPr/>
        </p:nvSpPr>
        <p:spPr>
          <a:xfrm>
            <a:off x="5427676" y="938482"/>
            <a:ext cx="6576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Step-2) Opened the Freeform Pen tool and create a new work path.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C536D-3312-469A-8011-43051E34E2B5}"/>
              </a:ext>
            </a:extLst>
          </p:cNvPr>
          <p:cNvSpPr txBox="1"/>
          <p:nvPr/>
        </p:nvSpPr>
        <p:spPr>
          <a:xfrm>
            <a:off x="5427676" y="14696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Step-3) Wrote Wet using pen tool.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C2547-7F18-4ECD-B4AA-17F20D52E785}"/>
              </a:ext>
            </a:extLst>
          </p:cNvPr>
          <p:cNvSpPr txBox="1"/>
          <p:nvPr/>
        </p:nvSpPr>
        <p:spPr>
          <a:xfrm>
            <a:off x="5427676" y="200726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Step-5) Converted the path to selection.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83CD55-0AAD-441F-8295-99116B68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73" y="442898"/>
            <a:ext cx="3663345" cy="2471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31769D-74E2-4283-AE7D-6F16EF56E72E}"/>
              </a:ext>
            </a:extLst>
          </p:cNvPr>
          <p:cNvSpPr txBox="1"/>
          <p:nvPr/>
        </p:nvSpPr>
        <p:spPr>
          <a:xfrm>
            <a:off x="5427676" y="249922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Step-6) Changed the Bevel &amp; Emboss from Layer style.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EC43E2-1C37-4661-B985-5BE50C4AF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66" y="3507343"/>
            <a:ext cx="5173211" cy="26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00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</TotalTime>
  <Words>66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Corbel</vt:lpstr>
      <vt:lpstr>Parallax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Ghosh</dc:creator>
  <cp:lastModifiedBy>Swapnil Ghosh</cp:lastModifiedBy>
  <cp:revision>2</cp:revision>
  <dcterms:created xsi:type="dcterms:W3CDTF">2022-03-02T11:20:11Z</dcterms:created>
  <dcterms:modified xsi:type="dcterms:W3CDTF">2022-03-02T11:29:53Z</dcterms:modified>
</cp:coreProperties>
</file>