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6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09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38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453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856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002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80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12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21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9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0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9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8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85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23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8883A-43B6-47D7-97E1-A045108C9642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7F1846-4CF9-44D6-A1E2-6B3AF8F11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70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C03A4-157A-4626-A489-AFE1B099A2BD}"/>
              </a:ext>
            </a:extLst>
          </p:cNvPr>
          <p:cNvSpPr/>
          <p:nvPr/>
        </p:nvSpPr>
        <p:spPr>
          <a:xfrm>
            <a:off x="1571625" y="800100"/>
            <a:ext cx="7105650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Swapnil Ghosh 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A2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Roll: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001911001067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3D76C-57A5-4E7F-BE38-EDC454CD5BF1}"/>
              </a:ext>
            </a:extLst>
          </p:cNvPr>
          <p:cNvSpPr txBox="1"/>
          <p:nvPr/>
        </p:nvSpPr>
        <p:spPr>
          <a:xfrm>
            <a:off x="10048876" y="5724524"/>
            <a:ext cx="1829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75000"/>
                  </a:schemeClr>
                </a:solidFill>
              </a:rPr>
              <a:t>TASK 8</a:t>
            </a:r>
          </a:p>
        </p:txBody>
      </p:sp>
    </p:spTree>
    <p:extLst>
      <p:ext uri="{BB962C8B-B14F-4D97-AF65-F5344CB8AC3E}">
        <p14:creationId xmlns:p14="http://schemas.microsoft.com/office/powerpoint/2010/main" val="36840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11FFF-5AA5-4E8E-84BE-12ADDA58B589}"/>
              </a:ext>
            </a:extLst>
          </p:cNvPr>
          <p:cNvSpPr txBox="1"/>
          <p:nvPr/>
        </p:nvSpPr>
        <p:spPr>
          <a:xfrm>
            <a:off x="4311506" y="470283"/>
            <a:ext cx="4975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Step-1)</a:t>
            </a:r>
            <a:r>
              <a:rPr lang="en-US" dirty="0"/>
              <a:t> Opened the file HISTORY.TIF in Photoshop and changed the History State to 50</a:t>
            </a:r>
            <a:r>
              <a:rPr lang="en-IN" dirty="0"/>
              <a:t>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1F4DA-7B55-4D81-BE7C-3FD54A9337D0}"/>
              </a:ext>
            </a:extLst>
          </p:cNvPr>
          <p:cNvSpPr txBox="1"/>
          <p:nvPr/>
        </p:nvSpPr>
        <p:spPr>
          <a:xfrm>
            <a:off x="4311506" y="1720114"/>
            <a:ext cx="509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Step-2) Changed the foreground </a:t>
            </a:r>
            <a:r>
              <a:rPr lang="en-IN" dirty="0" err="1"/>
              <a:t>Color</a:t>
            </a:r>
            <a:r>
              <a:rPr lang="en-IN" dirty="0"/>
              <a:t> to White and background </a:t>
            </a:r>
            <a:r>
              <a:rPr lang="en-IN" dirty="0" err="1"/>
              <a:t>Color</a:t>
            </a:r>
            <a:r>
              <a:rPr lang="en-IN" dirty="0"/>
              <a:t> as Black.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E625B-BBCF-4681-99F5-AB906041B64B}"/>
              </a:ext>
            </a:extLst>
          </p:cNvPr>
          <p:cNvSpPr txBox="1"/>
          <p:nvPr/>
        </p:nvSpPr>
        <p:spPr>
          <a:xfrm>
            <a:off x="429768" y="2820329"/>
            <a:ext cx="570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Step-3) Changed the canvas size to 1000 * 600 pixels.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764A3-A36C-4328-A1BC-91C9C3ACCDA0}"/>
              </a:ext>
            </a:extLst>
          </p:cNvPr>
          <p:cNvSpPr txBox="1"/>
          <p:nvPr/>
        </p:nvSpPr>
        <p:spPr>
          <a:xfrm>
            <a:off x="3510323" y="3516162"/>
            <a:ext cx="670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Step-4) Using Rectangular Marquee made a small rectangular sprocket hole to upper-left and filled with white Color.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59B5C-E971-4BE3-8EAB-95E06BE816E0}"/>
              </a:ext>
            </a:extLst>
          </p:cNvPr>
          <p:cNvSpPr txBox="1"/>
          <p:nvPr/>
        </p:nvSpPr>
        <p:spPr>
          <a:xfrm>
            <a:off x="429768" y="4247501"/>
            <a:ext cx="6701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Step-5)</a:t>
            </a:r>
            <a:r>
              <a:rPr lang="en-US" dirty="0"/>
              <a:t> Deselected the selection and using Rectangular Marquee draw a selection border around white</a:t>
            </a:r>
          </a:p>
          <a:p>
            <a:r>
              <a:rPr lang="en-US" dirty="0"/>
              <a:t>rectangle including some black border.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BDCC5-317F-4F1E-B6F1-B5895F24A866}"/>
              </a:ext>
            </a:extLst>
          </p:cNvPr>
          <p:cNvSpPr txBox="1"/>
          <p:nvPr/>
        </p:nvSpPr>
        <p:spPr>
          <a:xfrm>
            <a:off x="2850455" y="5340846"/>
            <a:ext cx="6559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Step-6) Using </a:t>
            </a:r>
            <a:r>
              <a:rPr lang="en-US" dirty="0"/>
              <a:t>Rectangular Marquee choose the entire left black border and filled with the new pattern created, and duplicated it on the right side and created a new Snapshot.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8F6096-C1F5-4613-87A3-3CADD6750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5" y="357083"/>
            <a:ext cx="3476310" cy="22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6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DB0D2-D3AD-476B-AF71-55DEFF81D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9" y="278294"/>
            <a:ext cx="3528159" cy="2187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E0ABB4-7FF2-4CDC-B0AC-62CC6B7AA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12" y="2955831"/>
            <a:ext cx="3912955" cy="2425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CCEA95-1495-43D1-A24B-1B1D5326C6CD}"/>
              </a:ext>
            </a:extLst>
          </p:cNvPr>
          <p:cNvSpPr txBox="1"/>
          <p:nvPr/>
        </p:nvSpPr>
        <p:spPr>
          <a:xfrm>
            <a:off x="4326007" y="471291"/>
            <a:ext cx="501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Step-7) Repeated the same process as previous and added the star border on both the side.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C9CB8-44F1-45C2-A0F3-41EE98316BF9}"/>
              </a:ext>
            </a:extLst>
          </p:cNvPr>
          <p:cNvSpPr txBox="1"/>
          <p:nvPr/>
        </p:nvSpPr>
        <p:spPr>
          <a:xfrm>
            <a:off x="4326007" y="1517442"/>
            <a:ext cx="501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Step-8) And then compressed all the layer into single layer and saved 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4DD55-07E1-4A66-A86B-F777E10C8DE9}"/>
              </a:ext>
            </a:extLst>
          </p:cNvPr>
          <p:cNvSpPr txBox="1"/>
          <p:nvPr/>
        </p:nvSpPr>
        <p:spPr>
          <a:xfrm>
            <a:off x="648430" y="3155469"/>
            <a:ext cx="446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Step-9) Used the History panel to get back to previous snapshot.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139C4-B840-4B06-9E03-3BDE25E81C43}"/>
              </a:ext>
            </a:extLst>
          </p:cNvPr>
          <p:cNvSpPr txBox="1"/>
          <p:nvPr/>
        </p:nvSpPr>
        <p:spPr>
          <a:xfrm>
            <a:off x="648429" y="4168670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Step-10) Filled the Right side with Rectangular Box saved pattern.</a:t>
            </a:r>
          </a:p>
        </p:txBody>
      </p:sp>
    </p:spTree>
    <p:extLst>
      <p:ext uri="{BB962C8B-B14F-4D97-AF65-F5344CB8AC3E}">
        <p14:creationId xmlns:p14="http://schemas.microsoft.com/office/powerpoint/2010/main" val="34924707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186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4</cp:revision>
  <dcterms:created xsi:type="dcterms:W3CDTF">2022-03-05T15:19:38Z</dcterms:created>
  <dcterms:modified xsi:type="dcterms:W3CDTF">2022-03-05T15:49:40Z</dcterms:modified>
</cp:coreProperties>
</file>