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0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1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74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4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9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0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8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3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3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6CB3-7DE8-415A-B62A-DA3C537C1DB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03FEE0-CBED-411D-A312-017D9F6AE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10048876" y="5724524"/>
            <a:ext cx="182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9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9F5C-EF27-4B48-837E-A0417B33AC54}"/>
              </a:ext>
            </a:extLst>
          </p:cNvPr>
          <p:cNvSpPr txBox="1"/>
          <p:nvPr/>
        </p:nvSpPr>
        <p:spPr>
          <a:xfrm>
            <a:off x="385893" y="394283"/>
            <a:ext cx="482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Step-1) </a:t>
            </a:r>
            <a:r>
              <a:rPr lang="en-US" dirty="0"/>
              <a:t>Created a new image 300 by 300 in dimensions and Fill it with color pastel cyan blue from Swatches palette.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89C2-C90E-4738-9E06-309EC8D5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44" y="311495"/>
            <a:ext cx="3596958" cy="2253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52AA5-15E1-4ED4-B462-FCCC9E9913E1}"/>
              </a:ext>
            </a:extLst>
          </p:cNvPr>
          <p:cNvSpPr txBox="1"/>
          <p:nvPr/>
        </p:nvSpPr>
        <p:spPr>
          <a:xfrm>
            <a:off x="385893" y="1786855"/>
            <a:ext cx="505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Step-2)</a:t>
            </a:r>
            <a:r>
              <a:rPr lang="en-US" dirty="0"/>
              <a:t> Selected Custom Shape tool and created a New Shape Layers and choose black as foreground color.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E991-A4E9-419C-8EED-E222CB349834}"/>
              </a:ext>
            </a:extLst>
          </p:cNvPr>
          <p:cNvSpPr txBox="1"/>
          <p:nvPr/>
        </p:nvSpPr>
        <p:spPr>
          <a:xfrm>
            <a:off x="385893" y="2927864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Step-3) Selected a shape from the Shapes palette and dragged to create the shape on the canvas.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D8E81-AFEA-446C-A4A6-0CAB8A454485}"/>
              </a:ext>
            </a:extLst>
          </p:cNvPr>
          <p:cNvSpPr txBox="1"/>
          <p:nvPr/>
        </p:nvSpPr>
        <p:spPr>
          <a:xfrm>
            <a:off x="5041545" y="3475124"/>
            <a:ext cx="5675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Step-4) Selecting the Shapes layer applied the following layer styles : pattern overlay, bevel and emboss (outer bevel).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51E48-8140-4469-88B8-82C88A884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05" y="4583120"/>
            <a:ext cx="3221373" cy="2002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6605E8-7C93-4A5A-8FC3-4828D626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6" y="3869868"/>
            <a:ext cx="3877323" cy="27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0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95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2022-03-05T15:49:59Z</dcterms:created>
  <dcterms:modified xsi:type="dcterms:W3CDTF">2022-03-05T16:08:14Z</dcterms:modified>
</cp:coreProperties>
</file>