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3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76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1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069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6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8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1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6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915A-F358-4724-A7E6-FB4B374C633E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06D4F3-6090-43DF-B4A3-468B868A8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1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4D288-09B6-4B6C-ABAE-8E6125BFAAA2}"/>
              </a:ext>
            </a:extLst>
          </p:cNvPr>
          <p:cNvSpPr/>
          <p:nvPr/>
        </p:nvSpPr>
        <p:spPr>
          <a:xfrm>
            <a:off x="1389888" y="950976"/>
            <a:ext cx="7437120" cy="4352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Name:</a:t>
            </a:r>
            <a:r>
              <a:rPr lang="en-IN" sz="3600" dirty="0"/>
              <a:t> Swapnil Ghosh 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Dept: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IT</a:t>
            </a:r>
          </a:p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Roll No:</a:t>
            </a:r>
            <a:r>
              <a:rPr lang="en-IN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3600" dirty="0"/>
              <a:t>001911001067</a:t>
            </a:r>
          </a:p>
          <a:p>
            <a:pPr algn="ctr"/>
            <a:endParaRPr lang="en-IN" sz="3600" dirty="0"/>
          </a:p>
          <a:p>
            <a:pPr algn="ctr"/>
            <a:r>
              <a:rPr lang="en-IN" sz="3600" b="1" i="1" dirty="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262842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A7277-2138-4E6A-A3EB-198EFA1660B2}"/>
              </a:ext>
            </a:extLst>
          </p:cNvPr>
          <p:cNvSpPr txBox="1"/>
          <p:nvPr/>
        </p:nvSpPr>
        <p:spPr>
          <a:xfrm>
            <a:off x="329184" y="109729"/>
            <a:ext cx="110947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Opened flash document.</a:t>
            </a:r>
          </a:p>
          <a:p>
            <a:endParaRPr lang="en-US" sz="2400" dirty="0"/>
          </a:p>
          <a:p>
            <a:r>
              <a:rPr lang="en-US" sz="2400" dirty="0"/>
              <a:t>2. Selected the circle tool from the tool bar and draw a circle on the work area and</a:t>
            </a:r>
          </a:p>
          <a:p>
            <a:r>
              <a:rPr lang="en-US" sz="2400" dirty="0" err="1"/>
              <a:t>coloure</a:t>
            </a:r>
            <a:r>
              <a:rPr lang="en-US" sz="2400" dirty="0"/>
              <a:t> it.</a:t>
            </a:r>
          </a:p>
          <a:p>
            <a:endParaRPr lang="en-US" sz="2400" dirty="0"/>
          </a:p>
          <a:p>
            <a:r>
              <a:rPr lang="en-US" sz="2400" dirty="0"/>
              <a:t>3. Click on the 40th key frame-&gt; insert new key frame.</a:t>
            </a:r>
          </a:p>
          <a:p>
            <a:endParaRPr lang="en-US" sz="2400" dirty="0"/>
          </a:p>
          <a:p>
            <a:r>
              <a:rPr lang="en-US" sz="2400" dirty="0"/>
              <a:t>4. Selecting the last key frame-&gt;draw a rectangle on the circle by selecting the rectangle</a:t>
            </a:r>
          </a:p>
          <a:p>
            <a:r>
              <a:rPr lang="en-US" sz="2400" dirty="0"/>
              <a:t>tool bar so that it will cover the circle. </a:t>
            </a:r>
            <a:r>
              <a:rPr lang="en-US" sz="2400" dirty="0" err="1"/>
              <a:t>colour</a:t>
            </a:r>
            <a:r>
              <a:rPr lang="en-US" sz="2400" dirty="0"/>
              <a:t> the rectangle by the different </a:t>
            </a:r>
            <a:r>
              <a:rPr lang="en-US" sz="2400" dirty="0" err="1"/>
              <a:t>colour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5. Again click on the last frame-&gt;under properties-&gt;under tween-&gt;change the option shape from none.</a:t>
            </a:r>
          </a:p>
          <a:p>
            <a:endParaRPr lang="en-US" sz="2400" dirty="0"/>
          </a:p>
          <a:p>
            <a:r>
              <a:rPr lang="en-US" sz="2400" dirty="0"/>
              <a:t>6. Then again select the 39th frame-&gt;go to properties-&gt;tween-&gt;change to shape.</a:t>
            </a:r>
          </a:p>
          <a:p>
            <a:endParaRPr lang="en-US" sz="2400" dirty="0"/>
          </a:p>
          <a:p>
            <a:r>
              <a:rPr lang="en-US" sz="2400" dirty="0"/>
              <a:t>7. Go to control-&gt;test movie-&gt;see the circle changing in to rectangle.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EACBB-CB2C-4B69-B0A2-5AA5DB73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52" y="1426463"/>
            <a:ext cx="1363873" cy="1151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60564-4472-449F-9CC0-E8A1CD850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664" y="3912163"/>
            <a:ext cx="1148479" cy="101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E57CF-DAB3-46E2-9B05-D2306FA33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01" y="5455674"/>
            <a:ext cx="1724744" cy="1182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4871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147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2022-04-11T06:16:09Z</dcterms:created>
  <dcterms:modified xsi:type="dcterms:W3CDTF">2022-04-11T06:26:45Z</dcterms:modified>
</cp:coreProperties>
</file>